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2" r:id="rId2"/>
    <p:sldMasterId id="2147483744" r:id="rId3"/>
  </p:sldMasterIdLst>
  <p:notesMasterIdLst>
    <p:notesMasterId r:id="rId27"/>
  </p:notesMasterIdLst>
  <p:sldIdLst>
    <p:sldId id="686" r:id="rId4"/>
    <p:sldId id="570" r:id="rId5"/>
    <p:sldId id="682" r:id="rId6"/>
    <p:sldId id="687" r:id="rId7"/>
    <p:sldId id="684" r:id="rId8"/>
    <p:sldId id="1224" r:id="rId9"/>
    <p:sldId id="1221" r:id="rId10"/>
    <p:sldId id="1222" r:id="rId11"/>
    <p:sldId id="1235" r:id="rId12"/>
    <p:sldId id="1012" r:id="rId13"/>
    <p:sldId id="1226" r:id="rId14"/>
    <p:sldId id="1013" r:id="rId15"/>
    <p:sldId id="1014" r:id="rId16"/>
    <p:sldId id="1228" r:id="rId17"/>
    <p:sldId id="1232" r:id="rId18"/>
    <p:sldId id="1233" r:id="rId19"/>
    <p:sldId id="1237" r:id="rId20"/>
    <p:sldId id="1236" r:id="rId21"/>
    <p:sldId id="1234" r:id="rId22"/>
    <p:sldId id="1231" r:id="rId23"/>
    <p:sldId id="926" r:id="rId24"/>
    <p:sldId id="1211" r:id="rId25"/>
    <p:sldId id="122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hul Narula" initials="RN" lastIdx="2" clrIdx="0">
    <p:extLst>
      <p:ext uri="{19B8F6BF-5375-455C-9EA6-DF929625EA0E}">
        <p15:presenceInfo xmlns:p15="http://schemas.microsoft.com/office/powerpoint/2012/main" userId="11ada2938c3491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454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58" autoAdjust="0"/>
    <p:restoredTop sz="79124" autoAdjust="0"/>
  </p:normalViewPr>
  <p:slideViewPr>
    <p:cSldViewPr snapToGrid="0">
      <p:cViewPr varScale="1">
        <p:scale>
          <a:sx n="92" d="100"/>
          <a:sy n="92" d="100"/>
        </p:scale>
        <p:origin x="176" y="704"/>
      </p:cViewPr>
      <p:guideLst/>
    </p:cSldViewPr>
  </p:slideViewPr>
  <p:notesTextViewPr>
    <p:cViewPr>
      <p:scale>
        <a:sx n="1" d="1"/>
        <a:sy n="1" d="1"/>
      </p:scale>
      <p:origin x="0" y="-832"/>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31221\Desktop\wake%20forest\capacity%20analysi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accent6"/>
                </a:solidFill>
                <a:latin typeface="+mn-lt"/>
                <a:ea typeface="+mn-ea"/>
                <a:cs typeface="+mn-cs"/>
              </a:defRPr>
            </a:pPr>
            <a:r>
              <a:rPr lang="en-US">
                <a:solidFill>
                  <a:schemeClr val="accent6"/>
                </a:solidFill>
              </a:rPr>
              <a:t>Total Cost U</a:t>
            </a:r>
            <a:r>
              <a:rPr lang="en-US" altLang="zh-CN">
                <a:solidFill>
                  <a:schemeClr val="accent6"/>
                </a:solidFill>
              </a:rPr>
              <a:t>nder Different Guaranteed Shipping Days</a:t>
            </a:r>
            <a:endParaRPr lang="en-US">
              <a:solidFill>
                <a:schemeClr val="accent6"/>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accent6"/>
              </a:solidFill>
              <a:latin typeface="+mn-lt"/>
              <a:ea typeface="+mn-ea"/>
              <a:cs typeface="+mn-cs"/>
            </a:defRPr>
          </a:pPr>
          <a:endParaRPr lang="en-US"/>
        </a:p>
      </c:txPr>
    </c:title>
    <c:autoTitleDeleted val="0"/>
    <c:plotArea>
      <c:layout/>
      <c:barChart>
        <c:barDir val="col"/>
        <c:grouping val="clustered"/>
        <c:varyColors val="0"/>
        <c:ser>
          <c:idx val="0"/>
          <c:order val="0"/>
          <c:tx>
            <c:strRef>
              <c:f>Sheet1!$C$2</c:f>
              <c:strCache>
                <c:ptCount val="1"/>
                <c:pt idx="0">
                  <c:v>Total Cost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6"/>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Sheet1!$B$3:$B$7</c:f>
              <c:numCache>
                <c:formatCode>General</c:formatCode>
                <c:ptCount val="5"/>
                <c:pt idx="0">
                  <c:v>1</c:v>
                </c:pt>
                <c:pt idx="1">
                  <c:v>2</c:v>
                </c:pt>
                <c:pt idx="2">
                  <c:v>3</c:v>
                </c:pt>
                <c:pt idx="3">
                  <c:v>4</c:v>
                </c:pt>
                <c:pt idx="4">
                  <c:v>5</c:v>
                </c:pt>
              </c:numCache>
            </c:numRef>
          </c:cat>
          <c:val>
            <c:numRef>
              <c:f>Sheet1!$C$3:$C$7</c:f>
              <c:numCache>
                <c:formatCode>0.000</c:formatCode>
                <c:ptCount val="5"/>
                <c:pt idx="0">
                  <c:v>22.528587999999999</c:v>
                </c:pt>
                <c:pt idx="1">
                  <c:v>15.109453</c:v>
                </c:pt>
                <c:pt idx="2">
                  <c:v>11.69506</c:v>
                </c:pt>
                <c:pt idx="3">
                  <c:v>11.657266</c:v>
                </c:pt>
                <c:pt idx="4">
                  <c:v>11.657266</c:v>
                </c:pt>
              </c:numCache>
            </c:numRef>
          </c:val>
          <c:extLst>
            <c:ext xmlns:c16="http://schemas.microsoft.com/office/drawing/2014/chart" uri="{C3380CC4-5D6E-409C-BE32-E72D297353CC}">
              <c16:uniqueId val="{00000000-DDD1-4692-A717-2320CFA417C8}"/>
            </c:ext>
          </c:extLst>
        </c:ser>
        <c:dLbls>
          <c:dLblPos val="outEnd"/>
          <c:showLegendKey val="0"/>
          <c:showVal val="1"/>
          <c:showCatName val="0"/>
          <c:showSerName val="0"/>
          <c:showPercent val="0"/>
          <c:showBubbleSize val="0"/>
        </c:dLbls>
        <c:gapWidth val="219"/>
        <c:overlap val="-27"/>
        <c:axId val="1958188160"/>
        <c:axId val="1958889504"/>
      </c:barChart>
      <c:catAx>
        <c:axId val="19581881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accent6"/>
                    </a:solidFill>
                    <a:latin typeface="+mn-lt"/>
                    <a:ea typeface="+mn-ea"/>
                    <a:cs typeface="+mn-cs"/>
                  </a:defRPr>
                </a:pPr>
                <a:r>
                  <a:rPr lang="en-US">
                    <a:solidFill>
                      <a:schemeClr val="accent6"/>
                    </a:solidFill>
                  </a:rPr>
                  <a:t>Guaranteed Shipping Days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accent6"/>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accent6"/>
                </a:solidFill>
                <a:latin typeface="+mn-lt"/>
                <a:ea typeface="+mn-ea"/>
                <a:cs typeface="+mn-cs"/>
              </a:defRPr>
            </a:pPr>
            <a:endParaRPr lang="en-US"/>
          </a:p>
        </c:txPr>
        <c:crossAx val="1958889504"/>
        <c:crosses val="autoZero"/>
        <c:auto val="1"/>
        <c:lblAlgn val="ctr"/>
        <c:lblOffset val="100"/>
        <c:tickLblSkip val="1"/>
        <c:noMultiLvlLbl val="0"/>
      </c:catAx>
      <c:valAx>
        <c:axId val="1958889504"/>
        <c:scaling>
          <c:orientation val="minMax"/>
        </c:scaling>
        <c:delete val="0"/>
        <c:axPos val="l"/>
        <c:majorGridlines>
          <c:spPr>
            <a:ln w="9525" cap="flat" cmpd="sng" algn="ctr">
              <a:solidFill>
                <a:schemeClr val="accent6"/>
              </a:solidFill>
              <a:round/>
            </a:ln>
            <a:effectLst/>
          </c:spPr>
        </c:majorGridlines>
        <c:title>
          <c:tx>
            <c:rich>
              <a:bodyPr rot="-5400000" spcFirstLastPara="1" vertOverflow="ellipsis" vert="horz" wrap="square" anchor="ctr" anchorCtr="1"/>
              <a:lstStyle/>
              <a:p>
                <a:pPr>
                  <a:defRPr sz="1000" b="0" i="0" u="none" strike="noStrike" kern="1200" baseline="0">
                    <a:solidFill>
                      <a:schemeClr val="accent6"/>
                    </a:solidFill>
                    <a:latin typeface="+mn-lt"/>
                    <a:ea typeface="+mn-ea"/>
                    <a:cs typeface="+mn-cs"/>
                  </a:defRPr>
                </a:pPr>
                <a:r>
                  <a:rPr lang="en-US">
                    <a:solidFill>
                      <a:schemeClr val="accent6"/>
                    </a:solidFill>
                  </a:rPr>
                  <a:t>Total</a:t>
                </a:r>
                <a:r>
                  <a:rPr lang="en-US" baseline="0">
                    <a:solidFill>
                      <a:schemeClr val="accent6"/>
                    </a:solidFill>
                  </a:rPr>
                  <a:t> Cost/ million dollar</a:t>
                </a:r>
                <a:endParaRPr lang="en-US">
                  <a:solidFill>
                    <a:schemeClr val="accent6"/>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accent6"/>
                  </a:solidFill>
                  <a:latin typeface="+mn-lt"/>
                  <a:ea typeface="+mn-ea"/>
                  <a:cs typeface="+mn-cs"/>
                </a:defRPr>
              </a:pPr>
              <a:endParaRPr lang="en-US"/>
            </a:p>
          </c:txPr>
        </c:title>
        <c:numFmt formatCode="0.000" sourceLinked="1"/>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chemeClr val="accent6"/>
                </a:solidFill>
                <a:latin typeface="+mn-lt"/>
                <a:ea typeface="+mn-ea"/>
                <a:cs typeface="+mn-cs"/>
              </a:defRPr>
            </a:pPr>
            <a:endParaRPr lang="en-US"/>
          </a:p>
        </c:txPr>
        <c:crossAx val="1958188160"/>
        <c:crosses val="autoZero"/>
        <c:crossBetween val="between"/>
      </c:valAx>
      <c:spPr>
        <a:noFill/>
        <a:ln>
          <a:solidFill>
            <a:schemeClr val="accent6"/>
          </a:solidFill>
        </a:ln>
        <a:effectLst/>
      </c:spPr>
    </c:plotArea>
    <c:plotVisOnly val="1"/>
    <c:dispBlanksAs val="gap"/>
    <c:showDLblsOverMax val="0"/>
  </c:chart>
  <c:spPr>
    <a:noFill/>
    <a:ln>
      <a:solidFill>
        <a:schemeClr val="accent6"/>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accent6"/>
                </a:solidFill>
                <a:latin typeface="+mn-lt"/>
                <a:ea typeface="+mn-ea"/>
                <a:cs typeface="+mn-cs"/>
              </a:defRPr>
            </a:pPr>
            <a:r>
              <a:rPr lang="en-US" dirty="0">
                <a:solidFill>
                  <a:schemeClr val="accent6"/>
                </a:solidFill>
              </a:rPr>
              <a:t>T</a:t>
            </a:r>
            <a:r>
              <a:rPr lang="en-US" altLang="zh-CN" dirty="0">
                <a:solidFill>
                  <a:schemeClr val="accent6"/>
                </a:solidFill>
              </a:rPr>
              <a:t>otal</a:t>
            </a:r>
            <a:r>
              <a:rPr lang="en-US" altLang="zh-CN" baseline="0" dirty="0">
                <a:solidFill>
                  <a:schemeClr val="accent6"/>
                </a:solidFill>
              </a:rPr>
              <a:t> Cost Under Different Capacities</a:t>
            </a:r>
            <a:endParaRPr lang="en-US" dirty="0">
              <a:solidFill>
                <a:schemeClr val="accent6"/>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accent6"/>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capacity!$B$2:$B$71</c:f>
              <c:numCache>
                <c:formatCode>0%</c:formatCode>
                <c:ptCount val="70"/>
                <c:pt idx="0">
                  <c:v>0.01</c:v>
                </c:pt>
                <c:pt idx="1">
                  <c:v>0.02</c:v>
                </c:pt>
                <c:pt idx="2">
                  <c:v>0.03</c:v>
                </c:pt>
                <c:pt idx="3">
                  <c:v>0.04</c:v>
                </c:pt>
                <c:pt idx="4">
                  <c:v>0.05</c:v>
                </c:pt>
                <c:pt idx="5">
                  <c:v>0.06</c:v>
                </c:pt>
                <c:pt idx="6">
                  <c:v>7.0000000000000007E-2</c:v>
                </c:pt>
                <c:pt idx="7">
                  <c:v>0.08</c:v>
                </c:pt>
                <c:pt idx="8">
                  <c:v>0.09</c:v>
                </c:pt>
                <c:pt idx="9">
                  <c:v>0.1</c:v>
                </c:pt>
                <c:pt idx="10">
                  <c:v>0.11</c:v>
                </c:pt>
                <c:pt idx="11">
                  <c:v>0.12</c:v>
                </c:pt>
                <c:pt idx="12">
                  <c:v>0.13</c:v>
                </c:pt>
                <c:pt idx="13">
                  <c:v>0.14000000000000001</c:v>
                </c:pt>
                <c:pt idx="14">
                  <c:v>0.15</c:v>
                </c:pt>
                <c:pt idx="15">
                  <c:v>0.16</c:v>
                </c:pt>
                <c:pt idx="16">
                  <c:v>0.17</c:v>
                </c:pt>
                <c:pt idx="17">
                  <c:v>0.18</c:v>
                </c:pt>
                <c:pt idx="18">
                  <c:v>0.19</c:v>
                </c:pt>
                <c:pt idx="19">
                  <c:v>0.2</c:v>
                </c:pt>
                <c:pt idx="20">
                  <c:v>0.21</c:v>
                </c:pt>
                <c:pt idx="21">
                  <c:v>0.22</c:v>
                </c:pt>
                <c:pt idx="22">
                  <c:v>0.23</c:v>
                </c:pt>
                <c:pt idx="23">
                  <c:v>0.24</c:v>
                </c:pt>
                <c:pt idx="24">
                  <c:v>0.25</c:v>
                </c:pt>
                <c:pt idx="25">
                  <c:v>0.26</c:v>
                </c:pt>
                <c:pt idx="26">
                  <c:v>0.27</c:v>
                </c:pt>
                <c:pt idx="27">
                  <c:v>0.28000000000000003</c:v>
                </c:pt>
                <c:pt idx="28">
                  <c:v>0.28999999999999998</c:v>
                </c:pt>
                <c:pt idx="29">
                  <c:v>0.3</c:v>
                </c:pt>
                <c:pt idx="30">
                  <c:v>0.31</c:v>
                </c:pt>
                <c:pt idx="31">
                  <c:v>0.32</c:v>
                </c:pt>
                <c:pt idx="32">
                  <c:v>0.33</c:v>
                </c:pt>
                <c:pt idx="33">
                  <c:v>0.34</c:v>
                </c:pt>
                <c:pt idx="34">
                  <c:v>0.35</c:v>
                </c:pt>
                <c:pt idx="35">
                  <c:v>0.36</c:v>
                </c:pt>
                <c:pt idx="36">
                  <c:v>0.37</c:v>
                </c:pt>
                <c:pt idx="37">
                  <c:v>0.38</c:v>
                </c:pt>
                <c:pt idx="38">
                  <c:v>0.39</c:v>
                </c:pt>
                <c:pt idx="39">
                  <c:v>0.4</c:v>
                </c:pt>
                <c:pt idx="40">
                  <c:v>0.41</c:v>
                </c:pt>
                <c:pt idx="41">
                  <c:v>0.42</c:v>
                </c:pt>
                <c:pt idx="42">
                  <c:v>0.43</c:v>
                </c:pt>
                <c:pt idx="43">
                  <c:v>0.44</c:v>
                </c:pt>
                <c:pt idx="44">
                  <c:v>0.45</c:v>
                </c:pt>
                <c:pt idx="45">
                  <c:v>0.46</c:v>
                </c:pt>
                <c:pt idx="46">
                  <c:v>0.47</c:v>
                </c:pt>
                <c:pt idx="47">
                  <c:v>0.48</c:v>
                </c:pt>
                <c:pt idx="48">
                  <c:v>0.49</c:v>
                </c:pt>
                <c:pt idx="49">
                  <c:v>0.5</c:v>
                </c:pt>
                <c:pt idx="50">
                  <c:v>0.51</c:v>
                </c:pt>
                <c:pt idx="51">
                  <c:v>0.52</c:v>
                </c:pt>
                <c:pt idx="52">
                  <c:v>0.53</c:v>
                </c:pt>
                <c:pt idx="53">
                  <c:v>0.54</c:v>
                </c:pt>
                <c:pt idx="54">
                  <c:v>0.55000000000000004</c:v>
                </c:pt>
                <c:pt idx="55">
                  <c:v>0.56000000000000005</c:v>
                </c:pt>
                <c:pt idx="56">
                  <c:v>0.56999999999999995</c:v>
                </c:pt>
                <c:pt idx="57">
                  <c:v>0.57999999999999996</c:v>
                </c:pt>
                <c:pt idx="58">
                  <c:v>0.59</c:v>
                </c:pt>
                <c:pt idx="59">
                  <c:v>0.6</c:v>
                </c:pt>
                <c:pt idx="60">
                  <c:v>0.61</c:v>
                </c:pt>
                <c:pt idx="61">
                  <c:v>0.62</c:v>
                </c:pt>
                <c:pt idx="62">
                  <c:v>0.63</c:v>
                </c:pt>
                <c:pt idx="63">
                  <c:v>0.64</c:v>
                </c:pt>
                <c:pt idx="64">
                  <c:v>0.65</c:v>
                </c:pt>
                <c:pt idx="65">
                  <c:v>0.66</c:v>
                </c:pt>
                <c:pt idx="66">
                  <c:v>0.67</c:v>
                </c:pt>
                <c:pt idx="67">
                  <c:v>0.68</c:v>
                </c:pt>
                <c:pt idx="68">
                  <c:v>0.69</c:v>
                </c:pt>
                <c:pt idx="69">
                  <c:v>0.7</c:v>
                </c:pt>
              </c:numCache>
            </c:numRef>
          </c:xVal>
          <c:yVal>
            <c:numRef>
              <c:f>capacity!$D$2:$D$71</c:f>
              <c:numCache>
                <c:formatCode>General</c:formatCode>
                <c:ptCount val="70"/>
                <c:pt idx="0">
                  <c:v>11546858</c:v>
                </c:pt>
                <c:pt idx="1">
                  <c:v>11538758</c:v>
                </c:pt>
                <c:pt idx="2">
                  <c:v>11530658</c:v>
                </c:pt>
                <c:pt idx="3">
                  <c:v>11522558</c:v>
                </c:pt>
                <c:pt idx="4">
                  <c:v>11514458</c:v>
                </c:pt>
                <c:pt idx="5">
                  <c:v>11506358</c:v>
                </c:pt>
                <c:pt idx="6">
                  <c:v>11498258</c:v>
                </c:pt>
                <c:pt idx="7">
                  <c:v>11490158</c:v>
                </c:pt>
                <c:pt idx="8">
                  <c:v>11482058</c:v>
                </c:pt>
                <c:pt idx="9">
                  <c:v>11473958</c:v>
                </c:pt>
                <c:pt idx="10">
                  <c:v>11465858</c:v>
                </c:pt>
                <c:pt idx="11">
                  <c:v>11457758</c:v>
                </c:pt>
                <c:pt idx="12">
                  <c:v>11450507</c:v>
                </c:pt>
                <c:pt idx="13">
                  <c:v>11443307</c:v>
                </c:pt>
                <c:pt idx="14">
                  <c:v>11436107</c:v>
                </c:pt>
                <c:pt idx="15">
                  <c:v>11428907</c:v>
                </c:pt>
                <c:pt idx="16">
                  <c:v>11421707</c:v>
                </c:pt>
                <c:pt idx="17">
                  <c:v>11414507</c:v>
                </c:pt>
                <c:pt idx="18">
                  <c:v>11407307</c:v>
                </c:pt>
                <c:pt idx="19">
                  <c:v>11400107</c:v>
                </c:pt>
                <c:pt idx="20">
                  <c:v>11392907</c:v>
                </c:pt>
                <c:pt idx="21">
                  <c:v>11385707</c:v>
                </c:pt>
                <c:pt idx="22">
                  <c:v>11378507</c:v>
                </c:pt>
                <c:pt idx="23">
                  <c:v>11372092</c:v>
                </c:pt>
                <c:pt idx="24">
                  <c:v>11365792</c:v>
                </c:pt>
                <c:pt idx="25">
                  <c:v>11359492</c:v>
                </c:pt>
                <c:pt idx="26">
                  <c:v>11353192</c:v>
                </c:pt>
                <c:pt idx="27">
                  <c:v>11346892</c:v>
                </c:pt>
                <c:pt idx="28">
                  <c:v>11340592</c:v>
                </c:pt>
                <c:pt idx="29">
                  <c:v>11334292</c:v>
                </c:pt>
                <c:pt idx="30">
                  <c:v>11327992</c:v>
                </c:pt>
                <c:pt idx="31">
                  <c:v>11321692</c:v>
                </c:pt>
                <c:pt idx="32">
                  <c:v>11315892</c:v>
                </c:pt>
                <c:pt idx="33">
                  <c:v>11310492</c:v>
                </c:pt>
                <c:pt idx="34">
                  <c:v>11306071</c:v>
                </c:pt>
                <c:pt idx="35">
                  <c:v>11302471</c:v>
                </c:pt>
                <c:pt idx="36">
                  <c:v>11298871</c:v>
                </c:pt>
                <c:pt idx="37">
                  <c:v>11295271</c:v>
                </c:pt>
                <c:pt idx="38">
                  <c:v>11291671</c:v>
                </c:pt>
                <c:pt idx="39">
                  <c:v>11288071</c:v>
                </c:pt>
                <c:pt idx="40">
                  <c:v>11285007</c:v>
                </c:pt>
                <c:pt idx="41">
                  <c:v>11282307</c:v>
                </c:pt>
                <c:pt idx="42">
                  <c:v>11279861</c:v>
                </c:pt>
                <c:pt idx="43">
                  <c:v>11278061</c:v>
                </c:pt>
                <c:pt idx="44">
                  <c:v>11276261</c:v>
                </c:pt>
                <c:pt idx="45">
                  <c:v>11274461</c:v>
                </c:pt>
                <c:pt idx="46">
                  <c:v>11272661</c:v>
                </c:pt>
                <c:pt idx="47">
                  <c:v>11270861</c:v>
                </c:pt>
                <c:pt idx="48">
                  <c:v>11269061</c:v>
                </c:pt>
                <c:pt idx="49">
                  <c:v>11267261</c:v>
                </c:pt>
                <c:pt idx="50">
                  <c:v>11265461</c:v>
                </c:pt>
                <c:pt idx="51">
                  <c:v>11263661</c:v>
                </c:pt>
                <c:pt idx="52">
                  <c:v>11261861</c:v>
                </c:pt>
                <c:pt idx="53">
                  <c:v>11260061</c:v>
                </c:pt>
                <c:pt idx="54">
                  <c:v>11258261</c:v>
                </c:pt>
                <c:pt idx="55">
                  <c:v>11256461</c:v>
                </c:pt>
                <c:pt idx="56">
                  <c:v>11254661</c:v>
                </c:pt>
                <c:pt idx="57">
                  <c:v>11252861</c:v>
                </c:pt>
                <c:pt idx="58">
                  <c:v>11251780</c:v>
                </c:pt>
                <c:pt idx="59">
                  <c:v>11250880</c:v>
                </c:pt>
                <c:pt idx="60">
                  <c:v>11250145</c:v>
                </c:pt>
                <c:pt idx="61">
                  <c:v>11250145</c:v>
                </c:pt>
                <c:pt idx="62">
                  <c:v>11250145</c:v>
                </c:pt>
                <c:pt idx="63">
                  <c:v>11250145</c:v>
                </c:pt>
                <c:pt idx="64">
                  <c:v>11250145</c:v>
                </c:pt>
                <c:pt idx="65">
                  <c:v>11250145</c:v>
                </c:pt>
                <c:pt idx="66">
                  <c:v>11250145</c:v>
                </c:pt>
                <c:pt idx="67">
                  <c:v>11250145</c:v>
                </c:pt>
                <c:pt idx="68">
                  <c:v>11250145</c:v>
                </c:pt>
                <c:pt idx="69">
                  <c:v>11250145</c:v>
                </c:pt>
              </c:numCache>
            </c:numRef>
          </c:yVal>
          <c:smooth val="0"/>
          <c:extLst>
            <c:ext xmlns:c16="http://schemas.microsoft.com/office/drawing/2014/chart" uri="{C3380CC4-5D6E-409C-BE32-E72D297353CC}">
              <c16:uniqueId val="{00000000-F7AF-4088-9DC6-20FCE73BD115}"/>
            </c:ext>
          </c:extLst>
        </c:ser>
        <c:dLbls>
          <c:showLegendKey val="0"/>
          <c:showVal val="0"/>
          <c:showCatName val="0"/>
          <c:showSerName val="0"/>
          <c:showPercent val="0"/>
          <c:showBubbleSize val="0"/>
        </c:dLbls>
        <c:axId val="1169111391"/>
        <c:axId val="1176241839"/>
      </c:scatterChart>
      <c:valAx>
        <c:axId val="1169111391"/>
        <c:scaling>
          <c:orientation val="minMax"/>
        </c:scaling>
        <c:delete val="0"/>
        <c:axPos val="b"/>
        <c:majorGridlines>
          <c:spPr>
            <a:ln w="9525" cap="flat" cmpd="sng" algn="ctr">
              <a:solidFill>
                <a:schemeClr val="accent6"/>
              </a:solidFill>
              <a:round/>
            </a:ln>
            <a:effectLst/>
          </c:spPr>
        </c:majorGridlines>
        <c:title>
          <c:tx>
            <c:rich>
              <a:bodyPr rot="0" spcFirstLastPara="1" vertOverflow="ellipsis" vert="horz" wrap="square" anchor="ctr" anchorCtr="1"/>
              <a:lstStyle/>
              <a:p>
                <a:pPr>
                  <a:defRPr sz="1000" b="0" i="0" u="none" strike="noStrike" kern="1200" baseline="0">
                    <a:solidFill>
                      <a:schemeClr val="accent6"/>
                    </a:solidFill>
                    <a:latin typeface="+mn-lt"/>
                    <a:ea typeface="+mn-ea"/>
                    <a:cs typeface="+mn-cs"/>
                  </a:defRPr>
                </a:pPr>
                <a:r>
                  <a:rPr lang="en-US" dirty="0">
                    <a:solidFill>
                      <a:schemeClr val="accent6"/>
                    </a:solidFill>
                  </a:rPr>
                  <a:t>Percentage of</a:t>
                </a:r>
                <a:r>
                  <a:rPr lang="en-US" baseline="0" dirty="0">
                    <a:solidFill>
                      <a:schemeClr val="accent6"/>
                    </a:solidFill>
                  </a:rPr>
                  <a:t> Capacity Increase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accent6"/>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accent6"/>
                </a:solidFill>
                <a:latin typeface="+mn-lt"/>
                <a:ea typeface="+mn-ea"/>
                <a:cs typeface="+mn-cs"/>
              </a:defRPr>
            </a:pPr>
            <a:endParaRPr lang="en-US"/>
          </a:p>
        </c:txPr>
        <c:crossAx val="1176241839"/>
        <c:crosses val="autoZero"/>
        <c:crossBetween val="midCat"/>
      </c:valAx>
      <c:valAx>
        <c:axId val="1176241839"/>
        <c:scaling>
          <c:orientation val="minMax"/>
        </c:scaling>
        <c:delete val="0"/>
        <c:axPos val="l"/>
        <c:majorGridlines>
          <c:spPr>
            <a:ln w="9525" cap="flat" cmpd="sng" algn="ctr">
              <a:solidFill>
                <a:schemeClr val="accent6"/>
              </a:solidFill>
              <a:round/>
            </a:ln>
            <a:effectLst/>
          </c:spPr>
        </c:majorGridlines>
        <c:title>
          <c:tx>
            <c:rich>
              <a:bodyPr rot="-5400000" spcFirstLastPara="1" vertOverflow="ellipsis" vert="horz" wrap="square" anchor="ctr" anchorCtr="1"/>
              <a:lstStyle/>
              <a:p>
                <a:pPr>
                  <a:defRPr sz="1000" b="0" i="0" u="none" strike="noStrike" kern="1200" baseline="0">
                    <a:solidFill>
                      <a:schemeClr val="accent6"/>
                    </a:solidFill>
                    <a:latin typeface="+mn-lt"/>
                    <a:ea typeface="+mn-ea"/>
                    <a:cs typeface="+mn-cs"/>
                  </a:defRPr>
                </a:pPr>
                <a:r>
                  <a:rPr lang="en-US">
                    <a:solidFill>
                      <a:schemeClr val="accent6"/>
                    </a:solidFill>
                  </a:rPr>
                  <a:t> Total</a:t>
                </a:r>
                <a:r>
                  <a:rPr lang="en-US" baseline="0">
                    <a:solidFill>
                      <a:schemeClr val="accent6"/>
                    </a:solidFill>
                  </a:rPr>
                  <a:t> Cost/ dollar</a:t>
                </a:r>
                <a:endParaRPr lang="en-US">
                  <a:solidFill>
                    <a:schemeClr val="accent6"/>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accent6"/>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accent6"/>
                </a:solidFill>
                <a:latin typeface="+mn-lt"/>
                <a:ea typeface="+mn-ea"/>
                <a:cs typeface="+mn-cs"/>
              </a:defRPr>
            </a:pPr>
            <a:endParaRPr lang="en-US"/>
          </a:p>
        </c:txPr>
        <c:crossAx val="1169111391"/>
        <c:crosses val="autoZero"/>
        <c:crossBetween val="midCat"/>
      </c:valAx>
      <c:spPr>
        <a:noFill/>
        <a:ln>
          <a:solidFill>
            <a:schemeClr val="accent6"/>
          </a:solidFill>
        </a:ln>
        <a:effectLst/>
      </c:spPr>
    </c:plotArea>
    <c:plotVisOnly val="1"/>
    <c:dispBlanksAs val="gap"/>
    <c:showDLblsOverMax val="0"/>
  </c:chart>
  <c:spPr>
    <a:noFill/>
    <a:ln>
      <a:solidFill>
        <a:schemeClr val="accent6"/>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B660A0-0554-4344-A7C4-6033C10B0BB0}" type="datetimeFigureOut">
              <a:rPr lang="en-US" smtClean="0"/>
              <a:t>3/11/19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2FAE3-1005-434D-9A20-08EB82ED5ED0}" type="slidenum">
              <a:rPr lang="en-US" smtClean="0"/>
              <a:t>‹#›</a:t>
            </a:fld>
            <a:endParaRPr lang="en-US"/>
          </a:p>
        </p:txBody>
      </p:sp>
    </p:spTree>
    <p:extLst>
      <p:ext uri="{BB962C8B-B14F-4D97-AF65-F5344CB8AC3E}">
        <p14:creationId xmlns:p14="http://schemas.microsoft.com/office/powerpoint/2010/main" val="1031106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32FAE3-1005-434D-9A20-08EB82ED5ED0}" type="slidenum">
              <a:rPr lang="en-US" smtClean="0"/>
              <a:t>1</a:t>
            </a:fld>
            <a:endParaRPr lang="en-US"/>
          </a:p>
        </p:txBody>
      </p:sp>
    </p:spTree>
    <p:extLst>
      <p:ext uri="{BB962C8B-B14F-4D97-AF65-F5344CB8AC3E}">
        <p14:creationId xmlns:p14="http://schemas.microsoft.com/office/powerpoint/2010/main" val="1027439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issue to tackle was analyzing whether it makes sense for CRS to ship via air (next day shipping)</a:t>
            </a:r>
          </a:p>
          <a:p>
            <a:pPr marL="171450" indent="-171450">
              <a:buFont typeface="Arial" panose="020B0604020202020204" pitchFamily="34" charset="0"/>
              <a:buChar char="•"/>
            </a:pPr>
            <a:r>
              <a:rPr lang="en-US" dirty="0"/>
              <a:t>In all cases, next day shipping is more expensive than shipping via ground</a:t>
            </a:r>
          </a:p>
          <a:p>
            <a:pPr marL="171450" indent="-171450">
              <a:buFont typeface="Arial" panose="020B0604020202020204" pitchFamily="34" charset="0"/>
              <a:buChar char="•"/>
            </a:pPr>
            <a:r>
              <a:rPr lang="en-US" dirty="0"/>
              <a:t>However, there are scenarios in which air shipping may be preferable</a:t>
            </a:r>
          </a:p>
        </p:txBody>
      </p:sp>
      <p:sp>
        <p:nvSpPr>
          <p:cNvPr id="4" name="Slide Number Placeholder 3"/>
          <p:cNvSpPr>
            <a:spLocks noGrp="1"/>
          </p:cNvSpPr>
          <p:nvPr>
            <p:ph type="sldNum" sz="quarter" idx="5"/>
          </p:nvPr>
        </p:nvSpPr>
        <p:spPr/>
        <p:txBody>
          <a:bodyPr/>
          <a:lstStyle/>
          <a:p>
            <a:fld id="{3532FAE3-1005-434D-9A20-08EB82ED5ED0}" type="slidenum">
              <a:rPr lang="en-US" smtClean="0"/>
              <a:t>10</a:t>
            </a:fld>
            <a:endParaRPr lang="en-US"/>
          </a:p>
        </p:txBody>
      </p:sp>
    </p:spTree>
    <p:extLst>
      <p:ext uri="{BB962C8B-B14F-4D97-AF65-F5344CB8AC3E}">
        <p14:creationId xmlns:p14="http://schemas.microsoft.com/office/powerpoint/2010/main" val="2067889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Again, because there is a positive correlation between the difference in shipping costs and the time to ship, for most customers it does not make sense to ship via air</a:t>
            </a:r>
          </a:p>
          <a:p>
            <a:pPr marL="171450" indent="-171450">
              <a:buFont typeface="Arial" panose="020B0604020202020204" pitchFamily="34" charset="0"/>
              <a:buChar char="•"/>
            </a:pPr>
            <a:r>
              <a:rPr lang="en-US" dirty="0"/>
              <a:t>Especially because given our distribution solution, shipping rarely takes above 3 days via ground</a:t>
            </a:r>
          </a:p>
        </p:txBody>
      </p:sp>
      <p:sp>
        <p:nvSpPr>
          <p:cNvPr id="4" name="Slide Number Placeholder 3"/>
          <p:cNvSpPr>
            <a:spLocks noGrp="1"/>
          </p:cNvSpPr>
          <p:nvPr>
            <p:ph type="sldNum" sz="quarter" idx="5"/>
          </p:nvPr>
        </p:nvSpPr>
        <p:spPr/>
        <p:txBody>
          <a:bodyPr/>
          <a:lstStyle/>
          <a:p>
            <a:fld id="{3532FAE3-1005-434D-9A20-08EB82ED5ED0}" type="slidenum">
              <a:rPr lang="en-US" smtClean="0"/>
              <a:t>11</a:t>
            </a:fld>
            <a:endParaRPr lang="en-US"/>
          </a:p>
        </p:txBody>
      </p:sp>
    </p:spTree>
    <p:extLst>
      <p:ext uri="{BB962C8B-B14F-4D97-AF65-F5344CB8AC3E}">
        <p14:creationId xmlns:p14="http://schemas.microsoft.com/office/powerpoint/2010/main" val="341825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However, one reason to ship via air would be to potentially introduce a new revenue stream</a:t>
            </a:r>
          </a:p>
          <a:p>
            <a:pPr marL="171450" indent="-171450">
              <a:buFont typeface="Arial" panose="020B0604020202020204" pitchFamily="34" charset="0"/>
              <a:buChar char="•"/>
            </a:pPr>
            <a:r>
              <a:rPr lang="en-US" dirty="0"/>
              <a:t>It is possible to charge customers to have their delivery shipped via air – this can be used to simply offset CRS’s costs or to make shipping profitable</a:t>
            </a:r>
          </a:p>
          <a:p>
            <a:pPr marL="171450" indent="-171450">
              <a:buFont typeface="Arial" panose="020B0604020202020204" pitchFamily="34" charset="0"/>
              <a:buChar char="•"/>
            </a:pPr>
            <a:r>
              <a:rPr lang="en-US" dirty="0"/>
              <a:t>On average, customers would need to pay ~$0.81/</a:t>
            </a:r>
            <a:r>
              <a:rPr lang="en-US" dirty="0" err="1"/>
              <a:t>lb</a:t>
            </a:r>
            <a:r>
              <a:rPr lang="en-US" dirty="0"/>
              <a:t>/day saved for CRS to recover their air shipping costs</a:t>
            </a:r>
          </a:p>
          <a:p>
            <a:pPr marL="171450" indent="-171450">
              <a:buFont typeface="Arial" panose="020B0604020202020204" pitchFamily="34" charset="0"/>
              <a:buChar char="•"/>
            </a:pPr>
            <a:r>
              <a:rPr lang="en-US" dirty="0"/>
              <a:t>To decide on a price, however, CRS needs to collect more information (e.g. WTP of customers) before deciding on a strategy and price</a:t>
            </a:r>
          </a:p>
        </p:txBody>
      </p:sp>
      <p:sp>
        <p:nvSpPr>
          <p:cNvPr id="4" name="Slide Number Placeholder 3"/>
          <p:cNvSpPr>
            <a:spLocks noGrp="1"/>
          </p:cNvSpPr>
          <p:nvPr>
            <p:ph type="sldNum" sz="quarter" idx="5"/>
          </p:nvPr>
        </p:nvSpPr>
        <p:spPr/>
        <p:txBody>
          <a:bodyPr/>
          <a:lstStyle/>
          <a:p>
            <a:fld id="{3532FAE3-1005-434D-9A20-08EB82ED5ED0}" type="slidenum">
              <a:rPr lang="en-US" smtClean="0"/>
              <a:t>12</a:t>
            </a:fld>
            <a:endParaRPr lang="en-US"/>
          </a:p>
        </p:txBody>
      </p:sp>
    </p:spTree>
    <p:extLst>
      <p:ext uri="{BB962C8B-B14F-4D97-AF65-F5344CB8AC3E}">
        <p14:creationId xmlns:p14="http://schemas.microsoft.com/office/powerpoint/2010/main" val="1739047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Another benefit to shipping via air is to incentivize customer to continue shopping with CRS</a:t>
            </a:r>
          </a:p>
          <a:p>
            <a:pPr marL="171450" indent="-171450">
              <a:buFont typeface="Arial" panose="020B0604020202020204" pitchFamily="34" charset="0"/>
              <a:buChar char="•"/>
            </a:pPr>
            <a:r>
              <a:rPr lang="en-US" dirty="0"/>
              <a:t>Customers who order large quantities are shipped to at a similar price regardless if CRS uses ground or air</a:t>
            </a:r>
          </a:p>
          <a:p>
            <a:pPr marL="171450" indent="-171450">
              <a:buFont typeface="Arial" panose="020B0604020202020204" pitchFamily="34" charset="0"/>
              <a:buChar char="•"/>
            </a:pPr>
            <a:r>
              <a:rPr lang="en-US" dirty="0"/>
              <a:t>These customers comprise a sizeable group and are a key source of revenue</a:t>
            </a:r>
          </a:p>
          <a:p>
            <a:pPr marL="171450" indent="-171450">
              <a:buFont typeface="Arial" panose="020B0604020202020204" pitchFamily="34" charset="0"/>
              <a:buChar char="•"/>
            </a:pPr>
            <a:r>
              <a:rPr lang="en-US" dirty="0"/>
              <a:t>Thus, offering them a better customer experience increases the likelihood of them staying with CRS</a:t>
            </a:r>
          </a:p>
        </p:txBody>
      </p:sp>
      <p:sp>
        <p:nvSpPr>
          <p:cNvPr id="4" name="Slide Number Placeholder 3"/>
          <p:cNvSpPr>
            <a:spLocks noGrp="1"/>
          </p:cNvSpPr>
          <p:nvPr>
            <p:ph type="sldNum" sz="quarter" idx="5"/>
          </p:nvPr>
        </p:nvSpPr>
        <p:spPr/>
        <p:txBody>
          <a:bodyPr/>
          <a:lstStyle/>
          <a:p>
            <a:fld id="{3532FAE3-1005-434D-9A20-08EB82ED5ED0}" type="slidenum">
              <a:rPr lang="en-US" smtClean="0"/>
              <a:t>13</a:t>
            </a:fld>
            <a:endParaRPr lang="en-US"/>
          </a:p>
        </p:txBody>
      </p:sp>
    </p:spTree>
    <p:extLst>
      <p:ext uri="{BB962C8B-B14F-4D97-AF65-F5344CB8AC3E}">
        <p14:creationId xmlns:p14="http://schemas.microsoft.com/office/powerpoint/2010/main" val="1825603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While improving customer service is important, it is also necessary to weight its benefits against its costs</a:t>
            </a:r>
          </a:p>
          <a:p>
            <a:pPr marL="171450" indent="-171450">
              <a:buFont typeface="Arial" panose="020B0604020202020204" pitchFamily="34" charset="0"/>
              <a:buChar char="•"/>
            </a:pPr>
            <a:r>
              <a:rPr lang="en-US" dirty="0"/>
              <a:t>Offering a shipping guarantee helps with this, as it allows CRS to offer improved customer service while holding flexibility in its shipping costs and methods</a:t>
            </a:r>
          </a:p>
        </p:txBody>
      </p:sp>
      <p:sp>
        <p:nvSpPr>
          <p:cNvPr id="4" name="Slide Number Placeholder 3"/>
          <p:cNvSpPr>
            <a:spLocks noGrp="1"/>
          </p:cNvSpPr>
          <p:nvPr>
            <p:ph type="sldNum" sz="quarter" idx="5"/>
          </p:nvPr>
        </p:nvSpPr>
        <p:spPr/>
        <p:txBody>
          <a:bodyPr/>
          <a:lstStyle/>
          <a:p>
            <a:fld id="{3532FAE3-1005-434D-9A20-08EB82ED5ED0}" type="slidenum">
              <a:rPr lang="en-US" smtClean="0"/>
              <a:t>14</a:t>
            </a:fld>
            <a:endParaRPr lang="en-US"/>
          </a:p>
        </p:txBody>
      </p:sp>
    </p:spTree>
    <p:extLst>
      <p:ext uri="{BB962C8B-B14F-4D97-AF65-F5344CB8AC3E}">
        <p14:creationId xmlns:p14="http://schemas.microsoft.com/office/powerpoint/2010/main" val="1571632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Guidelines for our proposed shipping guarantee: 1) If products cannot be delivered via ground in time, next day air is used. 2) We proceed with our 5 DC plan</a:t>
            </a:r>
          </a:p>
          <a:p>
            <a:pPr marL="171450" indent="-171450">
              <a:buFont typeface="Arial" panose="020B0604020202020204" pitchFamily="34" charset="0"/>
              <a:buChar char="•"/>
            </a:pPr>
            <a:r>
              <a:rPr lang="en-US" dirty="0"/>
              <a:t>Analyzing the costs under these constraints, we see that offering a three day shipping guarantee is not much more expensive for CRS but has major benefits in regards to customer service</a:t>
            </a:r>
          </a:p>
          <a:p>
            <a:pPr marL="171450" indent="-171450">
              <a:buFont typeface="Arial" panose="020B0604020202020204" pitchFamily="34" charset="0"/>
              <a:buChar char="•"/>
            </a:pPr>
            <a:r>
              <a:rPr lang="en-US" dirty="0"/>
              <a:t>Two day shipping is considerably more expensive, however</a:t>
            </a:r>
          </a:p>
        </p:txBody>
      </p:sp>
      <p:sp>
        <p:nvSpPr>
          <p:cNvPr id="4" name="Slide Number Placeholder 3"/>
          <p:cNvSpPr>
            <a:spLocks noGrp="1"/>
          </p:cNvSpPr>
          <p:nvPr>
            <p:ph type="sldNum" sz="quarter" idx="5"/>
          </p:nvPr>
        </p:nvSpPr>
        <p:spPr/>
        <p:txBody>
          <a:bodyPr/>
          <a:lstStyle/>
          <a:p>
            <a:fld id="{3532FAE3-1005-434D-9A20-08EB82ED5ED0}" type="slidenum">
              <a:rPr lang="en-US" smtClean="0"/>
              <a:t>15</a:t>
            </a:fld>
            <a:endParaRPr lang="en-US"/>
          </a:p>
        </p:txBody>
      </p:sp>
    </p:spTree>
    <p:extLst>
      <p:ext uri="{BB962C8B-B14F-4D97-AF65-F5344CB8AC3E}">
        <p14:creationId xmlns:p14="http://schemas.microsoft.com/office/powerpoint/2010/main" val="1620745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shipping guarantee affects our distribution plan in the following ways</a:t>
            </a:r>
          </a:p>
          <a:p>
            <a:pPr marL="171450" indent="-171450">
              <a:buFont typeface="Arial" panose="020B0604020202020204" pitchFamily="34" charset="0"/>
              <a:buChar char="•"/>
            </a:pPr>
            <a:r>
              <a:rPr lang="en-US" dirty="0"/>
              <a:t>For two day shipping, we increase our shipments to all plants except Camden to Indianapolis, which we reduce</a:t>
            </a:r>
          </a:p>
          <a:p>
            <a:pPr marL="171450" indent="-171450">
              <a:buFont typeface="Arial" panose="020B0604020202020204" pitchFamily="34" charset="0"/>
              <a:buChar char="•"/>
            </a:pPr>
            <a:r>
              <a:rPr lang="en-US" dirty="0"/>
              <a:t>For three day shipping, Camden to Greenville and Camden to Pittsburgh increase while Camden to Indianapolis decreases</a:t>
            </a:r>
          </a:p>
          <a:p>
            <a:pPr marL="171450" indent="-171450">
              <a:buFont typeface="Arial" panose="020B0604020202020204" pitchFamily="34" charset="0"/>
              <a:buChar char="•"/>
            </a:pPr>
            <a:r>
              <a:rPr lang="en-US" dirty="0"/>
              <a:t>Modesto shipments remain the same under the three day shipping guarantee</a:t>
            </a:r>
          </a:p>
        </p:txBody>
      </p:sp>
      <p:sp>
        <p:nvSpPr>
          <p:cNvPr id="4" name="Slide Number Placeholder 3"/>
          <p:cNvSpPr>
            <a:spLocks noGrp="1"/>
          </p:cNvSpPr>
          <p:nvPr>
            <p:ph type="sldNum" sz="quarter" idx="5"/>
          </p:nvPr>
        </p:nvSpPr>
        <p:spPr/>
        <p:txBody>
          <a:bodyPr/>
          <a:lstStyle/>
          <a:p>
            <a:fld id="{3532FAE3-1005-434D-9A20-08EB82ED5ED0}" type="slidenum">
              <a:rPr lang="en-US" smtClean="0"/>
              <a:t>16</a:t>
            </a:fld>
            <a:endParaRPr lang="en-US"/>
          </a:p>
        </p:txBody>
      </p:sp>
    </p:spTree>
    <p:extLst>
      <p:ext uri="{BB962C8B-B14F-4D97-AF65-F5344CB8AC3E}">
        <p14:creationId xmlns:p14="http://schemas.microsoft.com/office/powerpoint/2010/main" val="609618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when imposing two day shipping across all customers, or one day shipping for high demand customers, the cost-optimal plan remains the same with respect to distribution center locations</a:t>
            </a:r>
          </a:p>
          <a:p>
            <a:r>
              <a:rPr lang="en-US" dirty="0"/>
              <a:t>-Because the only changes are in quantity going to each distribution center, management can try either of these offers without the risk of wasted sunk costs</a:t>
            </a:r>
          </a:p>
        </p:txBody>
      </p:sp>
      <p:sp>
        <p:nvSpPr>
          <p:cNvPr id="4" name="Slide Number Placeholder 3"/>
          <p:cNvSpPr>
            <a:spLocks noGrp="1"/>
          </p:cNvSpPr>
          <p:nvPr>
            <p:ph type="sldNum" sz="quarter" idx="5"/>
          </p:nvPr>
        </p:nvSpPr>
        <p:spPr/>
        <p:txBody>
          <a:bodyPr/>
          <a:lstStyle/>
          <a:p>
            <a:fld id="{3532FAE3-1005-434D-9A20-08EB82ED5ED0}" type="slidenum">
              <a:rPr lang="en-US" smtClean="0"/>
              <a:t>17</a:t>
            </a:fld>
            <a:endParaRPr lang="en-US"/>
          </a:p>
        </p:txBody>
      </p:sp>
    </p:spTree>
    <p:extLst>
      <p:ext uri="{BB962C8B-B14F-4D97-AF65-F5344CB8AC3E}">
        <p14:creationId xmlns:p14="http://schemas.microsoft.com/office/powerpoint/2010/main" val="1942375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cost optimal plan with five distribution centers, the customer base as a whole shows a negative correlation between demand and difference in ground and air shipping costs</a:t>
            </a:r>
          </a:p>
          <a:p>
            <a:r>
              <a:rPr lang="en-US" dirty="0"/>
              <a:t>-this does not hold for the highlighted group of “Special” high demand customers</a:t>
            </a:r>
          </a:p>
          <a:p>
            <a:r>
              <a:rPr lang="en-US" dirty="0"/>
              <a:t>-in particular, there are 34 customers who have forecasted demands of over 64,000 </a:t>
            </a:r>
            <a:r>
              <a:rPr lang="en-US" dirty="0" err="1"/>
              <a:t>lbs</a:t>
            </a:r>
            <a:r>
              <a:rPr lang="en-US" dirty="0"/>
              <a:t>, and would not receive next-day shipping under the cost optimal plan</a:t>
            </a:r>
          </a:p>
          <a:p>
            <a:r>
              <a:rPr lang="en-US" dirty="0"/>
              <a:t>--this represents approximately 6% of the customer base and 18% of forecasted demand</a:t>
            </a:r>
          </a:p>
          <a:p>
            <a:r>
              <a:rPr lang="en-US" dirty="0"/>
              <a:t>-As we impose a two day guarantee, some of these customers, as well as lower demand ones, will receive their shipments via next day air</a:t>
            </a:r>
          </a:p>
          <a:p>
            <a:r>
              <a:rPr lang="en-US" dirty="0"/>
              <a:t>--this is because they have no shipping options that take less than three days</a:t>
            </a:r>
          </a:p>
          <a:p>
            <a:r>
              <a:rPr lang="en-US" dirty="0"/>
              <a:t>-By imposing a targeted one day guarantee, all high demand customers will receive their shipment within one day</a:t>
            </a:r>
          </a:p>
          <a:p>
            <a:r>
              <a:rPr lang="en-US" dirty="0"/>
              <a:t>--This may be worth the cost for this specific group of customers to keep them happy, but before implementing this plan, management should be confident that these customers do in fact value one day shipping at a sufficiently high level that it would be profitable.</a:t>
            </a:r>
          </a:p>
          <a:p>
            <a:r>
              <a:rPr lang="en-US" dirty="0"/>
              <a:t>-Lastly, as we implement this plan, notice that the relationship between the difference in cost and forecasted demand becomes negative, and closer in line with the general population</a:t>
            </a:r>
          </a:p>
          <a:p>
            <a:r>
              <a:rPr lang="en-US" dirty="0"/>
              <a:t>-In conclusion, while our five distribution center plan is cost minimizing, it happens to be the case that this plan necessitates delivery times to high demand customers. Because some costs are worth incurring more than others, if management believes these customers care about timely delivery, and if they happen to be bring the firm profit as well as revenue, slight changes can be made to the business plan without the need for new distribution centers.</a:t>
            </a:r>
          </a:p>
          <a:p>
            <a:r>
              <a:rPr lang="en-US" dirty="0"/>
              <a:t>-cost approx. $12,668,057</a:t>
            </a:r>
          </a:p>
          <a:p>
            <a:endParaRPr lang="en-US" dirty="0"/>
          </a:p>
          <a:p>
            <a:endParaRPr lang="en-US" dirty="0"/>
          </a:p>
        </p:txBody>
      </p:sp>
      <p:sp>
        <p:nvSpPr>
          <p:cNvPr id="4" name="Slide Number Placeholder 3"/>
          <p:cNvSpPr>
            <a:spLocks noGrp="1"/>
          </p:cNvSpPr>
          <p:nvPr>
            <p:ph type="sldNum" sz="quarter" idx="5"/>
          </p:nvPr>
        </p:nvSpPr>
        <p:spPr/>
        <p:txBody>
          <a:bodyPr/>
          <a:lstStyle/>
          <a:p>
            <a:fld id="{3532FAE3-1005-434D-9A20-08EB82ED5ED0}" type="slidenum">
              <a:rPr lang="en-US" smtClean="0"/>
              <a:t>18</a:t>
            </a:fld>
            <a:endParaRPr lang="en-US"/>
          </a:p>
        </p:txBody>
      </p:sp>
    </p:spTree>
    <p:extLst>
      <p:ext uri="{BB962C8B-B14F-4D97-AF65-F5344CB8AC3E}">
        <p14:creationId xmlns:p14="http://schemas.microsoft.com/office/powerpoint/2010/main" val="3634095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Benefits of this shipping guarantee include:</a:t>
            </a:r>
          </a:p>
          <a:p>
            <a:pPr marL="628650" lvl="1" indent="-171450">
              <a:buFont typeface="Arial" panose="020B0604020202020204" pitchFamily="34" charset="0"/>
              <a:buChar char="•"/>
            </a:pPr>
            <a:r>
              <a:rPr lang="en-US" dirty="0"/>
              <a:t>1) Improved customer service and retention, which leads to increased revenue</a:t>
            </a:r>
          </a:p>
          <a:p>
            <a:pPr marL="628650" lvl="1" indent="-171450">
              <a:buFont typeface="Arial" panose="020B0604020202020204" pitchFamily="34" charset="0"/>
              <a:buChar char="•"/>
            </a:pPr>
            <a:r>
              <a:rPr lang="en-US" dirty="0"/>
              <a:t>2) We can raise the price of our products if our brand is better regarded, leading to increased revenue</a:t>
            </a:r>
          </a:p>
          <a:p>
            <a:pPr marL="628650" lvl="1" indent="-171450">
              <a:buFont typeface="Arial" panose="020B0604020202020204" pitchFamily="34" charset="0"/>
              <a:buChar char="•"/>
            </a:pPr>
            <a:r>
              <a:rPr lang="en-US" dirty="0"/>
              <a:t>3) We can charge customers a shipping fee, which leads to increased revenue</a:t>
            </a:r>
          </a:p>
          <a:p>
            <a:pPr marL="171450" lvl="0" indent="-171450">
              <a:buFont typeface="Arial" panose="020B0604020202020204" pitchFamily="34" charset="0"/>
              <a:buChar char="•"/>
            </a:pPr>
            <a:r>
              <a:rPr lang="en-US" dirty="0"/>
              <a:t>Next steps in analyzing the shipping guarantee:</a:t>
            </a:r>
          </a:p>
          <a:p>
            <a:pPr marL="628650" lvl="1" indent="-171450">
              <a:buFont typeface="Arial" panose="020B0604020202020204" pitchFamily="34" charset="0"/>
              <a:buChar char="•"/>
            </a:pPr>
            <a:r>
              <a:rPr lang="en-US" dirty="0"/>
              <a:t>1) Build models to predict customer CLV and equity</a:t>
            </a:r>
          </a:p>
          <a:p>
            <a:pPr marL="628650" lvl="1" indent="-171450">
              <a:buFont typeface="Arial" panose="020B0604020202020204" pitchFamily="34" charset="0"/>
              <a:buChar char="•"/>
            </a:pPr>
            <a:r>
              <a:rPr lang="en-US" dirty="0"/>
              <a:t>2) Perform a break-even analysis based on the estimated costs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532FAE3-1005-434D-9A20-08EB82ED5ED0}" type="slidenum">
              <a:rPr lang="en-US" smtClean="0"/>
              <a:t>19</a:t>
            </a:fld>
            <a:endParaRPr lang="en-US"/>
          </a:p>
        </p:txBody>
      </p:sp>
    </p:spTree>
    <p:extLst>
      <p:ext uri="{BB962C8B-B14F-4D97-AF65-F5344CB8AC3E}">
        <p14:creationId xmlns:p14="http://schemas.microsoft.com/office/powerpoint/2010/main" val="80618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32FAE3-1005-434D-9A20-08EB82ED5ED0}" type="slidenum">
              <a:rPr lang="en-US" smtClean="0"/>
              <a:t>2</a:t>
            </a:fld>
            <a:endParaRPr lang="en-US"/>
          </a:p>
        </p:txBody>
      </p:sp>
    </p:spTree>
    <p:extLst>
      <p:ext uri="{BB962C8B-B14F-4D97-AF65-F5344CB8AC3E}">
        <p14:creationId xmlns:p14="http://schemas.microsoft.com/office/powerpoint/2010/main" val="2390042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a:solidFill>
                  <a:schemeClr val="dk1"/>
                </a:solidFill>
                <a:latin typeface="+mn-lt"/>
                <a:ea typeface="+mn-ea"/>
                <a:cs typeface="+mn-cs"/>
              </a:rPr>
              <a:t>Would it be profitable to increase capacity at either plant?</a:t>
            </a:r>
          </a:p>
          <a:p>
            <a:r>
              <a:rPr lang="en-US" sz="1200" dirty="0"/>
              <a:t>Since the capacity</a:t>
            </a:r>
            <a:r>
              <a:rPr lang="en-US" sz="1200" baseline="0" dirty="0"/>
              <a:t> of plant Camden is a binding constraint, we consider increasing the capacity of this plan to reduce cost. From the sensitivity report, we find that the reduced cost for this constraint is -0.09, and the upper bound is 11085119, which means when the capacity is lower than 11085119, an extra pound of capacity will reduce the total cost by $0.09. We simulated different scenarios, and got the relationship between the capacity increase and the total cost, which is shown in the above curve. If we know the cost of increasing capacity, it is easy for us to make a decision based on this curve.</a:t>
            </a:r>
          </a:p>
          <a:p>
            <a:endParaRPr lang="en-US" sz="1200" baseline="0" dirty="0"/>
          </a:p>
          <a:p>
            <a:r>
              <a:rPr lang="en-US" sz="1200" baseline="0" dirty="0"/>
              <a:t>* Ultimately, increasing capacity at the Camden plant has potential to reduce CRS’s costs depending on the price of increasing capacity</a:t>
            </a:r>
            <a:endParaRPr lang="en-US" sz="12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32FAE3-1005-434D-9A20-08EB82ED5E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4002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Ultimately, we recommend the following for CRS:</a:t>
            </a:r>
          </a:p>
          <a:p>
            <a:pPr marL="628650" lvl="1" indent="-171450">
              <a:buFont typeface="Arial" panose="020B0604020202020204" pitchFamily="34" charset="0"/>
              <a:buChar char="•"/>
            </a:pPr>
            <a:r>
              <a:rPr lang="en-US" dirty="0"/>
              <a:t>1) Implement our 5 DC plan. This significantly reduces cost while minimizing future expenditures in DC development</a:t>
            </a:r>
          </a:p>
          <a:p>
            <a:pPr marL="628650" lvl="1" indent="-171450">
              <a:buFont typeface="Arial" panose="020B0604020202020204" pitchFamily="34" charset="0"/>
              <a:buChar char="•"/>
            </a:pPr>
            <a:r>
              <a:rPr lang="en-US" dirty="0"/>
              <a:t>2) Charge customers for next day shipping. Either to recuperate costs or to make additional profit</a:t>
            </a:r>
          </a:p>
          <a:p>
            <a:pPr marL="628650" lvl="1" indent="-171450">
              <a:buFont typeface="Arial" panose="020B0604020202020204" pitchFamily="34" charset="0"/>
              <a:buChar char="•"/>
            </a:pPr>
            <a:r>
              <a:rPr lang="en-US" dirty="0"/>
              <a:t>3) Retain customers by offering next day shipping – especially to high value customers</a:t>
            </a:r>
          </a:p>
          <a:p>
            <a:pPr marL="628650" lvl="1" indent="-171450">
              <a:buFont typeface="Arial" panose="020B0604020202020204" pitchFamily="34" charset="0"/>
              <a:buChar char="•"/>
            </a:pPr>
            <a:r>
              <a:rPr lang="en-US" dirty="0"/>
              <a:t>4) Build brand equity through quick ship times and a three day shipping guarantee</a:t>
            </a:r>
          </a:p>
        </p:txBody>
      </p:sp>
      <p:sp>
        <p:nvSpPr>
          <p:cNvPr id="4" name="Slide Number Placeholder 3"/>
          <p:cNvSpPr>
            <a:spLocks noGrp="1"/>
          </p:cNvSpPr>
          <p:nvPr>
            <p:ph type="sldNum" sz="quarter" idx="5"/>
          </p:nvPr>
        </p:nvSpPr>
        <p:spPr/>
        <p:txBody>
          <a:bodyPr/>
          <a:lstStyle/>
          <a:p>
            <a:fld id="{3532FAE3-1005-434D-9A20-08EB82ED5ED0}" type="slidenum">
              <a:rPr lang="en-US" smtClean="0"/>
              <a:t>21</a:t>
            </a:fld>
            <a:endParaRPr lang="en-US"/>
          </a:p>
        </p:txBody>
      </p:sp>
    </p:spTree>
    <p:extLst>
      <p:ext uri="{BB962C8B-B14F-4D97-AF65-F5344CB8AC3E}">
        <p14:creationId xmlns:p14="http://schemas.microsoft.com/office/powerpoint/2010/main" val="1295295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conclusion</a:t>
            </a:r>
          </a:p>
          <a:p>
            <a:pPr marL="628650" lvl="1" indent="-171450">
              <a:buFont typeface="Arial" panose="020B0604020202020204" pitchFamily="34" charset="0"/>
              <a:buChar char="•"/>
            </a:pPr>
            <a:r>
              <a:rPr lang="en-US" dirty="0"/>
              <a:t>Strategic placement of new distribution centers saves CRS money ensures quicker shipping times</a:t>
            </a:r>
          </a:p>
          <a:p>
            <a:pPr marL="628650" lvl="1" indent="-171450">
              <a:buFont typeface="Arial" panose="020B0604020202020204" pitchFamily="34" charset="0"/>
              <a:buChar char="•"/>
            </a:pPr>
            <a:r>
              <a:rPr lang="en-US" dirty="0"/>
              <a:t>Next day air, while more expensive, offers CRS a new revenue stream while decreasing shipping times</a:t>
            </a:r>
          </a:p>
          <a:p>
            <a:pPr marL="628650" lvl="1" indent="-171450">
              <a:buFont typeface="Arial" panose="020B0604020202020204" pitchFamily="34" charset="0"/>
              <a:buChar char="•"/>
            </a:pPr>
            <a:r>
              <a:rPr lang="en-US" dirty="0"/>
              <a:t>Faster shipping speeds then lead to improved customer service, which increases CRS’s brand equity and helps them retain valuable customers</a:t>
            </a:r>
          </a:p>
          <a:p>
            <a:pPr marL="628650" lvl="1" indent="-171450">
              <a:buFont typeface="Arial" panose="020B0604020202020204" pitchFamily="34" charset="0"/>
              <a:buChar char="•"/>
            </a:pPr>
            <a:r>
              <a:rPr lang="en-US" dirty="0"/>
              <a:t>Additional analysis, such as understanding the effects of changing the capacity constraints, shows how CRS can continue to optimize their distribution and increase profitability</a:t>
            </a:r>
          </a:p>
        </p:txBody>
      </p:sp>
      <p:sp>
        <p:nvSpPr>
          <p:cNvPr id="4" name="Slide Number Placeholder 3"/>
          <p:cNvSpPr>
            <a:spLocks noGrp="1"/>
          </p:cNvSpPr>
          <p:nvPr>
            <p:ph type="sldNum" sz="quarter" idx="5"/>
          </p:nvPr>
        </p:nvSpPr>
        <p:spPr/>
        <p:txBody>
          <a:bodyPr/>
          <a:lstStyle/>
          <a:p>
            <a:fld id="{3532FAE3-1005-434D-9A20-08EB82ED5ED0}" type="slidenum">
              <a:rPr lang="en-US" smtClean="0"/>
              <a:t>22</a:t>
            </a:fld>
            <a:endParaRPr lang="en-US"/>
          </a:p>
        </p:txBody>
      </p:sp>
    </p:spTree>
    <p:extLst>
      <p:ext uri="{BB962C8B-B14F-4D97-AF65-F5344CB8AC3E}">
        <p14:creationId xmlns:p14="http://schemas.microsoft.com/office/powerpoint/2010/main" val="3764124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wish to continue our analysis, specifically through the following</a:t>
            </a:r>
          </a:p>
          <a:p>
            <a:pPr marL="628650" lvl="1" indent="-171450">
              <a:buFont typeface="Arial" panose="020B0604020202020204" pitchFamily="34" charset="0"/>
              <a:buChar char="•"/>
            </a:pPr>
            <a:r>
              <a:rPr lang="en-US" dirty="0"/>
              <a:t>1) Understand how freight costs may change with capacity – and understand how this can further improve CRS’s processes</a:t>
            </a:r>
          </a:p>
          <a:p>
            <a:pPr marL="628650" lvl="1" indent="-171450">
              <a:buFont typeface="Arial" panose="020B0604020202020204" pitchFamily="34" charset="0"/>
              <a:buChar char="•"/>
            </a:pPr>
            <a:r>
              <a:rPr lang="en-US" dirty="0"/>
              <a:t>2) Perform a sensitivity analysis on the plants’ capacity to see how much CRS should invest in this endeavor</a:t>
            </a:r>
          </a:p>
        </p:txBody>
      </p:sp>
      <p:sp>
        <p:nvSpPr>
          <p:cNvPr id="4" name="Slide Number Placeholder 3"/>
          <p:cNvSpPr>
            <a:spLocks noGrp="1"/>
          </p:cNvSpPr>
          <p:nvPr>
            <p:ph type="sldNum" sz="quarter" idx="5"/>
          </p:nvPr>
        </p:nvSpPr>
        <p:spPr/>
        <p:txBody>
          <a:bodyPr/>
          <a:lstStyle/>
          <a:p>
            <a:fld id="{3532FAE3-1005-434D-9A20-08EB82ED5ED0}" type="slidenum">
              <a:rPr lang="en-US" smtClean="0"/>
              <a:t>23</a:t>
            </a:fld>
            <a:endParaRPr lang="en-US"/>
          </a:p>
        </p:txBody>
      </p:sp>
    </p:spTree>
    <p:extLst>
      <p:ext uri="{BB962C8B-B14F-4D97-AF65-F5344CB8AC3E}">
        <p14:creationId xmlns:p14="http://schemas.microsoft.com/office/powerpoint/2010/main" val="1437637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Context of the case</a:t>
            </a:r>
          </a:p>
          <a:p>
            <a:pPr marL="171450" indent="-171450">
              <a:buFont typeface="Arial" panose="020B0604020202020204" pitchFamily="34" charset="0"/>
              <a:buChar char="•"/>
            </a:pPr>
            <a:r>
              <a:rPr lang="en-US" dirty="0"/>
              <a:t>Currently, CRS has 2 DC’s and is proposing 13 more</a:t>
            </a:r>
          </a:p>
          <a:p>
            <a:pPr marL="171450" indent="-171450">
              <a:buFont typeface="Arial" panose="020B0604020202020204" pitchFamily="34" charset="0"/>
              <a:buChar char="•"/>
            </a:pPr>
            <a:r>
              <a:rPr lang="en-US" dirty="0"/>
              <a:t>Under the given constraints, which combination of DC’s is optimal?</a:t>
            </a:r>
          </a:p>
        </p:txBody>
      </p:sp>
      <p:sp>
        <p:nvSpPr>
          <p:cNvPr id="4" name="Slide Number Placeholder 3"/>
          <p:cNvSpPr>
            <a:spLocks noGrp="1"/>
          </p:cNvSpPr>
          <p:nvPr>
            <p:ph type="sldNum" sz="quarter" idx="5"/>
          </p:nvPr>
        </p:nvSpPr>
        <p:spPr/>
        <p:txBody>
          <a:bodyPr/>
          <a:lstStyle/>
          <a:p>
            <a:fld id="{3532FAE3-1005-434D-9A20-08EB82ED5ED0}" type="slidenum">
              <a:rPr lang="en-US" smtClean="0"/>
              <a:t>3</a:t>
            </a:fld>
            <a:endParaRPr lang="en-US"/>
          </a:p>
        </p:txBody>
      </p:sp>
    </p:spTree>
    <p:extLst>
      <p:ext uri="{BB962C8B-B14F-4D97-AF65-F5344CB8AC3E}">
        <p14:creationId xmlns:p14="http://schemas.microsoft.com/office/powerpoint/2010/main" val="45949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solve this problem, we created our objective function, which aims to minimize the total cost of shipping to all customer zones</a:t>
            </a:r>
          </a:p>
          <a:p>
            <a:pPr marL="171450" indent="-171450">
              <a:buFont typeface="Arial" panose="020B0604020202020204" pitchFamily="34" charset="0"/>
              <a:buChar char="•"/>
            </a:pPr>
            <a:r>
              <a:rPr lang="en-US" dirty="0"/>
              <a:t>The corresponding decision variables are … and the constraints we operated under are …</a:t>
            </a:r>
          </a:p>
          <a:p>
            <a:pPr marL="171450" indent="-171450">
              <a:buFont typeface="Arial" panose="020B0604020202020204" pitchFamily="34" charset="0"/>
              <a:buChar char="•"/>
            </a:pPr>
            <a:r>
              <a:rPr lang="en-US" dirty="0"/>
              <a:t>(One thing to keep in mind: The map shown here does not show the new optimal solutions with 12 or 5 DC’s)</a:t>
            </a:r>
          </a:p>
        </p:txBody>
      </p:sp>
      <p:sp>
        <p:nvSpPr>
          <p:cNvPr id="4" name="Slide Number Placeholder 3"/>
          <p:cNvSpPr>
            <a:spLocks noGrp="1"/>
          </p:cNvSpPr>
          <p:nvPr>
            <p:ph type="sldNum" sz="quarter" idx="5"/>
          </p:nvPr>
        </p:nvSpPr>
        <p:spPr/>
        <p:txBody>
          <a:bodyPr/>
          <a:lstStyle/>
          <a:p>
            <a:fld id="{3532FAE3-1005-434D-9A20-08EB82ED5ED0}" type="slidenum">
              <a:rPr lang="en-US" smtClean="0"/>
              <a:t>4</a:t>
            </a:fld>
            <a:endParaRPr lang="en-US"/>
          </a:p>
        </p:txBody>
      </p:sp>
    </p:spTree>
    <p:extLst>
      <p:ext uri="{BB962C8B-B14F-4D97-AF65-F5344CB8AC3E}">
        <p14:creationId xmlns:p14="http://schemas.microsoft.com/office/powerpoint/2010/main" val="1690163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optimal solution suggests that the Camden plant should distribute to these eight DC’s</a:t>
            </a:r>
          </a:p>
          <a:p>
            <a:pPr marL="171450" indent="-171450">
              <a:buFont typeface="Arial" panose="020B0604020202020204" pitchFamily="34" charset="0"/>
              <a:buChar char="•"/>
            </a:pPr>
            <a:r>
              <a:rPr lang="en-US" dirty="0"/>
              <a:t>This plant is currently operating at capacity</a:t>
            </a:r>
          </a:p>
        </p:txBody>
      </p:sp>
      <p:sp>
        <p:nvSpPr>
          <p:cNvPr id="4" name="Slide Number Placeholder 3"/>
          <p:cNvSpPr>
            <a:spLocks noGrp="1"/>
          </p:cNvSpPr>
          <p:nvPr>
            <p:ph type="sldNum" sz="quarter" idx="5"/>
          </p:nvPr>
        </p:nvSpPr>
        <p:spPr/>
        <p:txBody>
          <a:bodyPr/>
          <a:lstStyle/>
          <a:p>
            <a:fld id="{3532FAE3-1005-434D-9A20-08EB82ED5ED0}" type="slidenum">
              <a:rPr lang="en-US" smtClean="0"/>
              <a:t>5</a:t>
            </a:fld>
            <a:endParaRPr lang="en-US"/>
          </a:p>
        </p:txBody>
      </p:sp>
    </p:spTree>
    <p:extLst>
      <p:ext uri="{BB962C8B-B14F-4D97-AF65-F5344CB8AC3E}">
        <p14:creationId xmlns:p14="http://schemas.microsoft.com/office/powerpoint/2010/main" val="1693290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 the other hand, optimally, the Modesto plant only ships to five DC’s</a:t>
            </a:r>
          </a:p>
          <a:p>
            <a:pPr marL="171450" indent="-171450">
              <a:buFont typeface="Arial" panose="020B0604020202020204" pitchFamily="34" charset="0"/>
              <a:buChar char="•"/>
            </a:pPr>
            <a:r>
              <a:rPr lang="en-US" dirty="0"/>
              <a:t>One plant (Indianapolis) overlaps with Camden’s distribution, so the optimal solution includes shipping to 12 total DC’s</a:t>
            </a:r>
          </a:p>
          <a:p>
            <a:pPr marL="171450" indent="-171450">
              <a:buFont typeface="Arial" panose="020B0604020202020204" pitchFamily="34" charset="0"/>
              <a:buChar char="•"/>
            </a:pPr>
            <a:r>
              <a:rPr lang="en-US" dirty="0"/>
              <a:t>This plant is not operating at capacity</a:t>
            </a:r>
          </a:p>
        </p:txBody>
      </p:sp>
      <p:sp>
        <p:nvSpPr>
          <p:cNvPr id="4" name="Slide Number Placeholder 3"/>
          <p:cNvSpPr>
            <a:spLocks noGrp="1"/>
          </p:cNvSpPr>
          <p:nvPr>
            <p:ph type="sldNum" sz="quarter" idx="5"/>
          </p:nvPr>
        </p:nvSpPr>
        <p:spPr/>
        <p:txBody>
          <a:bodyPr/>
          <a:lstStyle/>
          <a:p>
            <a:fld id="{3532FAE3-1005-434D-9A20-08EB82ED5ED0}" type="slidenum">
              <a:rPr lang="en-US" smtClean="0"/>
              <a:t>6</a:t>
            </a:fld>
            <a:endParaRPr lang="en-US"/>
          </a:p>
        </p:txBody>
      </p:sp>
    </p:spTree>
    <p:extLst>
      <p:ext uri="{BB962C8B-B14F-4D97-AF65-F5344CB8AC3E}">
        <p14:creationId xmlns:p14="http://schemas.microsoft.com/office/powerpoint/2010/main" val="783243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By changing their operations to the optimal solution, CRS can save over $1 million annually</a:t>
            </a:r>
          </a:p>
        </p:txBody>
      </p:sp>
      <p:sp>
        <p:nvSpPr>
          <p:cNvPr id="4" name="Slide Number Placeholder 3"/>
          <p:cNvSpPr>
            <a:spLocks noGrp="1"/>
          </p:cNvSpPr>
          <p:nvPr>
            <p:ph type="sldNum" sz="quarter" idx="5"/>
          </p:nvPr>
        </p:nvSpPr>
        <p:spPr/>
        <p:txBody>
          <a:bodyPr/>
          <a:lstStyle/>
          <a:p>
            <a:fld id="{3532FAE3-1005-434D-9A20-08EB82ED5ED0}" type="slidenum">
              <a:rPr lang="en-US" smtClean="0"/>
              <a:t>7</a:t>
            </a:fld>
            <a:endParaRPr lang="en-US"/>
          </a:p>
        </p:txBody>
      </p:sp>
    </p:spTree>
    <p:extLst>
      <p:ext uri="{BB962C8B-B14F-4D97-AF65-F5344CB8AC3E}">
        <p14:creationId xmlns:p14="http://schemas.microsoft.com/office/powerpoint/2010/main" val="4152151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However, in reality, there are costs necessary to build distribution centers</a:t>
            </a:r>
          </a:p>
          <a:p>
            <a:pPr marL="171450" indent="-171450">
              <a:buFont typeface="Arial" panose="020B0604020202020204" pitchFamily="34" charset="0"/>
              <a:buChar char="•"/>
            </a:pPr>
            <a:r>
              <a:rPr lang="en-US" dirty="0"/>
              <a:t>Analyzing the reduction caused by each marginal DC shows that after 5, there is little financial saving</a:t>
            </a:r>
          </a:p>
          <a:p>
            <a:pPr marL="171450" indent="-171450">
              <a:buFont typeface="Arial" panose="020B0604020202020204" pitchFamily="34" charset="0"/>
              <a:buChar char="•"/>
            </a:pPr>
            <a:r>
              <a:rPr lang="en-US" dirty="0"/>
              <a:t>In fact, the difference in savings between having 5 and having 12 DC’s is only ~$100,000</a:t>
            </a:r>
          </a:p>
          <a:p>
            <a:pPr marL="171450" indent="-171450">
              <a:buFont typeface="Arial" panose="020B0604020202020204" pitchFamily="34" charset="0"/>
              <a:buChar char="•"/>
            </a:pPr>
            <a:r>
              <a:rPr lang="en-US" dirty="0"/>
              <a:t>Thus, realistically, the optimal number of DC’s is likely 5</a:t>
            </a:r>
          </a:p>
          <a:p>
            <a:pPr marL="171450" indent="-171450">
              <a:buFont typeface="Arial" panose="020B0604020202020204" pitchFamily="34" charset="0"/>
              <a:buChar char="•"/>
            </a:pPr>
            <a:r>
              <a:rPr lang="en-US" dirty="0"/>
              <a:t>This number depends on the true costs of opening a DC, but we proceeded with 5 in subsequent analysis</a:t>
            </a:r>
          </a:p>
        </p:txBody>
      </p:sp>
      <p:sp>
        <p:nvSpPr>
          <p:cNvPr id="4" name="Slide Number Placeholder 3"/>
          <p:cNvSpPr>
            <a:spLocks noGrp="1"/>
          </p:cNvSpPr>
          <p:nvPr>
            <p:ph type="sldNum" sz="quarter" idx="5"/>
          </p:nvPr>
        </p:nvSpPr>
        <p:spPr/>
        <p:txBody>
          <a:bodyPr/>
          <a:lstStyle/>
          <a:p>
            <a:fld id="{3532FAE3-1005-434D-9A20-08EB82ED5ED0}" type="slidenum">
              <a:rPr lang="en-US" smtClean="0"/>
              <a:t>8</a:t>
            </a:fld>
            <a:endParaRPr lang="en-US"/>
          </a:p>
        </p:txBody>
      </p:sp>
    </p:spTree>
    <p:extLst>
      <p:ext uri="{BB962C8B-B14F-4D97-AF65-F5344CB8AC3E}">
        <p14:creationId xmlns:p14="http://schemas.microsoft.com/office/powerpoint/2010/main" val="3345331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5 DC’s, the optimal solution changes a bit</a:t>
            </a:r>
          </a:p>
          <a:p>
            <a:pPr marL="171450" indent="-171450">
              <a:buFont typeface="Arial" panose="020B0604020202020204" pitchFamily="34" charset="0"/>
              <a:buChar char="•"/>
            </a:pPr>
            <a:r>
              <a:rPr lang="en-US" dirty="0"/>
              <a:t>Each plant ships to three DC’s, again with Indianapolis receiving shipments from both</a:t>
            </a:r>
          </a:p>
          <a:p>
            <a:pPr marL="171450" indent="-171450">
              <a:buFont typeface="Arial" panose="020B0604020202020204" pitchFamily="34" charset="0"/>
              <a:buChar char="•"/>
            </a:pPr>
            <a:r>
              <a:rPr lang="en-US" dirty="0"/>
              <a:t>Again, Camden operates at capacity while Modesto doesn’t</a:t>
            </a:r>
          </a:p>
        </p:txBody>
      </p:sp>
      <p:sp>
        <p:nvSpPr>
          <p:cNvPr id="4" name="Slide Number Placeholder 3"/>
          <p:cNvSpPr>
            <a:spLocks noGrp="1"/>
          </p:cNvSpPr>
          <p:nvPr>
            <p:ph type="sldNum" sz="quarter" idx="5"/>
          </p:nvPr>
        </p:nvSpPr>
        <p:spPr/>
        <p:txBody>
          <a:bodyPr/>
          <a:lstStyle/>
          <a:p>
            <a:fld id="{3532FAE3-1005-434D-9A20-08EB82ED5ED0}" type="slidenum">
              <a:rPr lang="en-US" smtClean="0"/>
              <a:t>9</a:t>
            </a:fld>
            <a:endParaRPr lang="en-US"/>
          </a:p>
        </p:txBody>
      </p:sp>
    </p:spTree>
    <p:extLst>
      <p:ext uri="{BB962C8B-B14F-4D97-AF65-F5344CB8AC3E}">
        <p14:creationId xmlns:p14="http://schemas.microsoft.com/office/powerpoint/2010/main" val="861605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at we do">
    <p:spTree>
      <p:nvGrpSpPr>
        <p:cNvPr id="1" name=""/>
        <p:cNvGrpSpPr/>
        <p:nvPr/>
      </p:nvGrpSpPr>
      <p:grpSpPr>
        <a:xfrm>
          <a:off x="0" y="0"/>
          <a:ext cx="0" cy="0"/>
          <a:chOff x="0" y="0"/>
          <a:chExt cx="0" cy="0"/>
        </a:xfrm>
      </p:grpSpPr>
      <p:sp>
        <p:nvSpPr>
          <p:cNvPr id="11" name="Picture Placeholder 2"/>
          <p:cNvSpPr>
            <a:spLocks noGrp="1" noChangeAspect="1"/>
          </p:cNvSpPr>
          <p:nvPr>
            <p:ph type="pic" sz="quarter" idx="23"/>
          </p:nvPr>
        </p:nvSpPr>
        <p:spPr>
          <a:xfrm>
            <a:off x="479156" y="1978880"/>
            <a:ext cx="4557549" cy="4155281"/>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59627529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9" name="Picture Placeholder 8"/>
          <p:cNvSpPr>
            <a:spLocks noGrp="1" noChangeAspect="1"/>
          </p:cNvSpPr>
          <p:nvPr>
            <p:ph type="pic" sz="quarter" idx="10"/>
          </p:nvPr>
        </p:nvSpPr>
        <p:spPr>
          <a:xfrm>
            <a:off x="0" y="1520489"/>
            <a:ext cx="12192000" cy="2838449"/>
          </a:xfrm>
        </p:spPr>
        <p:txBody>
          <a:bodyPr>
            <a:normAutofit/>
          </a:bodyPr>
          <a:lstStyle>
            <a:lvl1pPr marL="0" indent="0">
              <a:buNone/>
              <a:defRPr sz="2100">
                <a:solidFill>
                  <a:schemeClr val="bg1">
                    <a:lumMod val="75000"/>
                  </a:schemeClr>
                </a:solidFill>
              </a:defRPr>
            </a:lvl1pPr>
          </a:lstStyle>
          <a:p>
            <a:endParaRPr lang="en-US" dirty="0"/>
          </a:p>
        </p:txBody>
      </p:sp>
    </p:spTree>
    <p:extLst>
      <p:ext uri="{BB962C8B-B14F-4D97-AF65-F5344CB8AC3E}">
        <p14:creationId xmlns:p14="http://schemas.microsoft.com/office/powerpoint/2010/main" val="79625018"/>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eam_of_3_2">
    <p:spTree>
      <p:nvGrpSpPr>
        <p:cNvPr id="1" name=""/>
        <p:cNvGrpSpPr/>
        <p:nvPr/>
      </p:nvGrpSpPr>
      <p:grpSpPr>
        <a:xfrm>
          <a:off x="0" y="0"/>
          <a:ext cx="0" cy="0"/>
          <a:chOff x="0" y="0"/>
          <a:chExt cx="0" cy="0"/>
        </a:xfrm>
      </p:grpSpPr>
      <p:sp>
        <p:nvSpPr>
          <p:cNvPr id="9" name="Picture Placeholder 3"/>
          <p:cNvSpPr>
            <a:spLocks noGrp="1"/>
          </p:cNvSpPr>
          <p:nvPr>
            <p:ph type="pic" sz="quarter" idx="10"/>
          </p:nvPr>
        </p:nvSpPr>
        <p:spPr>
          <a:xfrm>
            <a:off x="8061383" y="2007143"/>
            <a:ext cx="1866540" cy="2207708"/>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txBody>
          <a:bodyPr/>
          <a:lstStyle/>
          <a:p>
            <a:endParaRPr lang="en-US"/>
          </a:p>
        </p:txBody>
      </p:sp>
      <p:sp>
        <p:nvSpPr>
          <p:cNvPr id="13" name="Picture Placeholder 3"/>
          <p:cNvSpPr>
            <a:spLocks noGrp="1"/>
          </p:cNvSpPr>
          <p:nvPr>
            <p:ph type="pic" sz="quarter" idx="11"/>
          </p:nvPr>
        </p:nvSpPr>
        <p:spPr>
          <a:xfrm>
            <a:off x="2227776" y="2007143"/>
            <a:ext cx="1866540" cy="2207708"/>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txBody>
          <a:bodyPr/>
          <a:lstStyle/>
          <a:p>
            <a:endParaRPr lang="en-US"/>
          </a:p>
        </p:txBody>
      </p:sp>
      <p:sp>
        <p:nvSpPr>
          <p:cNvPr id="17" name="Picture Placeholder 3"/>
          <p:cNvSpPr>
            <a:spLocks noGrp="1"/>
          </p:cNvSpPr>
          <p:nvPr>
            <p:ph type="pic" sz="quarter" idx="12"/>
          </p:nvPr>
        </p:nvSpPr>
        <p:spPr>
          <a:xfrm>
            <a:off x="5149165" y="2007143"/>
            <a:ext cx="1866540" cy="2207708"/>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txBody>
          <a:bodyPr/>
          <a:lstStyle/>
          <a:p>
            <a:endParaRPr lang="en-US"/>
          </a:p>
        </p:txBody>
      </p:sp>
    </p:spTree>
    <p:extLst>
      <p:ext uri="{BB962C8B-B14F-4D97-AF65-F5344CB8AC3E}">
        <p14:creationId xmlns:p14="http://schemas.microsoft.com/office/powerpoint/2010/main" val="27487209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Contact Us-Boost">
    <p:spTree>
      <p:nvGrpSpPr>
        <p:cNvPr id="1" name=""/>
        <p:cNvGrpSpPr/>
        <p:nvPr/>
      </p:nvGrpSpPr>
      <p:grpSpPr>
        <a:xfrm>
          <a:off x="0" y="0"/>
          <a:ext cx="0" cy="0"/>
          <a:chOff x="0" y="0"/>
          <a:chExt cx="0" cy="0"/>
        </a:xfrm>
      </p:grpSpPr>
      <p:sp>
        <p:nvSpPr>
          <p:cNvPr id="19" name="Picture Placeholder 18"/>
          <p:cNvSpPr>
            <a:spLocks noGrp="1"/>
          </p:cNvSpPr>
          <p:nvPr>
            <p:ph type="pic" sz="quarter" idx="11"/>
          </p:nvPr>
        </p:nvSpPr>
        <p:spPr>
          <a:xfrm>
            <a:off x="716145" y="76942"/>
            <a:ext cx="5863994" cy="6714334"/>
          </a:xfrm>
          <a:custGeom>
            <a:avLst/>
            <a:gdLst>
              <a:gd name="connsiteX0" fmla="*/ 8955694 w 11724934"/>
              <a:gd name="connsiteY0" fmla="*/ 2976334 h 13428667"/>
              <a:gd name="connsiteX1" fmla="*/ 3330999 w 11724934"/>
              <a:gd name="connsiteY1" fmla="*/ 12125956 h 13428667"/>
              <a:gd name="connsiteX2" fmla="*/ 3074428 w 11724934"/>
              <a:gd name="connsiteY2" fmla="*/ 11690634 h 13428667"/>
              <a:gd name="connsiteX3" fmla="*/ 8133670 w 11724934"/>
              <a:gd name="connsiteY3" fmla="*/ 3460824 h 13428667"/>
              <a:gd name="connsiteX4" fmla="*/ 6613112 w 11724934"/>
              <a:gd name="connsiteY4" fmla="*/ 2045671 h 13428667"/>
              <a:gd name="connsiteX5" fmla="*/ 988418 w 11724934"/>
              <a:gd name="connsiteY5" fmla="*/ 11195294 h 13428667"/>
              <a:gd name="connsiteX6" fmla="*/ 731845 w 11724934"/>
              <a:gd name="connsiteY6" fmla="*/ 10759973 h 13428667"/>
              <a:gd name="connsiteX7" fmla="*/ 5791089 w 11724934"/>
              <a:gd name="connsiteY7" fmla="*/ 2530161 h 13428667"/>
              <a:gd name="connsiteX8" fmla="*/ 10347090 w 11724934"/>
              <a:gd name="connsiteY8" fmla="*/ 1955479 h 13428667"/>
              <a:gd name="connsiteX9" fmla="*/ 3290281 w 11724934"/>
              <a:gd name="connsiteY9" fmla="*/ 13428667 h 13428667"/>
              <a:gd name="connsiteX10" fmla="*/ 2991235 w 11724934"/>
              <a:gd name="connsiteY10" fmla="*/ 12921283 h 13428667"/>
              <a:gd name="connsiteX11" fmla="*/ 9388443 w 11724934"/>
              <a:gd name="connsiteY11" fmla="*/ 2520493 h 13428667"/>
              <a:gd name="connsiteX12" fmla="*/ 9016568 w 11724934"/>
              <a:gd name="connsiteY12" fmla="*/ 1717422 h 13428667"/>
              <a:gd name="connsiteX13" fmla="*/ 3391873 w 11724934"/>
              <a:gd name="connsiteY13" fmla="*/ 10867044 h 13428667"/>
              <a:gd name="connsiteX14" fmla="*/ 3135302 w 11724934"/>
              <a:gd name="connsiteY14" fmla="*/ 10431723 h 13428667"/>
              <a:gd name="connsiteX15" fmla="*/ 8194543 w 11724934"/>
              <a:gd name="connsiteY15" fmla="*/ 2201912 h 13428667"/>
              <a:gd name="connsiteX16" fmla="*/ 8004509 w 11724934"/>
              <a:gd name="connsiteY16" fmla="*/ 1024816 h 13428667"/>
              <a:gd name="connsiteX17" fmla="*/ 947699 w 11724934"/>
              <a:gd name="connsiteY17" fmla="*/ 12498007 h 13428667"/>
              <a:gd name="connsiteX18" fmla="*/ 648653 w 11724934"/>
              <a:gd name="connsiteY18" fmla="*/ 11990622 h 13428667"/>
              <a:gd name="connsiteX19" fmla="*/ 7045862 w 11724934"/>
              <a:gd name="connsiteY19" fmla="*/ 1589830 h 13428667"/>
              <a:gd name="connsiteX20" fmla="*/ 11724934 w 11724934"/>
              <a:gd name="connsiteY20" fmla="*/ 930662 h 13428667"/>
              <a:gd name="connsiteX21" fmla="*/ 4668125 w 11724934"/>
              <a:gd name="connsiteY21" fmla="*/ 12403851 h 13428667"/>
              <a:gd name="connsiteX22" fmla="*/ 4369080 w 11724934"/>
              <a:gd name="connsiteY22" fmla="*/ 11896466 h 13428667"/>
              <a:gd name="connsiteX23" fmla="*/ 10766288 w 11724934"/>
              <a:gd name="connsiteY23" fmla="*/ 1495676 h 13428667"/>
              <a:gd name="connsiteX24" fmla="*/ 6673985 w 11724934"/>
              <a:gd name="connsiteY24" fmla="*/ 786761 h 13428667"/>
              <a:gd name="connsiteX25" fmla="*/ 1049293 w 11724934"/>
              <a:gd name="connsiteY25" fmla="*/ 9936384 h 13428667"/>
              <a:gd name="connsiteX26" fmla="*/ 792719 w 11724934"/>
              <a:gd name="connsiteY26" fmla="*/ 9501062 h 13428667"/>
              <a:gd name="connsiteX27" fmla="*/ 5851961 w 11724934"/>
              <a:gd name="connsiteY27" fmla="*/ 1271251 h 13428667"/>
              <a:gd name="connsiteX28" fmla="*/ 6440843 w 11724934"/>
              <a:gd name="connsiteY28" fmla="*/ 94156 h 13428667"/>
              <a:gd name="connsiteX29" fmla="*/ 278218 w 11724934"/>
              <a:gd name="connsiteY29" fmla="*/ 10053030 h 13428667"/>
              <a:gd name="connsiteX30" fmla="*/ 0 w 11724934"/>
              <a:gd name="connsiteY30" fmla="*/ 9580984 h 13428667"/>
              <a:gd name="connsiteX31" fmla="*/ 5543097 w 11724934"/>
              <a:gd name="connsiteY31" fmla="*/ 623276 h 13428667"/>
              <a:gd name="connsiteX32" fmla="*/ 9382354 w 11724934"/>
              <a:gd name="connsiteY32" fmla="*/ 0 h 13428667"/>
              <a:gd name="connsiteX33" fmla="*/ 2325545 w 11724934"/>
              <a:gd name="connsiteY33" fmla="*/ 11473190 h 13428667"/>
              <a:gd name="connsiteX34" fmla="*/ 2026498 w 11724934"/>
              <a:gd name="connsiteY34" fmla="*/ 10965805 h 13428667"/>
              <a:gd name="connsiteX35" fmla="*/ 8423706 w 11724934"/>
              <a:gd name="connsiteY35" fmla="*/ 565013 h 1342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724934" h="13428667">
                <a:moveTo>
                  <a:pt x="8955694" y="2976334"/>
                </a:moveTo>
                <a:lnTo>
                  <a:pt x="3330999" y="12125956"/>
                </a:lnTo>
                <a:lnTo>
                  <a:pt x="3074428" y="11690634"/>
                </a:lnTo>
                <a:lnTo>
                  <a:pt x="8133670" y="3460824"/>
                </a:lnTo>
                <a:close/>
                <a:moveTo>
                  <a:pt x="6613112" y="2045671"/>
                </a:moveTo>
                <a:lnTo>
                  <a:pt x="988418" y="11195294"/>
                </a:lnTo>
                <a:lnTo>
                  <a:pt x="731845" y="10759973"/>
                </a:lnTo>
                <a:lnTo>
                  <a:pt x="5791089" y="2530161"/>
                </a:lnTo>
                <a:close/>
                <a:moveTo>
                  <a:pt x="10347090" y="1955479"/>
                </a:moveTo>
                <a:lnTo>
                  <a:pt x="3290281" y="13428667"/>
                </a:lnTo>
                <a:lnTo>
                  <a:pt x="2991235" y="12921283"/>
                </a:lnTo>
                <a:lnTo>
                  <a:pt x="9388443" y="2520493"/>
                </a:lnTo>
                <a:close/>
                <a:moveTo>
                  <a:pt x="9016568" y="1717422"/>
                </a:moveTo>
                <a:lnTo>
                  <a:pt x="3391873" y="10867044"/>
                </a:lnTo>
                <a:lnTo>
                  <a:pt x="3135302" y="10431723"/>
                </a:lnTo>
                <a:lnTo>
                  <a:pt x="8194543" y="2201912"/>
                </a:lnTo>
                <a:close/>
                <a:moveTo>
                  <a:pt x="8004509" y="1024816"/>
                </a:moveTo>
                <a:lnTo>
                  <a:pt x="947699" y="12498007"/>
                </a:lnTo>
                <a:lnTo>
                  <a:pt x="648653" y="11990622"/>
                </a:lnTo>
                <a:lnTo>
                  <a:pt x="7045862" y="1589830"/>
                </a:lnTo>
                <a:close/>
                <a:moveTo>
                  <a:pt x="11724934" y="930662"/>
                </a:moveTo>
                <a:lnTo>
                  <a:pt x="4668125" y="12403851"/>
                </a:lnTo>
                <a:lnTo>
                  <a:pt x="4369080" y="11896466"/>
                </a:lnTo>
                <a:lnTo>
                  <a:pt x="10766288" y="1495676"/>
                </a:lnTo>
                <a:close/>
                <a:moveTo>
                  <a:pt x="6673985" y="786761"/>
                </a:moveTo>
                <a:lnTo>
                  <a:pt x="1049293" y="9936384"/>
                </a:lnTo>
                <a:lnTo>
                  <a:pt x="792719" y="9501062"/>
                </a:lnTo>
                <a:lnTo>
                  <a:pt x="5851961" y="1271251"/>
                </a:lnTo>
                <a:close/>
                <a:moveTo>
                  <a:pt x="6440843" y="94156"/>
                </a:moveTo>
                <a:lnTo>
                  <a:pt x="278218" y="10053030"/>
                </a:lnTo>
                <a:lnTo>
                  <a:pt x="0" y="9580984"/>
                </a:lnTo>
                <a:lnTo>
                  <a:pt x="5543097" y="623276"/>
                </a:lnTo>
                <a:close/>
                <a:moveTo>
                  <a:pt x="9382354" y="0"/>
                </a:moveTo>
                <a:lnTo>
                  <a:pt x="2325545" y="11473190"/>
                </a:lnTo>
                <a:lnTo>
                  <a:pt x="2026498" y="10965805"/>
                </a:lnTo>
                <a:lnTo>
                  <a:pt x="8423706" y="565013"/>
                </a:lnTo>
                <a:close/>
              </a:path>
            </a:pathLst>
          </a:custGeom>
        </p:spPr>
        <p:txBody>
          <a:bodyPr wrap="square">
            <a:noAutofit/>
          </a:bodyPr>
          <a:lstStyle>
            <a:lvl1pPr>
              <a:defRPr sz="1400"/>
            </a:lvl1pPr>
          </a:lstStyle>
          <a:p>
            <a:endParaRPr lang="en-US"/>
          </a:p>
        </p:txBody>
      </p:sp>
    </p:spTree>
    <p:extLst>
      <p:ext uri="{BB962C8B-B14F-4D97-AF65-F5344CB8AC3E}">
        <p14:creationId xmlns:p14="http://schemas.microsoft.com/office/powerpoint/2010/main" val="355774331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Helium_Break">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6735517" y="22302"/>
            <a:ext cx="5545842" cy="6745671"/>
          </a:xfrm>
          <a:custGeom>
            <a:avLst/>
            <a:gdLst>
              <a:gd name="connsiteX0" fmla="*/ 490691 w 11088796"/>
              <a:gd name="connsiteY0" fmla="*/ 11756903 h 13491341"/>
              <a:gd name="connsiteX1" fmla="*/ 733817 w 11088796"/>
              <a:gd name="connsiteY1" fmla="*/ 11837830 h 13491341"/>
              <a:gd name="connsiteX2" fmla="*/ 1808437 w 11088796"/>
              <a:gd name="connsiteY2" fmla="*/ 12656501 h 13491341"/>
              <a:gd name="connsiteX3" fmla="*/ 1856663 w 11088796"/>
              <a:gd name="connsiteY3" fmla="*/ 13306044 h 13491341"/>
              <a:gd name="connsiteX4" fmla="*/ 1236430 w 11088796"/>
              <a:gd name="connsiteY4" fmla="*/ 13407341 h 13491341"/>
              <a:gd name="connsiteX5" fmla="*/ 161810 w 11088796"/>
              <a:gd name="connsiteY5" fmla="*/ 12588671 h 13491341"/>
              <a:gd name="connsiteX6" fmla="*/ 97910 w 11088796"/>
              <a:gd name="connsiteY6" fmla="*/ 11966183 h 13491341"/>
              <a:gd name="connsiteX7" fmla="*/ 490691 w 11088796"/>
              <a:gd name="connsiteY7" fmla="*/ 11756903 h 13491341"/>
              <a:gd name="connsiteX8" fmla="*/ 1287637 w 11088796"/>
              <a:gd name="connsiteY8" fmla="*/ 10710803 h 13491341"/>
              <a:gd name="connsiteX9" fmla="*/ 1523741 w 11088796"/>
              <a:gd name="connsiteY9" fmla="*/ 10800947 h 13491341"/>
              <a:gd name="connsiteX10" fmla="*/ 2598361 w 11088796"/>
              <a:gd name="connsiteY10" fmla="*/ 11619618 h 13491341"/>
              <a:gd name="connsiteX11" fmla="*/ 2667707 w 11088796"/>
              <a:gd name="connsiteY11" fmla="*/ 12241437 h 13491341"/>
              <a:gd name="connsiteX12" fmla="*/ 2049794 w 11088796"/>
              <a:gd name="connsiteY12" fmla="*/ 12339687 h 13491341"/>
              <a:gd name="connsiteX13" fmla="*/ 975175 w 11088796"/>
              <a:gd name="connsiteY13" fmla="*/ 11521017 h 13491341"/>
              <a:gd name="connsiteX14" fmla="*/ 908953 w 11088796"/>
              <a:gd name="connsiteY14" fmla="*/ 10901578 h 13491341"/>
              <a:gd name="connsiteX15" fmla="*/ 1287637 w 11088796"/>
              <a:gd name="connsiteY15" fmla="*/ 10710803 h 13491341"/>
              <a:gd name="connsiteX16" fmla="*/ 1721569 w 11088796"/>
              <a:gd name="connsiteY16" fmla="*/ 9334566 h 13491341"/>
              <a:gd name="connsiteX17" fmla="*/ 1947183 w 11088796"/>
              <a:gd name="connsiteY17" fmla="*/ 9405678 h 13491341"/>
              <a:gd name="connsiteX18" fmla="*/ 3834230 w 11088796"/>
              <a:gd name="connsiteY18" fmla="*/ 10843275 h 13491341"/>
              <a:gd name="connsiteX19" fmla="*/ 3878894 w 11088796"/>
              <a:gd name="connsiteY19" fmla="*/ 11451101 h 13491341"/>
              <a:gd name="connsiteX20" fmla="*/ 3262230 w 11088796"/>
              <a:gd name="connsiteY20" fmla="*/ 11594106 h 13491341"/>
              <a:gd name="connsiteX21" fmla="*/ 1375183 w 11088796"/>
              <a:gd name="connsiteY21" fmla="*/ 10156508 h 13491341"/>
              <a:gd name="connsiteX22" fmla="*/ 1349316 w 11088796"/>
              <a:gd name="connsiteY22" fmla="*/ 9524008 h 13491341"/>
              <a:gd name="connsiteX23" fmla="*/ 1721569 w 11088796"/>
              <a:gd name="connsiteY23" fmla="*/ 9334566 h 13491341"/>
              <a:gd name="connsiteX24" fmla="*/ 2101387 w 11088796"/>
              <a:gd name="connsiteY24" fmla="*/ 7936576 h 13491341"/>
              <a:gd name="connsiteX25" fmla="*/ 2344041 w 11088796"/>
              <a:gd name="connsiteY25" fmla="*/ 8020670 h 13491341"/>
              <a:gd name="connsiteX26" fmla="*/ 5052676 w 11088796"/>
              <a:gd name="connsiteY26" fmla="*/ 10084172 h 13491341"/>
              <a:gd name="connsiteX27" fmla="*/ 5120124 w 11088796"/>
              <a:gd name="connsiteY27" fmla="*/ 10709361 h 13491341"/>
              <a:gd name="connsiteX28" fmla="*/ 4480668 w 11088796"/>
              <a:gd name="connsiteY28" fmla="*/ 10835011 h 13491341"/>
              <a:gd name="connsiteX29" fmla="*/ 1772034 w 11088796"/>
              <a:gd name="connsiteY29" fmla="*/ 8771509 h 13491341"/>
              <a:gd name="connsiteX30" fmla="*/ 1723383 w 11088796"/>
              <a:gd name="connsiteY30" fmla="*/ 8121644 h 13491341"/>
              <a:gd name="connsiteX31" fmla="*/ 2101387 w 11088796"/>
              <a:gd name="connsiteY31" fmla="*/ 7936576 h 13491341"/>
              <a:gd name="connsiteX32" fmla="*/ 1945410 w 11088796"/>
              <a:gd name="connsiteY32" fmla="*/ 6115309 h 13491341"/>
              <a:gd name="connsiteX33" fmla="*/ 2188908 w 11088796"/>
              <a:gd name="connsiteY33" fmla="*/ 6197004 h 13491341"/>
              <a:gd name="connsiteX34" fmla="*/ 6859286 w 11088796"/>
              <a:gd name="connsiteY34" fmla="*/ 9755006 h 13491341"/>
              <a:gd name="connsiteX35" fmla="*/ 6889502 w 11088796"/>
              <a:gd name="connsiteY35" fmla="*/ 10387978 h 13491341"/>
              <a:gd name="connsiteX36" fmla="*/ 6287266 w 11088796"/>
              <a:gd name="connsiteY36" fmla="*/ 10505862 h 13491341"/>
              <a:gd name="connsiteX37" fmla="*/ 1616888 w 11088796"/>
              <a:gd name="connsiteY37" fmla="*/ 6947860 h 13491341"/>
              <a:gd name="connsiteX38" fmla="*/ 1551927 w 11088796"/>
              <a:gd name="connsiteY38" fmla="*/ 6321692 h 13491341"/>
              <a:gd name="connsiteX39" fmla="*/ 1945410 w 11088796"/>
              <a:gd name="connsiteY39" fmla="*/ 6115309 h 13491341"/>
              <a:gd name="connsiteX40" fmla="*/ 1120711 w 11088796"/>
              <a:gd name="connsiteY40" fmla="*/ 3826332 h 13491341"/>
              <a:gd name="connsiteX41" fmla="*/ 1362501 w 11088796"/>
              <a:gd name="connsiteY41" fmla="*/ 3910611 h 13491341"/>
              <a:gd name="connsiteX42" fmla="*/ 9297658 w 11088796"/>
              <a:gd name="connsiteY42" fmla="*/ 9955798 h 13491341"/>
              <a:gd name="connsiteX43" fmla="*/ 9344772 w 11088796"/>
              <a:gd name="connsiteY43" fmla="*/ 10560687 h 13491341"/>
              <a:gd name="connsiteX44" fmla="*/ 8749084 w 11088796"/>
              <a:gd name="connsiteY44" fmla="*/ 10675877 h 13491341"/>
              <a:gd name="connsiteX45" fmla="*/ 813928 w 11088796"/>
              <a:gd name="connsiteY45" fmla="*/ 4630689 h 13491341"/>
              <a:gd name="connsiteX46" fmla="*/ 744971 w 11088796"/>
              <a:gd name="connsiteY46" fmla="*/ 4009160 h 13491341"/>
              <a:gd name="connsiteX47" fmla="*/ 1120711 w 11088796"/>
              <a:gd name="connsiteY47" fmla="*/ 3826332 h 13491341"/>
              <a:gd name="connsiteX48" fmla="*/ 4227254 w 11088796"/>
              <a:gd name="connsiteY48" fmla="*/ 2790686 h 13491341"/>
              <a:gd name="connsiteX49" fmla="*/ 4454070 w 11088796"/>
              <a:gd name="connsiteY49" fmla="*/ 2860658 h 13491341"/>
              <a:gd name="connsiteX50" fmla="*/ 9475564 w 11088796"/>
              <a:gd name="connsiteY50" fmla="*/ 6686148 h 13491341"/>
              <a:gd name="connsiteX51" fmla="*/ 9504938 w 11088796"/>
              <a:gd name="connsiteY51" fmla="*/ 7321320 h 13491341"/>
              <a:gd name="connsiteX52" fmla="*/ 8903564 w 11088796"/>
              <a:gd name="connsiteY52" fmla="*/ 7436978 h 13491341"/>
              <a:gd name="connsiteX53" fmla="*/ 3882070 w 11088796"/>
              <a:gd name="connsiteY53" fmla="*/ 3611488 h 13491341"/>
              <a:gd name="connsiteX54" fmla="*/ 3837020 w 11088796"/>
              <a:gd name="connsiteY54" fmla="*/ 3003370 h 13491341"/>
              <a:gd name="connsiteX55" fmla="*/ 4227254 w 11088796"/>
              <a:gd name="connsiteY55" fmla="*/ 2790686 h 13491341"/>
              <a:gd name="connsiteX56" fmla="*/ 5978286 w 11088796"/>
              <a:gd name="connsiteY56" fmla="*/ 2454748 h 13491341"/>
              <a:gd name="connsiteX57" fmla="*/ 6213830 w 11088796"/>
              <a:gd name="connsiteY57" fmla="*/ 2544466 h 13491341"/>
              <a:gd name="connsiteX58" fmla="*/ 9303674 w 11088796"/>
              <a:gd name="connsiteY58" fmla="*/ 4898383 h 13491341"/>
              <a:gd name="connsiteX59" fmla="*/ 9350860 w 11088796"/>
              <a:gd name="connsiteY59" fmla="*/ 5503319 h 13491341"/>
              <a:gd name="connsiteX60" fmla="*/ 8755108 w 11088796"/>
              <a:gd name="connsiteY60" fmla="*/ 5618451 h 13491341"/>
              <a:gd name="connsiteX61" fmla="*/ 5665264 w 11088796"/>
              <a:gd name="connsiteY61" fmla="*/ 3264535 h 13491341"/>
              <a:gd name="connsiteX62" fmla="*/ 5596232 w 11088796"/>
              <a:gd name="connsiteY62" fmla="*/ 2642955 h 13491341"/>
              <a:gd name="connsiteX63" fmla="*/ 5978286 w 11088796"/>
              <a:gd name="connsiteY63" fmla="*/ 2454748 h 13491341"/>
              <a:gd name="connsiteX64" fmla="*/ 1124504 w 11088796"/>
              <a:gd name="connsiteY64" fmla="*/ 2113497 h 13491341"/>
              <a:gd name="connsiteX65" fmla="*/ 1366063 w 11088796"/>
              <a:gd name="connsiteY65" fmla="*/ 2195470 h 13491341"/>
              <a:gd name="connsiteX66" fmla="*/ 10938820 w 11088796"/>
              <a:gd name="connsiteY66" fmla="*/ 9488219 h 13491341"/>
              <a:gd name="connsiteX67" fmla="*/ 10982418 w 11088796"/>
              <a:gd name="connsiteY67" fmla="*/ 10098117 h 13491341"/>
              <a:gd name="connsiteX68" fmla="*/ 10366800 w 11088796"/>
              <a:gd name="connsiteY68" fmla="*/ 10239076 h 13491341"/>
              <a:gd name="connsiteX69" fmla="*/ 794043 w 11088796"/>
              <a:gd name="connsiteY69" fmla="*/ 2946327 h 13491341"/>
              <a:gd name="connsiteX70" fmla="*/ 744627 w 11088796"/>
              <a:gd name="connsiteY70" fmla="*/ 2298728 h 13491341"/>
              <a:gd name="connsiteX71" fmla="*/ 1124504 w 11088796"/>
              <a:gd name="connsiteY71" fmla="*/ 2113497 h 13491341"/>
              <a:gd name="connsiteX72" fmla="*/ 7356102 w 11088796"/>
              <a:gd name="connsiteY72" fmla="*/ 1797588 h 13491341"/>
              <a:gd name="connsiteX73" fmla="*/ 7581448 w 11088796"/>
              <a:gd name="connsiteY73" fmla="*/ 1868497 h 13491341"/>
              <a:gd name="connsiteX74" fmla="*/ 9593352 w 11088796"/>
              <a:gd name="connsiteY74" fmla="*/ 3401213 h 13491341"/>
              <a:gd name="connsiteX75" fmla="*/ 9637536 w 11088796"/>
              <a:gd name="connsiteY75" fmla="*/ 4008670 h 13491341"/>
              <a:gd name="connsiteX76" fmla="*/ 9021352 w 11088796"/>
              <a:gd name="connsiteY76" fmla="*/ 4152044 h 13491341"/>
              <a:gd name="connsiteX77" fmla="*/ 7009448 w 11088796"/>
              <a:gd name="connsiteY77" fmla="*/ 2619328 h 13491341"/>
              <a:gd name="connsiteX78" fmla="*/ 6984064 w 11088796"/>
              <a:gd name="connsiteY78" fmla="*/ 1987194 h 13491341"/>
              <a:gd name="connsiteX79" fmla="*/ 7356102 w 11088796"/>
              <a:gd name="connsiteY79" fmla="*/ 1797588 h 13491341"/>
              <a:gd name="connsiteX80" fmla="*/ 8626238 w 11088796"/>
              <a:gd name="connsiteY80" fmla="*/ 1077861 h 13491341"/>
              <a:gd name="connsiteX81" fmla="*/ 8867664 w 11088796"/>
              <a:gd name="connsiteY81" fmla="*/ 1161018 h 13491341"/>
              <a:gd name="connsiteX82" fmla="*/ 9942284 w 11088796"/>
              <a:gd name="connsiteY82" fmla="*/ 1979689 h 13491341"/>
              <a:gd name="connsiteX83" fmla="*/ 10009308 w 11088796"/>
              <a:gd name="connsiteY83" fmla="*/ 2604557 h 13491341"/>
              <a:gd name="connsiteX84" fmla="*/ 9370276 w 11088796"/>
              <a:gd name="connsiteY84" fmla="*/ 2730530 h 13491341"/>
              <a:gd name="connsiteX85" fmla="*/ 8295656 w 11088796"/>
              <a:gd name="connsiteY85" fmla="*/ 1911858 h 13491341"/>
              <a:gd name="connsiteX86" fmla="*/ 8250554 w 11088796"/>
              <a:gd name="connsiteY86" fmla="*/ 1264696 h 13491341"/>
              <a:gd name="connsiteX87" fmla="*/ 8626238 w 11088796"/>
              <a:gd name="connsiteY87" fmla="*/ 1077861 h 13491341"/>
              <a:gd name="connsiteX88" fmla="*/ 9447378 w 11088796"/>
              <a:gd name="connsiteY88" fmla="*/ 1 h 13491341"/>
              <a:gd name="connsiteX89" fmla="*/ 9689796 w 11088796"/>
              <a:gd name="connsiteY89" fmla="*/ 81858 h 13491341"/>
              <a:gd name="connsiteX90" fmla="*/ 10764416 w 11088796"/>
              <a:gd name="connsiteY90" fmla="*/ 900529 h 13491341"/>
              <a:gd name="connsiteX91" fmla="*/ 10812642 w 11088796"/>
              <a:gd name="connsiteY91" fmla="*/ 1550070 h 13491341"/>
              <a:gd name="connsiteX92" fmla="*/ 10192408 w 11088796"/>
              <a:gd name="connsiteY92" fmla="*/ 1651368 h 13491341"/>
              <a:gd name="connsiteX93" fmla="*/ 9117788 w 11088796"/>
              <a:gd name="connsiteY93" fmla="*/ 832697 h 13491341"/>
              <a:gd name="connsiteX94" fmla="*/ 9053888 w 11088796"/>
              <a:gd name="connsiteY94" fmla="*/ 210211 h 13491341"/>
              <a:gd name="connsiteX95" fmla="*/ 9447378 w 11088796"/>
              <a:gd name="connsiteY95" fmla="*/ 1 h 1349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088796" h="13491341">
                <a:moveTo>
                  <a:pt x="490691" y="11756903"/>
                </a:moveTo>
                <a:cubicBezTo>
                  <a:pt x="576640" y="11756478"/>
                  <a:pt x="661187" y="11782498"/>
                  <a:pt x="733817" y="11837830"/>
                </a:cubicBezTo>
                <a:cubicBezTo>
                  <a:pt x="733817" y="11837830"/>
                  <a:pt x="733817" y="11837830"/>
                  <a:pt x="1808437" y="12656501"/>
                </a:cubicBezTo>
                <a:cubicBezTo>
                  <a:pt x="2002119" y="12804053"/>
                  <a:pt x="2020477" y="13091014"/>
                  <a:pt x="1856663" y="13306044"/>
                </a:cubicBezTo>
                <a:cubicBezTo>
                  <a:pt x="1708962" y="13499922"/>
                  <a:pt x="1430112" y="13554893"/>
                  <a:pt x="1236430" y="13407341"/>
                </a:cubicBezTo>
                <a:cubicBezTo>
                  <a:pt x="1236430" y="13407341"/>
                  <a:pt x="1236430" y="13407341"/>
                  <a:pt x="161810" y="12588671"/>
                </a:cubicBezTo>
                <a:cubicBezTo>
                  <a:pt x="-31872" y="12441120"/>
                  <a:pt x="-49792" y="12160062"/>
                  <a:pt x="97910" y="11966183"/>
                </a:cubicBezTo>
                <a:cubicBezTo>
                  <a:pt x="200294" y="11831790"/>
                  <a:pt x="347442" y="11757613"/>
                  <a:pt x="490691" y="11756903"/>
                </a:cubicBezTo>
                <a:close/>
                <a:moveTo>
                  <a:pt x="1287637" y="10710803"/>
                </a:moveTo>
                <a:cubicBezTo>
                  <a:pt x="1369716" y="10715457"/>
                  <a:pt x="1451110" y="10745615"/>
                  <a:pt x="1523741" y="10800947"/>
                </a:cubicBezTo>
                <a:cubicBezTo>
                  <a:pt x="1523741" y="10800947"/>
                  <a:pt x="1523741" y="10800947"/>
                  <a:pt x="2598361" y="11619618"/>
                </a:cubicBezTo>
                <a:cubicBezTo>
                  <a:pt x="2792042" y="11767170"/>
                  <a:pt x="2832808" y="12024717"/>
                  <a:pt x="2667707" y="12241437"/>
                </a:cubicBezTo>
                <a:cubicBezTo>
                  <a:pt x="2521245" y="12433688"/>
                  <a:pt x="2243477" y="12487239"/>
                  <a:pt x="2049794" y="12339687"/>
                </a:cubicBezTo>
                <a:cubicBezTo>
                  <a:pt x="2049794" y="12339687"/>
                  <a:pt x="2049794" y="12339687"/>
                  <a:pt x="975175" y="11521017"/>
                </a:cubicBezTo>
                <a:cubicBezTo>
                  <a:pt x="781493" y="11373465"/>
                  <a:pt x="762492" y="11093830"/>
                  <a:pt x="908953" y="10901578"/>
                </a:cubicBezTo>
                <a:cubicBezTo>
                  <a:pt x="1012143" y="10766128"/>
                  <a:pt x="1150840" y="10703045"/>
                  <a:pt x="1287637" y="10710803"/>
                </a:cubicBezTo>
                <a:close/>
                <a:moveTo>
                  <a:pt x="1721569" y="9334566"/>
                </a:moveTo>
                <a:cubicBezTo>
                  <a:pt x="1803463" y="9333793"/>
                  <a:pt x="1882852" y="9356669"/>
                  <a:pt x="1947183" y="9405678"/>
                </a:cubicBezTo>
                <a:cubicBezTo>
                  <a:pt x="1947183" y="9405678"/>
                  <a:pt x="1947183" y="9405678"/>
                  <a:pt x="3834230" y="10843275"/>
                </a:cubicBezTo>
                <a:cubicBezTo>
                  <a:pt x="4005780" y="10973966"/>
                  <a:pt x="4026594" y="11257225"/>
                  <a:pt x="3878894" y="11451101"/>
                </a:cubicBezTo>
                <a:cubicBezTo>
                  <a:pt x="3712398" y="11669653"/>
                  <a:pt x="3433780" y="11724797"/>
                  <a:pt x="3262230" y="11594106"/>
                </a:cubicBezTo>
                <a:cubicBezTo>
                  <a:pt x="3262230" y="11594106"/>
                  <a:pt x="3262230" y="11594106"/>
                  <a:pt x="1375183" y="10156508"/>
                </a:cubicBezTo>
                <a:cubicBezTo>
                  <a:pt x="1203633" y="10025818"/>
                  <a:pt x="1182818" y="9742560"/>
                  <a:pt x="1349316" y="9524008"/>
                </a:cubicBezTo>
                <a:cubicBezTo>
                  <a:pt x="1441628" y="9402835"/>
                  <a:pt x="1585080" y="9335855"/>
                  <a:pt x="1721569" y="9334566"/>
                </a:cubicBezTo>
                <a:close/>
                <a:moveTo>
                  <a:pt x="2101387" y="7936576"/>
                </a:moveTo>
                <a:cubicBezTo>
                  <a:pt x="2186631" y="7938355"/>
                  <a:pt x="2271321" y="7965270"/>
                  <a:pt x="2344041" y="8020670"/>
                </a:cubicBezTo>
                <a:cubicBezTo>
                  <a:pt x="2344041" y="8020670"/>
                  <a:pt x="2344041" y="8020670"/>
                  <a:pt x="5052676" y="10084172"/>
                </a:cubicBezTo>
                <a:cubicBezTo>
                  <a:pt x="5246596" y="10231905"/>
                  <a:pt x="5267826" y="10515482"/>
                  <a:pt x="5120124" y="10709361"/>
                </a:cubicBezTo>
                <a:cubicBezTo>
                  <a:pt x="4953624" y="10927915"/>
                  <a:pt x="4674590" y="10982744"/>
                  <a:pt x="4480668" y="10835011"/>
                </a:cubicBezTo>
                <a:cubicBezTo>
                  <a:pt x="4480668" y="10835011"/>
                  <a:pt x="4480668" y="10835011"/>
                  <a:pt x="1772034" y="8771509"/>
                </a:cubicBezTo>
                <a:cubicBezTo>
                  <a:pt x="1578113" y="8623776"/>
                  <a:pt x="1556883" y="8340198"/>
                  <a:pt x="1723383" y="8121644"/>
                </a:cubicBezTo>
                <a:cubicBezTo>
                  <a:pt x="1815697" y="8000470"/>
                  <a:pt x="1959313" y="7933611"/>
                  <a:pt x="2101387" y="7936576"/>
                </a:cubicBezTo>
                <a:close/>
                <a:moveTo>
                  <a:pt x="1945410" y="6115309"/>
                </a:moveTo>
                <a:cubicBezTo>
                  <a:pt x="2031653" y="6115412"/>
                  <a:pt x="2116421" y="6141783"/>
                  <a:pt x="2188908" y="6197004"/>
                </a:cubicBezTo>
                <a:cubicBezTo>
                  <a:pt x="2188908" y="6197004"/>
                  <a:pt x="2188908" y="6197004"/>
                  <a:pt x="6859286" y="9755006"/>
                </a:cubicBezTo>
                <a:cubicBezTo>
                  <a:pt x="7052586" y="9902268"/>
                  <a:pt x="7052554" y="10173950"/>
                  <a:pt x="6889502" y="10387978"/>
                </a:cubicBezTo>
                <a:cubicBezTo>
                  <a:pt x="6742488" y="10580955"/>
                  <a:pt x="6480566" y="10653123"/>
                  <a:pt x="6287266" y="10505862"/>
                </a:cubicBezTo>
                <a:cubicBezTo>
                  <a:pt x="6287266" y="10505862"/>
                  <a:pt x="6287266" y="10505862"/>
                  <a:pt x="1616888" y="6947860"/>
                </a:cubicBezTo>
                <a:cubicBezTo>
                  <a:pt x="1423588" y="6800599"/>
                  <a:pt x="1404912" y="6514668"/>
                  <a:pt x="1551927" y="6321692"/>
                </a:cubicBezTo>
                <a:cubicBezTo>
                  <a:pt x="1653834" y="6187921"/>
                  <a:pt x="1801671" y="6115135"/>
                  <a:pt x="1945410" y="6115309"/>
                </a:cubicBezTo>
                <a:close/>
                <a:moveTo>
                  <a:pt x="1120711" y="3826332"/>
                </a:moveTo>
                <a:cubicBezTo>
                  <a:pt x="1205571" y="3828346"/>
                  <a:pt x="1289952" y="3855341"/>
                  <a:pt x="1362501" y="3910611"/>
                </a:cubicBezTo>
                <a:cubicBezTo>
                  <a:pt x="1362501" y="3910611"/>
                  <a:pt x="1362501" y="3910611"/>
                  <a:pt x="9297658" y="9955798"/>
                </a:cubicBezTo>
                <a:cubicBezTo>
                  <a:pt x="9491122" y="10103183"/>
                  <a:pt x="9491234" y="10368433"/>
                  <a:pt x="9344772" y="10560687"/>
                </a:cubicBezTo>
                <a:cubicBezTo>
                  <a:pt x="9179666" y="10777410"/>
                  <a:pt x="8942548" y="10823263"/>
                  <a:pt x="8749084" y="10675877"/>
                </a:cubicBezTo>
                <a:cubicBezTo>
                  <a:pt x="8749084" y="10675877"/>
                  <a:pt x="8749084" y="10675877"/>
                  <a:pt x="813928" y="4630689"/>
                </a:cubicBezTo>
                <a:cubicBezTo>
                  <a:pt x="620463" y="4483305"/>
                  <a:pt x="579867" y="4225882"/>
                  <a:pt x="744971" y="4009160"/>
                </a:cubicBezTo>
                <a:cubicBezTo>
                  <a:pt x="836511" y="3889001"/>
                  <a:pt x="979277" y="3822972"/>
                  <a:pt x="1120711" y="3826332"/>
                </a:cubicBezTo>
                <a:close/>
                <a:moveTo>
                  <a:pt x="4227254" y="2790686"/>
                </a:moveTo>
                <a:cubicBezTo>
                  <a:pt x="4310200" y="2788659"/>
                  <a:pt x="4389662" y="2811590"/>
                  <a:pt x="4454070" y="2860658"/>
                </a:cubicBezTo>
                <a:cubicBezTo>
                  <a:pt x="4454070" y="2860658"/>
                  <a:pt x="4454070" y="2860658"/>
                  <a:pt x="9475564" y="6686148"/>
                </a:cubicBezTo>
                <a:cubicBezTo>
                  <a:pt x="9647320" y="6816995"/>
                  <a:pt x="9671436" y="7102770"/>
                  <a:pt x="9504938" y="7321320"/>
                </a:cubicBezTo>
                <a:cubicBezTo>
                  <a:pt x="9357238" y="7515197"/>
                  <a:pt x="9075320" y="7567825"/>
                  <a:pt x="8903564" y="7436978"/>
                </a:cubicBezTo>
                <a:cubicBezTo>
                  <a:pt x="8903564" y="7436978"/>
                  <a:pt x="8903564" y="7436978"/>
                  <a:pt x="3882070" y="3611488"/>
                </a:cubicBezTo>
                <a:cubicBezTo>
                  <a:pt x="3710313" y="3480640"/>
                  <a:pt x="3689321" y="3197246"/>
                  <a:pt x="3837020" y="3003370"/>
                </a:cubicBezTo>
                <a:cubicBezTo>
                  <a:pt x="3941082" y="2866775"/>
                  <a:pt x="4089010" y="2794065"/>
                  <a:pt x="4227254" y="2790686"/>
                </a:cubicBezTo>
                <a:close/>
                <a:moveTo>
                  <a:pt x="5978286" y="2454748"/>
                </a:moveTo>
                <a:cubicBezTo>
                  <a:pt x="6060956" y="2459853"/>
                  <a:pt x="6142436" y="2490076"/>
                  <a:pt x="6213830" y="2544466"/>
                </a:cubicBezTo>
                <a:cubicBezTo>
                  <a:pt x="6213830" y="2544466"/>
                  <a:pt x="6213830" y="2544466"/>
                  <a:pt x="9303674" y="4898383"/>
                </a:cubicBezTo>
                <a:cubicBezTo>
                  <a:pt x="9497180" y="5045798"/>
                  <a:pt x="9515962" y="5286598"/>
                  <a:pt x="9350860" y="5503319"/>
                </a:cubicBezTo>
                <a:cubicBezTo>
                  <a:pt x="9204398" y="5695570"/>
                  <a:pt x="8948614" y="5765868"/>
                  <a:pt x="8755108" y="5618451"/>
                </a:cubicBezTo>
                <a:cubicBezTo>
                  <a:pt x="8755108" y="5618451"/>
                  <a:pt x="8755108" y="5618451"/>
                  <a:pt x="5665264" y="3264535"/>
                </a:cubicBezTo>
                <a:cubicBezTo>
                  <a:pt x="5474880" y="3119496"/>
                  <a:pt x="5449770" y="2835207"/>
                  <a:pt x="5596232" y="2642955"/>
                </a:cubicBezTo>
                <a:cubicBezTo>
                  <a:pt x="5699420" y="2507505"/>
                  <a:pt x="5840504" y="2446239"/>
                  <a:pt x="5978286" y="2454748"/>
                </a:cubicBezTo>
                <a:close/>
                <a:moveTo>
                  <a:pt x="1124504" y="2113497"/>
                </a:moveTo>
                <a:cubicBezTo>
                  <a:pt x="1210071" y="2114841"/>
                  <a:pt x="1294642" y="2141060"/>
                  <a:pt x="1366063" y="2195470"/>
                </a:cubicBezTo>
                <a:cubicBezTo>
                  <a:pt x="1366063" y="2195470"/>
                  <a:pt x="1366063" y="2195470"/>
                  <a:pt x="10938820" y="9488219"/>
                </a:cubicBezTo>
                <a:cubicBezTo>
                  <a:pt x="11132398" y="9635692"/>
                  <a:pt x="11129432" y="9905139"/>
                  <a:pt x="10982418" y="10098117"/>
                </a:cubicBezTo>
                <a:cubicBezTo>
                  <a:pt x="10819366" y="10312145"/>
                  <a:pt x="10560378" y="10386547"/>
                  <a:pt x="10366800" y="10239076"/>
                </a:cubicBezTo>
                <a:cubicBezTo>
                  <a:pt x="10366800" y="10239076"/>
                  <a:pt x="10366800" y="10239076"/>
                  <a:pt x="794043" y="2946327"/>
                </a:cubicBezTo>
                <a:cubicBezTo>
                  <a:pt x="603587" y="2801233"/>
                  <a:pt x="581575" y="2512756"/>
                  <a:pt x="744627" y="2298728"/>
                </a:cubicBezTo>
                <a:cubicBezTo>
                  <a:pt x="836511" y="2178117"/>
                  <a:pt x="981892" y="2111258"/>
                  <a:pt x="1124504" y="2113497"/>
                </a:cubicBezTo>
                <a:close/>
                <a:moveTo>
                  <a:pt x="7356102" y="1797588"/>
                </a:moveTo>
                <a:cubicBezTo>
                  <a:pt x="7437918" y="1796756"/>
                  <a:pt x="7517214" y="1819562"/>
                  <a:pt x="7581448" y="1868497"/>
                </a:cubicBezTo>
                <a:cubicBezTo>
                  <a:pt x="7581448" y="1868497"/>
                  <a:pt x="7581448" y="1868497"/>
                  <a:pt x="9593352" y="3401213"/>
                </a:cubicBezTo>
                <a:cubicBezTo>
                  <a:pt x="9764644" y="3531709"/>
                  <a:pt x="9785234" y="3814795"/>
                  <a:pt x="9637536" y="4008670"/>
                </a:cubicBezTo>
                <a:cubicBezTo>
                  <a:pt x="9471038" y="4227222"/>
                  <a:pt x="9192646" y="4282538"/>
                  <a:pt x="9021352" y="4152044"/>
                </a:cubicBezTo>
                <a:cubicBezTo>
                  <a:pt x="9021352" y="4152044"/>
                  <a:pt x="9021352" y="4152044"/>
                  <a:pt x="7009448" y="2619328"/>
                </a:cubicBezTo>
                <a:cubicBezTo>
                  <a:pt x="6838156" y="2488833"/>
                  <a:pt x="6817566" y="2205746"/>
                  <a:pt x="6984064" y="1987194"/>
                </a:cubicBezTo>
                <a:cubicBezTo>
                  <a:pt x="7076376" y="1866022"/>
                  <a:pt x="7219740" y="1798975"/>
                  <a:pt x="7356102" y="1797588"/>
                </a:cubicBezTo>
                <a:close/>
                <a:moveTo>
                  <a:pt x="8626238" y="1077861"/>
                </a:moveTo>
                <a:cubicBezTo>
                  <a:pt x="8710866" y="1079170"/>
                  <a:pt x="8795034" y="1105687"/>
                  <a:pt x="8867664" y="1161018"/>
                </a:cubicBezTo>
                <a:cubicBezTo>
                  <a:pt x="8867664" y="1161018"/>
                  <a:pt x="8867664" y="1161018"/>
                  <a:pt x="9942284" y="1979689"/>
                </a:cubicBezTo>
                <a:cubicBezTo>
                  <a:pt x="10135964" y="2127242"/>
                  <a:pt x="10157008" y="2410678"/>
                  <a:pt x="10009308" y="2604557"/>
                </a:cubicBezTo>
                <a:cubicBezTo>
                  <a:pt x="9842808" y="2823111"/>
                  <a:pt x="9563958" y="2878081"/>
                  <a:pt x="9370276" y="2730530"/>
                </a:cubicBezTo>
                <a:cubicBezTo>
                  <a:pt x="9370276" y="2730530"/>
                  <a:pt x="9370276" y="2730530"/>
                  <a:pt x="8295656" y="1911858"/>
                </a:cubicBezTo>
                <a:cubicBezTo>
                  <a:pt x="8101974" y="1764307"/>
                  <a:pt x="8084054" y="1483251"/>
                  <a:pt x="8250554" y="1264696"/>
                </a:cubicBezTo>
                <a:cubicBezTo>
                  <a:pt x="8342868" y="1143522"/>
                  <a:pt x="8485190" y="1075680"/>
                  <a:pt x="8626238" y="1077861"/>
                </a:cubicBezTo>
                <a:close/>
                <a:moveTo>
                  <a:pt x="9447378" y="1"/>
                </a:moveTo>
                <a:cubicBezTo>
                  <a:pt x="9532998" y="9"/>
                  <a:pt x="9617166" y="26526"/>
                  <a:pt x="9689796" y="81858"/>
                </a:cubicBezTo>
                <a:cubicBezTo>
                  <a:pt x="9689796" y="81858"/>
                  <a:pt x="9689796" y="81858"/>
                  <a:pt x="10764416" y="900529"/>
                </a:cubicBezTo>
                <a:cubicBezTo>
                  <a:pt x="10958096" y="1048080"/>
                  <a:pt x="10979140" y="1331516"/>
                  <a:pt x="10812642" y="1550070"/>
                </a:cubicBezTo>
                <a:cubicBezTo>
                  <a:pt x="10664940" y="1743949"/>
                  <a:pt x="10386090" y="1798919"/>
                  <a:pt x="10192408" y="1651368"/>
                </a:cubicBezTo>
                <a:cubicBezTo>
                  <a:pt x="10192408" y="1651368"/>
                  <a:pt x="10192408" y="1651368"/>
                  <a:pt x="9117788" y="832697"/>
                </a:cubicBezTo>
                <a:cubicBezTo>
                  <a:pt x="8924106" y="685146"/>
                  <a:pt x="8906186" y="404090"/>
                  <a:pt x="9053888" y="210211"/>
                </a:cubicBezTo>
                <a:cubicBezTo>
                  <a:pt x="9157950" y="73615"/>
                  <a:pt x="9304680" y="-11"/>
                  <a:pt x="9447378" y="1"/>
                </a:cubicBezTo>
                <a:close/>
              </a:path>
            </a:pathLst>
          </a:custGeom>
          <a:effectLst/>
        </p:spPr>
        <p:txBody>
          <a:bodyPr wrap="square">
            <a:no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2" name="Rectangle 1"/>
          <p:cNvSpPr/>
          <p:nvPr userDrawn="1"/>
        </p:nvSpPr>
        <p:spPr>
          <a:xfrm>
            <a:off x="3870481" y="6266986"/>
            <a:ext cx="4082410" cy="5009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059519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54936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_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883832" y="0"/>
            <a:ext cx="5308168" cy="6858000"/>
          </a:xfrm>
          <a:solidFill>
            <a:schemeClr val="bg1">
              <a:lumMod val="95000"/>
            </a:schemeClr>
          </a:solidFill>
        </p:spPr>
        <p:txBody>
          <a:bodyPr>
            <a:normAutofit/>
          </a:bodyPr>
          <a:lstStyle>
            <a:lvl1pPr>
              <a:defRPr sz="1200"/>
            </a:lvl1pPr>
          </a:lstStyle>
          <a:p>
            <a:endParaRPr lang="en-US"/>
          </a:p>
        </p:txBody>
      </p:sp>
    </p:spTree>
    <p:extLst>
      <p:ext uri="{BB962C8B-B14F-4D97-AF65-F5344CB8AC3E}">
        <p14:creationId xmlns:p14="http://schemas.microsoft.com/office/powerpoint/2010/main" val="332841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Meet our Team">
    <p:spTree>
      <p:nvGrpSpPr>
        <p:cNvPr id="1" name=""/>
        <p:cNvGrpSpPr/>
        <p:nvPr/>
      </p:nvGrpSpPr>
      <p:grpSpPr>
        <a:xfrm>
          <a:off x="0" y="0"/>
          <a:ext cx="0" cy="0"/>
          <a:chOff x="0" y="0"/>
          <a:chExt cx="0" cy="0"/>
        </a:xfrm>
      </p:grpSpPr>
      <p:sp>
        <p:nvSpPr>
          <p:cNvPr id="21" name="Picture Placeholder 13"/>
          <p:cNvSpPr>
            <a:spLocks noGrp="1" noChangeAspect="1"/>
          </p:cNvSpPr>
          <p:nvPr>
            <p:ph type="pic" sz="quarter" idx="13"/>
          </p:nvPr>
        </p:nvSpPr>
        <p:spPr>
          <a:xfrm>
            <a:off x="1905067" y="1680214"/>
            <a:ext cx="1353747" cy="1353395"/>
          </a:xfrm>
          <a:prstGeom prst="ellipse">
            <a:avLst/>
          </a:prstGeom>
          <a:solidFill>
            <a:schemeClr val="bg1">
              <a:lumMod val="95000"/>
            </a:schemeClr>
          </a:solidFill>
          <a:effectLst/>
        </p:spPr>
        <p:txBody>
          <a:bodyPr>
            <a:normAutofit/>
          </a:bodyPr>
          <a:lstStyle>
            <a:lvl1pPr marL="0" indent="0">
              <a:buNone/>
              <a:defRPr sz="1400">
                <a:ln>
                  <a:noFill/>
                </a:ln>
                <a:solidFill>
                  <a:schemeClr val="bg1">
                    <a:lumMod val="85000"/>
                  </a:schemeClr>
                </a:solidFill>
              </a:defRPr>
            </a:lvl1pPr>
          </a:lstStyle>
          <a:p>
            <a:r>
              <a:rPr lang="en-US"/>
              <a:t>Drag picture to placeholder or click icon to add</a:t>
            </a:r>
            <a:endParaRPr lang="en-US" dirty="0"/>
          </a:p>
        </p:txBody>
      </p:sp>
      <p:sp>
        <p:nvSpPr>
          <p:cNvPr id="22" name="Picture Placeholder 13"/>
          <p:cNvSpPr>
            <a:spLocks noGrp="1" noChangeAspect="1"/>
          </p:cNvSpPr>
          <p:nvPr>
            <p:ph type="pic" sz="quarter" idx="17"/>
          </p:nvPr>
        </p:nvSpPr>
        <p:spPr>
          <a:xfrm>
            <a:off x="1905066" y="3820240"/>
            <a:ext cx="1353747" cy="1353395"/>
          </a:xfrm>
          <a:prstGeom prst="ellipse">
            <a:avLst/>
          </a:prstGeom>
          <a:solidFill>
            <a:schemeClr val="bg1">
              <a:lumMod val="95000"/>
            </a:schemeClr>
          </a:solidFill>
          <a:effectLst/>
        </p:spPr>
        <p:txBody>
          <a:bodyPr>
            <a:normAutofit/>
          </a:bodyPr>
          <a:lstStyle>
            <a:lvl1pPr marL="0" indent="0">
              <a:buNone/>
              <a:defRPr sz="1400">
                <a:ln>
                  <a:noFill/>
                </a:ln>
                <a:solidFill>
                  <a:schemeClr val="bg1">
                    <a:lumMod val="85000"/>
                  </a:schemeClr>
                </a:solidFill>
              </a:defRPr>
            </a:lvl1pPr>
          </a:lstStyle>
          <a:p>
            <a:r>
              <a:rPr lang="en-US" dirty="0"/>
              <a:t>Drag picture to placeholder or click icon to add</a:t>
            </a:r>
          </a:p>
        </p:txBody>
      </p:sp>
      <p:sp>
        <p:nvSpPr>
          <p:cNvPr id="23" name="Picture Placeholder 13"/>
          <p:cNvSpPr>
            <a:spLocks noGrp="1" noChangeAspect="1"/>
          </p:cNvSpPr>
          <p:nvPr>
            <p:ph type="pic" sz="quarter" idx="18"/>
          </p:nvPr>
        </p:nvSpPr>
        <p:spPr>
          <a:xfrm>
            <a:off x="4274896" y="1680214"/>
            <a:ext cx="1353747" cy="1353395"/>
          </a:xfrm>
          <a:prstGeom prst="ellipse">
            <a:avLst/>
          </a:prstGeom>
          <a:solidFill>
            <a:schemeClr val="bg1">
              <a:lumMod val="95000"/>
            </a:schemeClr>
          </a:solidFill>
          <a:effectLst/>
        </p:spPr>
        <p:txBody>
          <a:bodyPr>
            <a:normAutofit/>
          </a:bodyPr>
          <a:lstStyle>
            <a:lvl1pPr marL="0" indent="0">
              <a:buNone/>
              <a:defRPr sz="1400">
                <a:ln>
                  <a:noFill/>
                </a:ln>
                <a:solidFill>
                  <a:schemeClr val="bg1">
                    <a:lumMod val="85000"/>
                  </a:schemeClr>
                </a:solidFill>
              </a:defRPr>
            </a:lvl1pPr>
          </a:lstStyle>
          <a:p>
            <a:r>
              <a:rPr lang="en-US"/>
              <a:t>Drag picture to placeholder or click icon to add</a:t>
            </a:r>
            <a:endParaRPr lang="en-US" dirty="0"/>
          </a:p>
        </p:txBody>
      </p:sp>
      <p:sp>
        <p:nvSpPr>
          <p:cNvPr id="24" name="Picture Placeholder 13"/>
          <p:cNvSpPr>
            <a:spLocks noGrp="1" noChangeAspect="1"/>
          </p:cNvSpPr>
          <p:nvPr>
            <p:ph type="pic" sz="quarter" idx="19"/>
          </p:nvPr>
        </p:nvSpPr>
        <p:spPr>
          <a:xfrm>
            <a:off x="4274896" y="3820240"/>
            <a:ext cx="1353747" cy="1353395"/>
          </a:xfrm>
          <a:prstGeom prst="ellipse">
            <a:avLst/>
          </a:prstGeom>
          <a:solidFill>
            <a:schemeClr val="bg1">
              <a:lumMod val="95000"/>
            </a:schemeClr>
          </a:solidFill>
          <a:effectLst/>
        </p:spPr>
        <p:txBody>
          <a:bodyPr>
            <a:normAutofit/>
          </a:bodyPr>
          <a:lstStyle>
            <a:lvl1pPr marL="0" indent="0">
              <a:buNone/>
              <a:defRPr sz="1400">
                <a:ln>
                  <a:noFill/>
                </a:ln>
                <a:solidFill>
                  <a:schemeClr val="bg1">
                    <a:lumMod val="85000"/>
                  </a:schemeClr>
                </a:solidFill>
              </a:defRPr>
            </a:lvl1pPr>
          </a:lstStyle>
          <a:p>
            <a:r>
              <a:rPr lang="en-US"/>
              <a:t>Drag picture to placeholder or click icon to add</a:t>
            </a:r>
            <a:endParaRPr lang="en-US" dirty="0"/>
          </a:p>
        </p:txBody>
      </p:sp>
      <p:sp>
        <p:nvSpPr>
          <p:cNvPr id="29" name="Picture Placeholder 13"/>
          <p:cNvSpPr>
            <a:spLocks noGrp="1" noChangeAspect="1"/>
          </p:cNvSpPr>
          <p:nvPr>
            <p:ph type="pic" sz="quarter" idx="20"/>
          </p:nvPr>
        </p:nvSpPr>
        <p:spPr>
          <a:xfrm>
            <a:off x="6672109" y="1680214"/>
            <a:ext cx="1353747" cy="1353395"/>
          </a:xfrm>
          <a:prstGeom prst="ellipse">
            <a:avLst/>
          </a:prstGeom>
          <a:solidFill>
            <a:schemeClr val="bg1">
              <a:lumMod val="95000"/>
            </a:schemeClr>
          </a:solidFill>
          <a:effectLst/>
        </p:spPr>
        <p:txBody>
          <a:bodyPr>
            <a:normAutofit/>
          </a:bodyPr>
          <a:lstStyle>
            <a:lvl1pPr marL="0" indent="0">
              <a:buNone/>
              <a:defRPr sz="1400">
                <a:ln>
                  <a:noFill/>
                </a:ln>
                <a:solidFill>
                  <a:schemeClr val="bg1">
                    <a:lumMod val="85000"/>
                  </a:schemeClr>
                </a:solidFill>
              </a:defRPr>
            </a:lvl1pPr>
          </a:lstStyle>
          <a:p>
            <a:r>
              <a:rPr lang="en-US" dirty="0"/>
              <a:t>Drag picture to placeholder or click icon to add</a:t>
            </a:r>
          </a:p>
        </p:txBody>
      </p:sp>
      <p:sp>
        <p:nvSpPr>
          <p:cNvPr id="30" name="Picture Placeholder 13"/>
          <p:cNvSpPr>
            <a:spLocks noGrp="1" noChangeAspect="1"/>
          </p:cNvSpPr>
          <p:nvPr>
            <p:ph type="pic" sz="quarter" idx="21"/>
          </p:nvPr>
        </p:nvSpPr>
        <p:spPr>
          <a:xfrm>
            <a:off x="6672108" y="3820240"/>
            <a:ext cx="1353747" cy="1353395"/>
          </a:xfrm>
          <a:prstGeom prst="ellipse">
            <a:avLst/>
          </a:prstGeom>
          <a:solidFill>
            <a:schemeClr val="bg1">
              <a:lumMod val="95000"/>
            </a:schemeClr>
          </a:solidFill>
          <a:effectLst/>
        </p:spPr>
        <p:txBody>
          <a:bodyPr>
            <a:normAutofit/>
          </a:bodyPr>
          <a:lstStyle>
            <a:lvl1pPr marL="0" indent="0">
              <a:buNone/>
              <a:defRPr sz="1400">
                <a:ln>
                  <a:noFill/>
                </a:ln>
                <a:solidFill>
                  <a:schemeClr val="bg1">
                    <a:lumMod val="85000"/>
                  </a:schemeClr>
                </a:solidFill>
              </a:defRPr>
            </a:lvl1pPr>
          </a:lstStyle>
          <a:p>
            <a:r>
              <a:rPr lang="en-US" dirty="0"/>
              <a:t>Drag picture to placeholder or click icon to add</a:t>
            </a:r>
          </a:p>
        </p:txBody>
      </p:sp>
      <p:sp>
        <p:nvSpPr>
          <p:cNvPr id="31" name="Picture Placeholder 13"/>
          <p:cNvSpPr>
            <a:spLocks noGrp="1" noChangeAspect="1"/>
          </p:cNvSpPr>
          <p:nvPr>
            <p:ph type="pic" sz="quarter" idx="22"/>
          </p:nvPr>
        </p:nvSpPr>
        <p:spPr>
          <a:xfrm>
            <a:off x="9041938" y="1680214"/>
            <a:ext cx="1353747" cy="1353395"/>
          </a:xfrm>
          <a:prstGeom prst="ellipse">
            <a:avLst/>
          </a:prstGeom>
          <a:solidFill>
            <a:schemeClr val="bg1">
              <a:lumMod val="95000"/>
            </a:schemeClr>
          </a:solidFill>
          <a:effectLst/>
        </p:spPr>
        <p:txBody>
          <a:bodyPr>
            <a:normAutofit/>
          </a:bodyPr>
          <a:lstStyle>
            <a:lvl1pPr marL="0" indent="0">
              <a:buNone/>
              <a:defRPr sz="1400">
                <a:ln>
                  <a:noFill/>
                </a:ln>
                <a:solidFill>
                  <a:schemeClr val="bg1">
                    <a:lumMod val="85000"/>
                  </a:schemeClr>
                </a:solidFill>
              </a:defRPr>
            </a:lvl1pPr>
          </a:lstStyle>
          <a:p>
            <a:r>
              <a:rPr lang="en-US"/>
              <a:t>Drag picture to placeholder or click icon to add</a:t>
            </a:r>
            <a:endParaRPr lang="en-US" dirty="0"/>
          </a:p>
        </p:txBody>
      </p:sp>
      <p:sp>
        <p:nvSpPr>
          <p:cNvPr id="32" name="Picture Placeholder 13"/>
          <p:cNvSpPr>
            <a:spLocks noGrp="1" noChangeAspect="1"/>
          </p:cNvSpPr>
          <p:nvPr>
            <p:ph type="pic" sz="quarter" idx="23"/>
          </p:nvPr>
        </p:nvSpPr>
        <p:spPr>
          <a:xfrm>
            <a:off x="9041937" y="3820240"/>
            <a:ext cx="1353747" cy="1353395"/>
          </a:xfrm>
          <a:prstGeom prst="ellipse">
            <a:avLst/>
          </a:prstGeom>
          <a:solidFill>
            <a:schemeClr val="bg1">
              <a:lumMod val="95000"/>
            </a:schemeClr>
          </a:solidFill>
          <a:effectLst/>
        </p:spPr>
        <p:txBody>
          <a:bodyPr>
            <a:normAutofit/>
          </a:bodyPr>
          <a:lstStyle>
            <a:lvl1pPr marL="0" indent="0">
              <a:buNone/>
              <a:defRPr sz="1400">
                <a:ln>
                  <a:noFill/>
                </a:ln>
                <a:solidFill>
                  <a:schemeClr val="bg1">
                    <a:lumMod val="85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018877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ig Background with image">
    <p:spTree>
      <p:nvGrpSpPr>
        <p:cNvPr id="1" name=""/>
        <p:cNvGrpSpPr/>
        <p:nvPr/>
      </p:nvGrpSpPr>
      <p:grpSpPr>
        <a:xfrm>
          <a:off x="0" y="0"/>
          <a:ext cx="0" cy="0"/>
          <a:chOff x="0" y="0"/>
          <a:chExt cx="0" cy="0"/>
        </a:xfrm>
      </p:grpSpPr>
      <p:sp>
        <p:nvSpPr>
          <p:cNvPr id="7" name="Picture Placeholder 13"/>
          <p:cNvSpPr>
            <a:spLocks noGrp="1"/>
          </p:cNvSpPr>
          <p:nvPr>
            <p:ph type="pic" sz="quarter" idx="22"/>
          </p:nvPr>
        </p:nvSpPr>
        <p:spPr>
          <a:xfrm>
            <a:off x="0" y="0"/>
            <a:ext cx="12192000" cy="6858000"/>
          </a:xfrm>
          <a:effectLst/>
        </p:spPr>
        <p:txBody>
          <a:bodyPr>
            <a:normAutofit/>
          </a:bodyPr>
          <a:lstStyle>
            <a:lvl1pPr marL="0" indent="0">
              <a:buNone/>
              <a:defRPr sz="14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04867337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5308168" cy="6858000"/>
          </a:xfrm>
          <a:solidFill>
            <a:schemeClr val="bg1">
              <a:lumMod val="95000"/>
            </a:schemeClr>
          </a:solidFill>
        </p:spPr>
        <p:txBody>
          <a:bodyPr>
            <a:normAutofit/>
          </a:bodyPr>
          <a:lstStyle>
            <a:lvl1pPr>
              <a:defRPr sz="1200"/>
            </a:lvl1pPr>
          </a:lstStyle>
          <a:p>
            <a:endParaRPr lang="en-US"/>
          </a:p>
        </p:txBody>
      </p:sp>
    </p:spTree>
    <p:extLst>
      <p:ext uri="{BB962C8B-B14F-4D97-AF65-F5344CB8AC3E}">
        <p14:creationId xmlns:p14="http://schemas.microsoft.com/office/powerpoint/2010/main" val="3686551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3477986"/>
          </a:xfrm>
          <a:solidFill>
            <a:schemeClr val="bg1">
              <a:lumMod val="95000"/>
            </a:schemeClr>
          </a:solidFill>
        </p:spPr>
        <p:txBody>
          <a:bodyPr>
            <a:normAutofit/>
          </a:bodyPr>
          <a:lstStyle>
            <a:lvl1pPr>
              <a:defRPr sz="1200"/>
            </a:lvl1pPr>
          </a:lstStyle>
          <a:p>
            <a:endParaRPr lang="en-US"/>
          </a:p>
        </p:txBody>
      </p:sp>
    </p:spTree>
    <p:extLst>
      <p:ext uri="{BB962C8B-B14F-4D97-AF65-F5344CB8AC3E}">
        <p14:creationId xmlns:p14="http://schemas.microsoft.com/office/powerpoint/2010/main" val="1303185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2_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242837" y="0"/>
            <a:ext cx="6949163" cy="6858000"/>
          </a:xfrm>
          <a:solidFill>
            <a:schemeClr val="bg1">
              <a:lumMod val="95000"/>
            </a:schemeClr>
          </a:solidFill>
        </p:spPr>
        <p:txBody>
          <a:bodyPr>
            <a:normAutofit/>
          </a:bodyPr>
          <a:lstStyle>
            <a:lvl1pPr>
              <a:defRPr sz="1200"/>
            </a:lvl1pPr>
          </a:lstStyle>
          <a:p>
            <a:endParaRPr lang="en-US"/>
          </a:p>
        </p:txBody>
      </p:sp>
    </p:spTree>
    <p:extLst>
      <p:ext uri="{BB962C8B-B14F-4D97-AF65-F5344CB8AC3E}">
        <p14:creationId xmlns:p14="http://schemas.microsoft.com/office/powerpoint/2010/main" val="797442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rvices">
    <p:spTree>
      <p:nvGrpSpPr>
        <p:cNvPr id="1" name=""/>
        <p:cNvGrpSpPr/>
        <p:nvPr/>
      </p:nvGrpSpPr>
      <p:grpSpPr>
        <a:xfrm>
          <a:off x="0" y="0"/>
          <a:ext cx="0" cy="0"/>
          <a:chOff x="0" y="0"/>
          <a:chExt cx="0" cy="0"/>
        </a:xfrm>
      </p:grpSpPr>
      <p:sp>
        <p:nvSpPr>
          <p:cNvPr id="11" name="Picture Placeholder 8"/>
          <p:cNvSpPr>
            <a:spLocks noGrp="1" noChangeAspect="1"/>
          </p:cNvSpPr>
          <p:nvPr>
            <p:ph type="pic" sz="quarter" idx="10"/>
          </p:nvPr>
        </p:nvSpPr>
        <p:spPr>
          <a:xfrm>
            <a:off x="0" y="1709862"/>
            <a:ext cx="12192000" cy="3158274"/>
          </a:xfrm>
        </p:spPr>
        <p:txBody>
          <a:bodyPr>
            <a:normAutofit/>
          </a:bodyPr>
          <a:lstStyle>
            <a:lvl1pPr marL="0" indent="0">
              <a:buNone/>
              <a:defRPr sz="2100">
                <a:solidFill>
                  <a:schemeClr val="bg1">
                    <a:lumMod val="75000"/>
                  </a:schemeClr>
                </a:solidFill>
              </a:defRPr>
            </a:lvl1pPr>
          </a:lstStyle>
          <a:p>
            <a:endParaRPr lang="en-US" dirty="0"/>
          </a:p>
        </p:txBody>
      </p:sp>
    </p:spTree>
    <p:extLst>
      <p:ext uri="{BB962C8B-B14F-4D97-AF65-F5344CB8AC3E}">
        <p14:creationId xmlns:p14="http://schemas.microsoft.com/office/powerpoint/2010/main" val="3476458386"/>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Quote 1">
    <p:spTree>
      <p:nvGrpSpPr>
        <p:cNvPr id="1" name=""/>
        <p:cNvGrpSpPr/>
        <p:nvPr/>
      </p:nvGrpSpPr>
      <p:grpSpPr>
        <a:xfrm>
          <a:off x="0" y="0"/>
          <a:ext cx="0" cy="0"/>
          <a:chOff x="0" y="0"/>
          <a:chExt cx="0" cy="0"/>
        </a:xfrm>
      </p:grpSpPr>
      <p:sp>
        <p:nvSpPr>
          <p:cNvPr id="3" name="Picture Placeholder 13"/>
          <p:cNvSpPr>
            <a:spLocks noGrp="1"/>
          </p:cNvSpPr>
          <p:nvPr>
            <p:ph type="pic" sz="quarter" idx="22"/>
          </p:nvPr>
        </p:nvSpPr>
        <p:spPr>
          <a:xfrm>
            <a:off x="0" y="0"/>
            <a:ext cx="7853046" cy="685800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188736769"/>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Mission">
    <p:spTree>
      <p:nvGrpSpPr>
        <p:cNvPr id="1" name=""/>
        <p:cNvGrpSpPr/>
        <p:nvPr/>
      </p:nvGrpSpPr>
      <p:grpSpPr>
        <a:xfrm>
          <a:off x="0" y="0"/>
          <a:ext cx="0" cy="0"/>
          <a:chOff x="0" y="0"/>
          <a:chExt cx="0" cy="0"/>
        </a:xfrm>
      </p:grpSpPr>
      <p:sp>
        <p:nvSpPr>
          <p:cNvPr id="8" name="Picture Placeholder 13"/>
          <p:cNvSpPr>
            <a:spLocks noGrp="1"/>
          </p:cNvSpPr>
          <p:nvPr>
            <p:ph type="pic" sz="quarter" idx="16"/>
          </p:nvPr>
        </p:nvSpPr>
        <p:spPr>
          <a:xfrm>
            <a:off x="0" y="3644900"/>
            <a:ext cx="6096000" cy="321310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Picture Placeholder 13"/>
          <p:cNvSpPr>
            <a:spLocks noGrp="1"/>
          </p:cNvSpPr>
          <p:nvPr>
            <p:ph type="pic" sz="quarter" idx="17"/>
          </p:nvPr>
        </p:nvSpPr>
        <p:spPr>
          <a:xfrm>
            <a:off x="6096000" y="3644900"/>
            <a:ext cx="6096000" cy="321310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915732788"/>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10" name="Picture Placeholder 13"/>
          <p:cNvSpPr>
            <a:spLocks noGrp="1"/>
          </p:cNvSpPr>
          <p:nvPr>
            <p:ph type="pic" sz="quarter" idx="20"/>
          </p:nvPr>
        </p:nvSpPr>
        <p:spPr>
          <a:xfrm>
            <a:off x="7897263" y="2018370"/>
            <a:ext cx="2068837" cy="3914077"/>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1" name="Picture Placeholder 13"/>
          <p:cNvSpPr>
            <a:spLocks noGrp="1"/>
          </p:cNvSpPr>
          <p:nvPr>
            <p:ph type="pic" sz="quarter" idx="21"/>
          </p:nvPr>
        </p:nvSpPr>
        <p:spPr>
          <a:xfrm>
            <a:off x="10130835" y="2018370"/>
            <a:ext cx="2068837" cy="3914077"/>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2" name="Picture Placeholder 13"/>
          <p:cNvSpPr>
            <a:spLocks noGrp="1"/>
          </p:cNvSpPr>
          <p:nvPr>
            <p:ph type="pic" sz="quarter" idx="22"/>
          </p:nvPr>
        </p:nvSpPr>
        <p:spPr>
          <a:xfrm>
            <a:off x="5661229" y="2018370"/>
            <a:ext cx="2068837" cy="3914077"/>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17768068"/>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Projects 2">
    <p:spTree>
      <p:nvGrpSpPr>
        <p:cNvPr id="1" name=""/>
        <p:cNvGrpSpPr/>
        <p:nvPr/>
      </p:nvGrpSpPr>
      <p:grpSpPr>
        <a:xfrm>
          <a:off x="0" y="0"/>
          <a:ext cx="0" cy="0"/>
          <a:chOff x="0" y="0"/>
          <a:chExt cx="0" cy="0"/>
        </a:xfrm>
      </p:grpSpPr>
      <p:sp>
        <p:nvSpPr>
          <p:cNvPr id="6" name="Picture Placeholder 13"/>
          <p:cNvSpPr>
            <a:spLocks noGrp="1"/>
          </p:cNvSpPr>
          <p:nvPr>
            <p:ph type="pic" sz="quarter" idx="17"/>
          </p:nvPr>
        </p:nvSpPr>
        <p:spPr>
          <a:xfrm>
            <a:off x="791130" y="3416300"/>
            <a:ext cx="2575247" cy="344170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18"/>
          </p:nvPr>
        </p:nvSpPr>
        <p:spPr>
          <a:xfrm>
            <a:off x="2078753" y="2286000"/>
            <a:ext cx="2575247" cy="344170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255258231"/>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Meet the team">
    <p:spTree>
      <p:nvGrpSpPr>
        <p:cNvPr id="1" name=""/>
        <p:cNvGrpSpPr/>
        <p:nvPr/>
      </p:nvGrpSpPr>
      <p:grpSpPr>
        <a:xfrm>
          <a:off x="0" y="0"/>
          <a:ext cx="0" cy="0"/>
          <a:chOff x="0" y="0"/>
          <a:chExt cx="0" cy="0"/>
        </a:xfrm>
      </p:grpSpPr>
      <p:sp>
        <p:nvSpPr>
          <p:cNvPr id="27" name="Picture Placeholder 13"/>
          <p:cNvSpPr>
            <a:spLocks noGrp="1"/>
          </p:cNvSpPr>
          <p:nvPr>
            <p:ph type="pic" sz="quarter" idx="13"/>
          </p:nvPr>
        </p:nvSpPr>
        <p:spPr>
          <a:xfrm>
            <a:off x="9642122" y="3909946"/>
            <a:ext cx="1346336" cy="1574522"/>
          </a:xfrm>
          <a:prstGeom prst="rect">
            <a:avLst/>
          </a:prstGeom>
          <a:effectLst/>
        </p:spPr>
        <p:txBody>
          <a:bodyPr>
            <a:normAutofit/>
          </a:bodyPr>
          <a:lstStyle>
            <a:lvl1pPr marL="0" indent="0">
              <a:buNone/>
              <a:defRPr sz="1400">
                <a:ln>
                  <a:noFill/>
                </a:ln>
                <a:solidFill>
                  <a:schemeClr val="bg1">
                    <a:lumMod val="85000"/>
                  </a:schemeClr>
                </a:solidFill>
              </a:defRPr>
            </a:lvl1pPr>
          </a:lstStyle>
          <a:p>
            <a:endParaRPr lang="en-US" dirty="0"/>
          </a:p>
        </p:txBody>
      </p:sp>
      <p:sp>
        <p:nvSpPr>
          <p:cNvPr id="28" name="Picture Placeholder 13"/>
          <p:cNvSpPr>
            <a:spLocks noGrp="1"/>
          </p:cNvSpPr>
          <p:nvPr>
            <p:ph type="pic" sz="quarter" idx="14"/>
          </p:nvPr>
        </p:nvSpPr>
        <p:spPr>
          <a:xfrm>
            <a:off x="5444566" y="3909946"/>
            <a:ext cx="1346336" cy="1574522"/>
          </a:xfrm>
          <a:prstGeom prst="rect">
            <a:avLst/>
          </a:prstGeom>
          <a:effectLst/>
        </p:spPr>
        <p:txBody>
          <a:bodyPr>
            <a:normAutofit/>
          </a:bodyPr>
          <a:lstStyle>
            <a:lvl1pPr marL="0" indent="0">
              <a:buNone/>
              <a:defRPr sz="1400">
                <a:ln>
                  <a:noFill/>
                </a:ln>
                <a:solidFill>
                  <a:schemeClr val="bg1">
                    <a:lumMod val="85000"/>
                  </a:schemeClr>
                </a:solidFill>
              </a:defRPr>
            </a:lvl1pPr>
          </a:lstStyle>
          <a:p>
            <a:endParaRPr lang="en-US" dirty="0"/>
          </a:p>
        </p:txBody>
      </p:sp>
      <p:sp>
        <p:nvSpPr>
          <p:cNvPr id="29" name="Picture Placeholder 13"/>
          <p:cNvSpPr>
            <a:spLocks noGrp="1"/>
          </p:cNvSpPr>
          <p:nvPr>
            <p:ph type="pic" sz="quarter" idx="15"/>
          </p:nvPr>
        </p:nvSpPr>
        <p:spPr>
          <a:xfrm>
            <a:off x="3319232" y="3909946"/>
            <a:ext cx="1346336" cy="1574522"/>
          </a:xfrm>
          <a:prstGeom prst="rect">
            <a:avLst/>
          </a:prstGeom>
          <a:effectLst/>
        </p:spPr>
        <p:txBody>
          <a:bodyPr>
            <a:normAutofit/>
          </a:bodyPr>
          <a:lstStyle>
            <a:lvl1pPr marL="0" indent="0">
              <a:buNone/>
              <a:defRPr sz="1400">
                <a:ln>
                  <a:noFill/>
                </a:ln>
                <a:solidFill>
                  <a:schemeClr val="bg1">
                    <a:lumMod val="85000"/>
                  </a:schemeClr>
                </a:solidFill>
              </a:defRPr>
            </a:lvl1pPr>
          </a:lstStyle>
          <a:p>
            <a:endParaRPr lang="en-US" dirty="0"/>
          </a:p>
        </p:txBody>
      </p:sp>
      <p:sp>
        <p:nvSpPr>
          <p:cNvPr id="30" name="Picture Placeholder 13"/>
          <p:cNvSpPr>
            <a:spLocks noGrp="1"/>
          </p:cNvSpPr>
          <p:nvPr>
            <p:ph type="pic" sz="quarter" idx="16"/>
          </p:nvPr>
        </p:nvSpPr>
        <p:spPr>
          <a:xfrm>
            <a:off x="1227733" y="3909946"/>
            <a:ext cx="1346336" cy="1574522"/>
          </a:xfrm>
          <a:prstGeom prst="rect">
            <a:avLst/>
          </a:prstGeom>
          <a:effectLst/>
        </p:spPr>
        <p:txBody>
          <a:bodyPr>
            <a:normAutofit/>
          </a:bodyPr>
          <a:lstStyle>
            <a:lvl1pPr marL="0" indent="0">
              <a:buNone/>
              <a:defRPr sz="1400">
                <a:ln>
                  <a:noFill/>
                </a:ln>
                <a:solidFill>
                  <a:schemeClr val="bg1">
                    <a:lumMod val="85000"/>
                  </a:schemeClr>
                </a:solidFill>
              </a:defRPr>
            </a:lvl1pPr>
          </a:lstStyle>
          <a:p>
            <a:endParaRPr lang="en-US" dirty="0"/>
          </a:p>
        </p:txBody>
      </p:sp>
      <p:sp>
        <p:nvSpPr>
          <p:cNvPr id="31" name="Picture Placeholder 13"/>
          <p:cNvSpPr>
            <a:spLocks noGrp="1"/>
          </p:cNvSpPr>
          <p:nvPr>
            <p:ph type="pic" sz="quarter" idx="17"/>
          </p:nvPr>
        </p:nvSpPr>
        <p:spPr>
          <a:xfrm>
            <a:off x="7536066" y="3909946"/>
            <a:ext cx="1346336" cy="1574522"/>
          </a:xfrm>
          <a:prstGeom prst="rect">
            <a:avLst/>
          </a:prstGeom>
          <a:effectLst/>
        </p:spPr>
        <p:txBody>
          <a:bodyPr>
            <a:normAutofit/>
          </a:bodyPr>
          <a:lstStyle>
            <a:lvl1pPr marL="0" indent="0">
              <a:buNone/>
              <a:defRPr sz="1400">
                <a:ln>
                  <a:noFill/>
                </a:ln>
                <a:solidFill>
                  <a:schemeClr val="bg1">
                    <a:lumMod val="85000"/>
                  </a:schemeClr>
                </a:solidFill>
              </a:defRPr>
            </a:lvl1pPr>
          </a:lstStyle>
          <a:p>
            <a:endParaRPr lang="en-US" dirty="0"/>
          </a:p>
        </p:txBody>
      </p:sp>
      <p:sp>
        <p:nvSpPr>
          <p:cNvPr id="32" name="Picture Placeholder 13"/>
          <p:cNvSpPr>
            <a:spLocks noGrp="1"/>
          </p:cNvSpPr>
          <p:nvPr>
            <p:ph type="pic" sz="quarter" idx="18"/>
          </p:nvPr>
        </p:nvSpPr>
        <p:spPr>
          <a:xfrm>
            <a:off x="9642122" y="1507508"/>
            <a:ext cx="1346336" cy="1574522"/>
          </a:xfrm>
          <a:prstGeom prst="rect">
            <a:avLst/>
          </a:prstGeom>
          <a:effectLst/>
        </p:spPr>
        <p:txBody>
          <a:bodyPr>
            <a:normAutofit/>
          </a:bodyPr>
          <a:lstStyle>
            <a:lvl1pPr marL="0" indent="0">
              <a:buNone/>
              <a:defRPr sz="1400">
                <a:ln>
                  <a:noFill/>
                </a:ln>
                <a:solidFill>
                  <a:schemeClr val="bg1">
                    <a:lumMod val="85000"/>
                  </a:schemeClr>
                </a:solidFill>
              </a:defRPr>
            </a:lvl1pPr>
          </a:lstStyle>
          <a:p>
            <a:endParaRPr lang="en-US" dirty="0"/>
          </a:p>
        </p:txBody>
      </p:sp>
      <p:sp>
        <p:nvSpPr>
          <p:cNvPr id="33" name="Picture Placeholder 13"/>
          <p:cNvSpPr>
            <a:spLocks noGrp="1"/>
          </p:cNvSpPr>
          <p:nvPr>
            <p:ph type="pic" sz="quarter" idx="19"/>
          </p:nvPr>
        </p:nvSpPr>
        <p:spPr>
          <a:xfrm>
            <a:off x="5444566" y="1507508"/>
            <a:ext cx="1346336" cy="1574522"/>
          </a:xfrm>
          <a:prstGeom prst="rect">
            <a:avLst/>
          </a:prstGeom>
          <a:effectLst/>
        </p:spPr>
        <p:txBody>
          <a:bodyPr>
            <a:normAutofit/>
          </a:bodyPr>
          <a:lstStyle>
            <a:lvl1pPr marL="0" indent="0">
              <a:buNone/>
              <a:defRPr sz="1400">
                <a:ln>
                  <a:noFill/>
                </a:ln>
                <a:solidFill>
                  <a:schemeClr val="bg1">
                    <a:lumMod val="85000"/>
                  </a:schemeClr>
                </a:solidFill>
              </a:defRPr>
            </a:lvl1pPr>
          </a:lstStyle>
          <a:p>
            <a:endParaRPr lang="en-US" dirty="0"/>
          </a:p>
        </p:txBody>
      </p:sp>
      <p:sp>
        <p:nvSpPr>
          <p:cNvPr id="34" name="Picture Placeholder 13"/>
          <p:cNvSpPr>
            <a:spLocks noGrp="1"/>
          </p:cNvSpPr>
          <p:nvPr>
            <p:ph type="pic" sz="quarter" idx="20"/>
          </p:nvPr>
        </p:nvSpPr>
        <p:spPr>
          <a:xfrm>
            <a:off x="3319232" y="1507508"/>
            <a:ext cx="1346336" cy="1574522"/>
          </a:xfrm>
          <a:prstGeom prst="rect">
            <a:avLst/>
          </a:prstGeom>
          <a:effectLst/>
        </p:spPr>
        <p:txBody>
          <a:bodyPr>
            <a:normAutofit/>
          </a:bodyPr>
          <a:lstStyle>
            <a:lvl1pPr marL="0" indent="0">
              <a:buNone/>
              <a:defRPr sz="1400">
                <a:ln>
                  <a:noFill/>
                </a:ln>
                <a:solidFill>
                  <a:schemeClr val="bg1">
                    <a:lumMod val="85000"/>
                  </a:schemeClr>
                </a:solidFill>
              </a:defRPr>
            </a:lvl1pPr>
          </a:lstStyle>
          <a:p>
            <a:endParaRPr lang="en-US" dirty="0"/>
          </a:p>
        </p:txBody>
      </p:sp>
      <p:sp>
        <p:nvSpPr>
          <p:cNvPr id="35" name="Picture Placeholder 13"/>
          <p:cNvSpPr>
            <a:spLocks noGrp="1"/>
          </p:cNvSpPr>
          <p:nvPr>
            <p:ph type="pic" sz="quarter" idx="21"/>
          </p:nvPr>
        </p:nvSpPr>
        <p:spPr>
          <a:xfrm>
            <a:off x="1227733" y="1507508"/>
            <a:ext cx="1346336" cy="1574522"/>
          </a:xfrm>
          <a:prstGeom prst="rect">
            <a:avLst/>
          </a:prstGeom>
          <a:effectLst/>
        </p:spPr>
        <p:txBody>
          <a:bodyPr>
            <a:normAutofit/>
          </a:bodyPr>
          <a:lstStyle>
            <a:lvl1pPr marL="0" indent="0">
              <a:buNone/>
              <a:defRPr sz="1400">
                <a:ln>
                  <a:noFill/>
                </a:ln>
                <a:solidFill>
                  <a:schemeClr val="bg1">
                    <a:lumMod val="85000"/>
                  </a:schemeClr>
                </a:solidFill>
              </a:defRPr>
            </a:lvl1pPr>
          </a:lstStyle>
          <a:p>
            <a:endParaRPr lang="en-US" dirty="0"/>
          </a:p>
        </p:txBody>
      </p:sp>
      <p:sp>
        <p:nvSpPr>
          <p:cNvPr id="36" name="Picture Placeholder 13"/>
          <p:cNvSpPr>
            <a:spLocks noGrp="1"/>
          </p:cNvSpPr>
          <p:nvPr>
            <p:ph type="pic" sz="quarter" idx="22"/>
          </p:nvPr>
        </p:nvSpPr>
        <p:spPr>
          <a:xfrm>
            <a:off x="7536066" y="1507508"/>
            <a:ext cx="1346336" cy="1574522"/>
          </a:xfrm>
          <a:prstGeom prst="rect">
            <a:avLst/>
          </a:prstGeom>
          <a:effectLst/>
        </p:spPr>
        <p:txBody>
          <a:bodyPr>
            <a:normAutofit/>
          </a:bodyPr>
          <a:lstStyle>
            <a:lvl1pPr marL="0" indent="0">
              <a:buNone/>
              <a:defRPr sz="14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5717576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4_Meet the team 3">
    <p:spTree>
      <p:nvGrpSpPr>
        <p:cNvPr id="1" name=""/>
        <p:cNvGrpSpPr/>
        <p:nvPr/>
      </p:nvGrpSpPr>
      <p:grpSpPr>
        <a:xfrm>
          <a:off x="0" y="0"/>
          <a:ext cx="0" cy="0"/>
          <a:chOff x="0" y="0"/>
          <a:chExt cx="0" cy="0"/>
        </a:xfrm>
      </p:grpSpPr>
      <p:sp>
        <p:nvSpPr>
          <p:cNvPr id="22" name="Picture Placeholder 13"/>
          <p:cNvSpPr>
            <a:spLocks noGrp="1"/>
          </p:cNvSpPr>
          <p:nvPr>
            <p:ph type="pic" sz="quarter" idx="25"/>
          </p:nvPr>
        </p:nvSpPr>
        <p:spPr>
          <a:xfrm>
            <a:off x="914401" y="3572765"/>
            <a:ext cx="4646279" cy="2110551"/>
          </a:xfrm>
          <a:prstGeom prst="rect">
            <a:avLst/>
          </a:prstGeom>
          <a:effectLst/>
        </p:spPr>
        <p:txBody>
          <a:bodyPr>
            <a:normAutofit/>
          </a:bodyPr>
          <a:lstStyle>
            <a:lvl1pPr marL="0" indent="0">
              <a:buNone/>
              <a:defRPr sz="1400">
                <a:ln>
                  <a:noFill/>
                </a:ln>
                <a:solidFill>
                  <a:schemeClr val="bg1">
                    <a:lumMod val="85000"/>
                  </a:schemeClr>
                </a:solidFill>
              </a:defRPr>
            </a:lvl1pPr>
          </a:lstStyle>
          <a:p>
            <a:endParaRPr lang="en-US" dirty="0"/>
          </a:p>
        </p:txBody>
      </p:sp>
      <p:sp>
        <p:nvSpPr>
          <p:cNvPr id="23" name="Picture Placeholder 13"/>
          <p:cNvSpPr>
            <a:spLocks noGrp="1"/>
          </p:cNvSpPr>
          <p:nvPr>
            <p:ph type="pic" sz="quarter" idx="26"/>
          </p:nvPr>
        </p:nvSpPr>
        <p:spPr>
          <a:xfrm>
            <a:off x="3611495" y="1672933"/>
            <a:ext cx="4794838" cy="1849295"/>
          </a:xfrm>
          <a:prstGeom prst="rect">
            <a:avLst/>
          </a:prstGeom>
          <a:effectLst/>
        </p:spPr>
        <p:txBody>
          <a:bodyPr>
            <a:normAutofit/>
          </a:bodyPr>
          <a:lstStyle>
            <a:lvl1pPr marL="0" indent="0">
              <a:buNone/>
              <a:defRPr sz="1400">
                <a:ln>
                  <a:noFill/>
                </a:ln>
                <a:solidFill>
                  <a:schemeClr val="bg1">
                    <a:lumMod val="85000"/>
                  </a:schemeClr>
                </a:solidFill>
              </a:defRPr>
            </a:lvl1pPr>
          </a:lstStyle>
          <a:p>
            <a:endParaRPr lang="en-US" dirty="0"/>
          </a:p>
        </p:txBody>
      </p:sp>
      <p:sp>
        <p:nvSpPr>
          <p:cNvPr id="24" name="Picture Placeholder 13"/>
          <p:cNvSpPr>
            <a:spLocks noGrp="1"/>
          </p:cNvSpPr>
          <p:nvPr>
            <p:ph type="pic" sz="quarter" idx="27"/>
          </p:nvPr>
        </p:nvSpPr>
        <p:spPr>
          <a:xfrm>
            <a:off x="5609345" y="3572765"/>
            <a:ext cx="2796988" cy="2110551"/>
          </a:xfrm>
          <a:prstGeom prst="rect">
            <a:avLst/>
          </a:prstGeom>
          <a:effectLst/>
        </p:spPr>
        <p:txBody>
          <a:bodyPr>
            <a:normAutofit/>
          </a:bodyPr>
          <a:lstStyle>
            <a:lvl1pPr marL="0" indent="0">
              <a:buNone/>
              <a:defRPr sz="1400">
                <a:ln>
                  <a:noFill/>
                </a:ln>
                <a:solidFill>
                  <a:schemeClr val="bg1">
                    <a:lumMod val="85000"/>
                  </a:schemeClr>
                </a:solidFill>
              </a:defRPr>
            </a:lvl1pPr>
          </a:lstStyle>
          <a:p>
            <a:endParaRPr lang="en-US" dirty="0"/>
          </a:p>
        </p:txBody>
      </p:sp>
      <p:sp>
        <p:nvSpPr>
          <p:cNvPr id="25" name="Picture Placeholder 13"/>
          <p:cNvSpPr>
            <a:spLocks noGrp="1"/>
          </p:cNvSpPr>
          <p:nvPr>
            <p:ph type="pic" sz="quarter" idx="28"/>
          </p:nvPr>
        </p:nvSpPr>
        <p:spPr>
          <a:xfrm>
            <a:off x="8454999" y="3572765"/>
            <a:ext cx="2822600" cy="2110551"/>
          </a:xfrm>
          <a:prstGeom prst="rect">
            <a:avLst/>
          </a:prstGeom>
          <a:effectLst/>
        </p:spPr>
        <p:txBody>
          <a:bodyPr>
            <a:normAutofit/>
          </a:bodyPr>
          <a:lstStyle>
            <a:lvl1pPr marL="0" indent="0">
              <a:buNone/>
              <a:defRPr sz="1400">
                <a:ln>
                  <a:noFill/>
                </a:ln>
                <a:solidFill>
                  <a:schemeClr val="bg1">
                    <a:lumMod val="85000"/>
                  </a:schemeClr>
                </a:solidFill>
              </a:defRPr>
            </a:lvl1pPr>
          </a:lstStyle>
          <a:p>
            <a:endParaRPr lang="en-US" dirty="0"/>
          </a:p>
        </p:txBody>
      </p:sp>
      <p:sp>
        <p:nvSpPr>
          <p:cNvPr id="26" name="Picture Placeholder 13"/>
          <p:cNvSpPr>
            <a:spLocks noGrp="1"/>
          </p:cNvSpPr>
          <p:nvPr>
            <p:ph type="pic" sz="quarter" idx="29"/>
          </p:nvPr>
        </p:nvSpPr>
        <p:spPr>
          <a:xfrm>
            <a:off x="8454998" y="1672933"/>
            <a:ext cx="2822600" cy="1849295"/>
          </a:xfrm>
          <a:prstGeom prst="rect">
            <a:avLst/>
          </a:prstGeom>
          <a:effectLst/>
        </p:spPr>
        <p:txBody>
          <a:bodyPr>
            <a:normAutofit/>
          </a:bodyPr>
          <a:lstStyle>
            <a:lvl1pPr marL="0" indent="0">
              <a:buNone/>
              <a:defRPr sz="1400">
                <a:ln>
                  <a:noFill/>
                </a:ln>
                <a:solidFill>
                  <a:schemeClr val="bg1">
                    <a:lumMod val="85000"/>
                  </a:schemeClr>
                </a:solidFill>
              </a:defRPr>
            </a:lvl1pPr>
          </a:lstStyle>
          <a:p>
            <a:endParaRPr lang="en-US" dirty="0"/>
          </a:p>
        </p:txBody>
      </p:sp>
      <p:sp>
        <p:nvSpPr>
          <p:cNvPr id="27" name="Picture Placeholder 13"/>
          <p:cNvSpPr>
            <a:spLocks noGrp="1"/>
          </p:cNvSpPr>
          <p:nvPr>
            <p:ph type="pic" sz="quarter" idx="30"/>
          </p:nvPr>
        </p:nvSpPr>
        <p:spPr>
          <a:xfrm>
            <a:off x="914400" y="1672933"/>
            <a:ext cx="2635624" cy="1849295"/>
          </a:xfrm>
          <a:prstGeom prst="rect">
            <a:avLst/>
          </a:prstGeom>
          <a:effectLst/>
        </p:spPr>
        <p:txBody>
          <a:bodyPr>
            <a:normAutofit/>
          </a:bodyPr>
          <a:lstStyle>
            <a:lvl1pPr marL="0" indent="0">
              <a:buNone/>
              <a:defRPr sz="14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989903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Picture of 3 - Martik">
    <p:spTree>
      <p:nvGrpSpPr>
        <p:cNvPr id="1" name=""/>
        <p:cNvGrpSpPr/>
        <p:nvPr/>
      </p:nvGrpSpPr>
      <p:grpSpPr>
        <a:xfrm>
          <a:off x="0" y="0"/>
          <a:ext cx="0" cy="0"/>
          <a:chOff x="0" y="0"/>
          <a:chExt cx="0" cy="0"/>
        </a:xfrm>
      </p:grpSpPr>
      <p:sp>
        <p:nvSpPr>
          <p:cNvPr id="3" name="Picture Placeholder 13"/>
          <p:cNvSpPr>
            <a:spLocks noGrp="1"/>
          </p:cNvSpPr>
          <p:nvPr>
            <p:ph type="pic" sz="quarter" idx="13"/>
          </p:nvPr>
        </p:nvSpPr>
        <p:spPr>
          <a:xfrm>
            <a:off x="8081078" y="1907833"/>
            <a:ext cx="3168479" cy="2374235"/>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14"/>
          </p:nvPr>
        </p:nvSpPr>
        <p:spPr>
          <a:xfrm>
            <a:off x="953596" y="1907833"/>
            <a:ext cx="3173430" cy="2374235"/>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Picture Placeholder 13"/>
          <p:cNvSpPr>
            <a:spLocks noGrp="1"/>
          </p:cNvSpPr>
          <p:nvPr>
            <p:ph type="pic" sz="quarter" idx="15"/>
          </p:nvPr>
        </p:nvSpPr>
        <p:spPr>
          <a:xfrm>
            <a:off x="4389065" y="1907833"/>
            <a:ext cx="3429974" cy="2374235"/>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447673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Right Project">
    <p:spTree>
      <p:nvGrpSpPr>
        <p:cNvPr id="1" name=""/>
        <p:cNvGrpSpPr/>
        <p:nvPr/>
      </p:nvGrpSpPr>
      <p:grpSpPr>
        <a:xfrm>
          <a:off x="0" y="0"/>
          <a:ext cx="0" cy="0"/>
          <a:chOff x="0" y="0"/>
          <a:chExt cx="0" cy="0"/>
        </a:xfrm>
      </p:grpSpPr>
      <p:sp>
        <p:nvSpPr>
          <p:cNvPr id="6" name="Picture Placeholder 13"/>
          <p:cNvSpPr>
            <a:spLocks noGrp="1"/>
          </p:cNvSpPr>
          <p:nvPr>
            <p:ph type="pic" sz="quarter" idx="17"/>
          </p:nvPr>
        </p:nvSpPr>
        <p:spPr>
          <a:xfrm>
            <a:off x="8119665" y="3095988"/>
            <a:ext cx="2253341" cy="3011736"/>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0" name="Picture Placeholder 13"/>
          <p:cNvSpPr>
            <a:spLocks noGrp="1"/>
          </p:cNvSpPr>
          <p:nvPr>
            <p:ph type="pic" sz="quarter" idx="18"/>
          </p:nvPr>
        </p:nvSpPr>
        <p:spPr>
          <a:xfrm>
            <a:off x="6832135" y="1965688"/>
            <a:ext cx="2253341" cy="3011736"/>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1" name="Picture Placeholder 13"/>
          <p:cNvSpPr>
            <a:spLocks noGrp="1"/>
          </p:cNvSpPr>
          <p:nvPr>
            <p:ph type="pic" sz="quarter" idx="19"/>
          </p:nvPr>
        </p:nvSpPr>
        <p:spPr>
          <a:xfrm>
            <a:off x="8763570" y="1080281"/>
            <a:ext cx="2253341" cy="3011736"/>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131625999"/>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Picture of 3 - v2 - Martik">
    <p:spTree>
      <p:nvGrpSpPr>
        <p:cNvPr id="1" name=""/>
        <p:cNvGrpSpPr/>
        <p:nvPr/>
      </p:nvGrpSpPr>
      <p:grpSpPr>
        <a:xfrm>
          <a:off x="0" y="0"/>
          <a:ext cx="0" cy="0"/>
          <a:chOff x="0" y="0"/>
          <a:chExt cx="0" cy="0"/>
        </a:xfrm>
      </p:grpSpPr>
      <p:sp>
        <p:nvSpPr>
          <p:cNvPr id="7" name="Picture Placeholder 13"/>
          <p:cNvSpPr>
            <a:spLocks noGrp="1"/>
          </p:cNvSpPr>
          <p:nvPr>
            <p:ph type="pic" sz="quarter" idx="14"/>
          </p:nvPr>
        </p:nvSpPr>
        <p:spPr>
          <a:xfrm>
            <a:off x="4592079" y="1839950"/>
            <a:ext cx="3020622" cy="311119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8" name="Picture Placeholder 13"/>
          <p:cNvSpPr>
            <a:spLocks noGrp="1"/>
          </p:cNvSpPr>
          <p:nvPr>
            <p:ph type="pic" sz="quarter" idx="15"/>
          </p:nvPr>
        </p:nvSpPr>
        <p:spPr>
          <a:xfrm>
            <a:off x="7876981" y="1839950"/>
            <a:ext cx="3020622" cy="311119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16"/>
          </p:nvPr>
        </p:nvSpPr>
        <p:spPr>
          <a:xfrm>
            <a:off x="1273716" y="1839950"/>
            <a:ext cx="3020622" cy="311119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697264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0_General Slide">
    <p:spTree>
      <p:nvGrpSpPr>
        <p:cNvPr id="1" name=""/>
        <p:cNvGrpSpPr/>
        <p:nvPr/>
      </p:nvGrpSpPr>
      <p:grpSpPr>
        <a:xfrm>
          <a:off x="0" y="0"/>
          <a:ext cx="0" cy="0"/>
          <a:chOff x="0" y="0"/>
          <a:chExt cx="0" cy="0"/>
        </a:xfrm>
      </p:grpSpPr>
      <p:sp>
        <p:nvSpPr>
          <p:cNvPr id="3" name="Picture Placeholder 13"/>
          <p:cNvSpPr>
            <a:spLocks noGrp="1"/>
          </p:cNvSpPr>
          <p:nvPr>
            <p:ph type="pic" sz="quarter" idx="14"/>
          </p:nvPr>
        </p:nvSpPr>
        <p:spPr>
          <a:xfrm>
            <a:off x="879460" y="1922585"/>
            <a:ext cx="6906691" cy="3893223"/>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000073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aptop Project">
    <p:spTree>
      <p:nvGrpSpPr>
        <p:cNvPr id="1" name=""/>
        <p:cNvGrpSpPr/>
        <p:nvPr/>
      </p:nvGrpSpPr>
      <p:grpSpPr>
        <a:xfrm>
          <a:off x="0" y="0"/>
          <a:ext cx="0" cy="0"/>
          <a:chOff x="0" y="0"/>
          <a:chExt cx="0" cy="0"/>
        </a:xfrm>
      </p:grpSpPr>
      <p:sp>
        <p:nvSpPr>
          <p:cNvPr id="14" name="Picture Placeholder 9"/>
          <p:cNvSpPr>
            <a:spLocks noGrp="1" noChangeAspect="1"/>
          </p:cNvSpPr>
          <p:nvPr>
            <p:ph type="pic" sz="quarter" idx="11"/>
          </p:nvPr>
        </p:nvSpPr>
        <p:spPr>
          <a:xfrm>
            <a:off x="1687365" y="2163534"/>
            <a:ext cx="4422647" cy="2769218"/>
          </a:xfrm>
        </p:spPr>
        <p:txBody>
          <a:bodyPr>
            <a:normAutofit/>
          </a:bodyPr>
          <a:lstStyle>
            <a:lvl1pPr marL="0" indent="0">
              <a:buNone/>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91081154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Projects of 4">
    <p:spTree>
      <p:nvGrpSpPr>
        <p:cNvPr id="1" name=""/>
        <p:cNvGrpSpPr/>
        <p:nvPr/>
      </p:nvGrpSpPr>
      <p:grpSpPr>
        <a:xfrm>
          <a:off x="0" y="0"/>
          <a:ext cx="0" cy="0"/>
          <a:chOff x="0" y="0"/>
          <a:chExt cx="0" cy="0"/>
        </a:xfrm>
      </p:grpSpPr>
      <p:sp>
        <p:nvSpPr>
          <p:cNvPr id="12" name="Picture Placeholder 13"/>
          <p:cNvSpPr>
            <a:spLocks noGrp="1"/>
          </p:cNvSpPr>
          <p:nvPr>
            <p:ph type="pic" sz="quarter" idx="14"/>
          </p:nvPr>
        </p:nvSpPr>
        <p:spPr>
          <a:xfrm>
            <a:off x="9722980" y="3562909"/>
            <a:ext cx="2469020" cy="2235726"/>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3" name="Picture Placeholder 13"/>
          <p:cNvSpPr>
            <a:spLocks noGrp="1"/>
          </p:cNvSpPr>
          <p:nvPr>
            <p:ph type="pic" sz="quarter" idx="15"/>
          </p:nvPr>
        </p:nvSpPr>
        <p:spPr>
          <a:xfrm>
            <a:off x="2431592" y="356290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4" name="Picture Placeholder 13"/>
          <p:cNvSpPr>
            <a:spLocks noGrp="1"/>
          </p:cNvSpPr>
          <p:nvPr>
            <p:ph type="pic" sz="quarter" idx="17"/>
          </p:nvPr>
        </p:nvSpPr>
        <p:spPr>
          <a:xfrm>
            <a:off x="0" y="356290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5" name="Picture Placeholder 13"/>
          <p:cNvSpPr>
            <a:spLocks noGrp="1"/>
          </p:cNvSpPr>
          <p:nvPr>
            <p:ph type="pic" sz="quarter" idx="18"/>
          </p:nvPr>
        </p:nvSpPr>
        <p:spPr>
          <a:xfrm>
            <a:off x="7293088" y="356290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6" name="Picture Placeholder 13"/>
          <p:cNvSpPr>
            <a:spLocks noGrp="1"/>
          </p:cNvSpPr>
          <p:nvPr>
            <p:ph type="pic" sz="quarter" idx="19"/>
          </p:nvPr>
        </p:nvSpPr>
        <p:spPr>
          <a:xfrm>
            <a:off x="4863197" y="356290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992259315"/>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Vision">
    <p:spTree>
      <p:nvGrpSpPr>
        <p:cNvPr id="1" name=""/>
        <p:cNvGrpSpPr/>
        <p:nvPr/>
      </p:nvGrpSpPr>
      <p:grpSpPr>
        <a:xfrm>
          <a:off x="0" y="0"/>
          <a:ext cx="0" cy="0"/>
          <a:chOff x="0" y="0"/>
          <a:chExt cx="0" cy="0"/>
        </a:xfrm>
      </p:grpSpPr>
      <p:sp>
        <p:nvSpPr>
          <p:cNvPr id="7" name="Picture Placeholder 13"/>
          <p:cNvSpPr>
            <a:spLocks noGrp="1"/>
          </p:cNvSpPr>
          <p:nvPr>
            <p:ph type="pic" sz="quarter" idx="23"/>
          </p:nvPr>
        </p:nvSpPr>
        <p:spPr>
          <a:xfrm>
            <a:off x="0" y="2405488"/>
            <a:ext cx="4964129" cy="4452512"/>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8" name="Picture Placeholder 13"/>
          <p:cNvSpPr>
            <a:spLocks noGrp="1"/>
          </p:cNvSpPr>
          <p:nvPr>
            <p:ph type="pic" sz="quarter" idx="24"/>
          </p:nvPr>
        </p:nvSpPr>
        <p:spPr>
          <a:xfrm>
            <a:off x="9782710" y="4839629"/>
            <a:ext cx="2409290" cy="2018371"/>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25"/>
          </p:nvPr>
        </p:nvSpPr>
        <p:spPr>
          <a:xfrm>
            <a:off x="4964129" y="4839629"/>
            <a:ext cx="2409290" cy="2018371"/>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3" name="Picture Placeholder 13"/>
          <p:cNvSpPr>
            <a:spLocks noGrp="1"/>
          </p:cNvSpPr>
          <p:nvPr>
            <p:ph type="pic" sz="quarter" idx="26"/>
          </p:nvPr>
        </p:nvSpPr>
        <p:spPr>
          <a:xfrm>
            <a:off x="7373419" y="4839629"/>
            <a:ext cx="2409290" cy="2018371"/>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4" name="Picture Placeholder 13"/>
          <p:cNvSpPr>
            <a:spLocks noGrp="1"/>
          </p:cNvSpPr>
          <p:nvPr>
            <p:ph type="pic" sz="quarter" idx="27"/>
          </p:nvPr>
        </p:nvSpPr>
        <p:spPr>
          <a:xfrm>
            <a:off x="4964129" y="-6351"/>
            <a:ext cx="7227871" cy="484598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734151255"/>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Projects of 3">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8116950" y="3434575"/>
            <a:ext cx="4075050" cy="3423425"/>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15"/>
          </p:nvPr>
        </p:nvSpPr>
        <p:spPr>
          <a:xfrm>
            <a:off x="-4910" y="3434575"/>
            <a:ext cx="4075050" cy="3423425"/>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1" name="Picture Placeholder 13"/>
          <p:cNvSpPr>
            <a:spLocks noGrp="1"/>
          </p:cNvSpPr>
          <p:nvPr>
            <p:ph type="pic" sz="quarter" idx="16"/>
          </p:nvPr>
        </p:nvSpPr>
        <p:spPr>
          <a:xfrm>
            <a:off x="4067685" y="0"/>
            <a:ext cx="4049265" cy="3434575"/>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5" name="Picture Placeholder 13"/>
          <p:cNvSpPr>
            <a:spLocks noGrp="1"/>
          </p:cNvSpPr>
          <p:nvPr>
            <p:ph type="pic" sz="quarter" idx="17"/>
          </p:nvPr>
        </p:nvSpPr>
        <p:spPr>
          <a:xfrm>
            <a:off x="8116950" y="0"/>
            <a:ext cx="4075050" cy="3434576"/>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Picture Placeholder 13"/>
          <p:cNvSpPr>
            <a:spLocks noGrp="1"/>
          </p:cNvSpPr>
          <p:nvPr>
            <p:ph type="pic" sz="quarter" idx="18"/>
          </p:nvPr>
        </p:nvSpPr>
        <p:spPr>
          <a:xfrm>
            <a:off x="-4910" y="0"/>
            <a:ext cx="4075050" cy="3434576"/>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19"/>
          </p:nvPr>
        </p:nvSpPr>
        <p:spPr>
          <a:xfrm>
            <a:off x="4067686" y="3434575"/>
            <a:ext cx="4049264" cy="3423425"/>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613453789"/>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asonry Left 2">
    <p:spTree>
      <p:nvGrpSpPr>
        <p:cNvPr id="1" name=""/>
        <p:cNvGrpSpPr/>
        <p:nvPr/>
      </p:nvGrpSpPr>
      <p:grpSpPr>
        <a:xfrm>
          <a:off x="0" y="0"/>
          <a:ext cx="0" cy="0"/>
          <a:chOff x="0" y="0"/>
          <a:chExt cx="0" cy="0"/>
        </a:xfrm>
      </p:grpSpPr>
      <p:sp>
        <p:nvSpPr>
          <p:cNvPr id="15" name="Picture Placeholder 13"/>
          <p:cNvSpPr>
            <a:spLocks noGrp="1"/>
          </p:cNvSpPr>
          <p:nvPr>
            <p:ph type="pic" sz="quarter" idx="20"/>
          </p:nvPr>
        </p:nvSpPr>
        <p:spPr>
          <a:xfrm>
            <a:off x="0" y="3456878"/>
            <a:ext cx="3157159" cy="3401122"/>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3" name="Picture Placeholder 13"/>
          <p:cNvSpPr>
            <a:spLocks noGrp="1"/>
          </p:cNvSpPr>
          <p:nvPr>
            <p:ph type="pic" sz="quarter" idx="21"/>
          </p:nvPr>
        </p:nvSpPr>
        <p:spPr>
          <a:xfrm>
            <a:off x="3307469" y="0"/>
            <a:ext cx="2804991" cy="685800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22"/>
          </p:nvPr>
        </p:nvSpPr>
        <p:spPr>
          <a:xfrm>
            <a:off x="0" y="1"/>
            <a:ext cx="3157159" cy="3323063"/>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2" name="Rectangle 1"/>
          <p:cNvSpPr/>
          <p:nvPr userDrawn="1"/>
        </p:nvSpPr>
        <p:spPr>
          <a:xfrm>
            <a:off x="2911227" y="6311590"/>
            <a:ext cx="6346697" cy="3456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507317255"/>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Masonry Right 2">
    <p:spTree>
      <p:nvGrpSpPr>
        <p:cNvPr id="1" name=""/>
        <p:cNvGrpSpPr/>
        <p:nvPr/>
      </p:nvGrpSpPr>
      <p:grpSpPr>
        <a:xfrm>
          <a:off x="0" y="0"/>
          <a:ext cx="0" cy="0"/>
          <a:chOff x="0" y="0"/>
          <a:chExt cx="0" cy="0"/>
        </a:xfrm>
      </p:grpSpPr>
      <p:sp>
        <p:nvSpPr>
          <p:cNvPr id="15" name="Picture Placeholder 13"/>
          <p:cNvSpPr>
            <a:spLocks noGrp="1"/>
          </p:cNvSpPr>
          <p:nvPr>
            <p:ph type="pic" sz="quarter" idx="20"/>
          </p:nvPr>
        </p:nvSpPr>
        <p:spPr>
          <a:xfrm>
            <a:off x="9034841" y="3456878"/>
            <a:ext cx="3157159" cy="3401122"/>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3" name="Picture Placeholder 13"/>
          <p:cNvSpPr>
            <a:spLocks noGrp="1"/>
          </p:cNvSpPr>
          <p:nvPr>
            <p:ph type="pic" sz="quarter" idx="21"/>
          </p:nvPr>
        </p:nvSpPr>
        <p:spPr>
          <a:xfrm>
            <a:off x="6096000" y="0"/>
            <a:ext cx="2804991" cy="685800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22"/>
          </p:nvPr>
        </p:nvSpPr>
        <p:spPr>
          <a:xfrm>
            <a:off x="9034841" y="1"/>
            <a:ext cx="3157159" cy="3323063"/>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5" name="Rectangle 4"/>
          <p:cNvSpPr/>
          <p:nvPr userDrawn="1"/>
        </p:nvSpPr>
        <p:spPr>
          <a:xfrm>
            <a:off x="2911227" y="6311590"/>
            <a:ext cx="6346697" cy="3456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4011010715"/>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Right Picture">
    <p:spTree>
      <p:nvGrpSpPr>
        <p:cNvPr id="1" name=""/>
        <p:cNvGrpSpPr/>
        <p:nvPr/>
      </p:nvGrpSpPr>
      <p:grpSpPr>
        <a:xfrm>
          <a:off x="0" y="0"/>
          <a:ext cx="0" cy="0"/>
          <a:chOff x="0" y="0"/>
          <a:chExt cx="0" cy="0"/>
        </a:xfrm>
      </p:grpSpPr>
      <p:sp>
        <p:nvSpPr>
          <p:cNvPr id="3" name="Rectangle 2"/>
          <p:cNvSpPr/>
          <p:nvPr userDrawn="1"/>
        </p:nvSpPr>
        <p:spPr>
          <a:xfrm>
            <a:off x="5643987" y="289932"/>
            <a:ext cx="948100" cy="345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Picture Placeholder 13"/>
          <p:cNvSpPr>
            <a:spLocks noGrp="1"/>
          </p:cNvSpPr>
          <p:nvPr>
            <p:ph type="pic" sz="quarter" idx="13"/>
          </p:nvPr>
        </p:nvSpPr>
        <p:spPr>
          <a:xfrm>
            <a:off x="6090694" y="0"/>
            <a:ext cx="6101306" cy="685800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Rectangle 3"/>
          <p:cNvSpPr/>
          <p:nvPr userDrawn="1"/>
        </p:nvSpPr>
        <p:spPr>
          <a:xfrm>
            <a:off x="2911227" y="6311590"/>
            <a:ext cx="6346697" cy="3456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790886808"/>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Project 4">
    <p:spTree>
      <p:nvGrpSpPr>
        <p:cNvPr id="1" name=""/>
        <p:cNvGrpSpPr/>
        <p:nvPr/>
      </p:nvGrpSpPr>
      <p:grpSpPr>
        <a:xfrm>
          <a:off x="0" y="0"/>
          <a:ext cx="0" cy="0"/>
          <a:chOff x="0" y="0"/>
          <a:chExt cx="0" cy="0"/>
        </a:xfrm>
      </p:grpSpPr>
      <p:sp>
        <p:nvSpPr>
          <p:cNvPr id="6" name="Picture Placeholder 13"/>
          <p:cNvSpPr>
            <a:spLocks noGrp="1"/>
          </p:cNvSpPr>
          <p:nvPr>
            <p:ph type="pic" sz="quarter" idx="17"/>
          </p:nvPr>
        </p:nvSpPr>
        <p:spPr>
          <a:xfrm>
            <a:off x="4155183" y="3646449"/>
            <a:ext cx="3881635" cy="3211551"/>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2" name="Picture Placeholder 13"/>
          <p:cNvSpPr>
            <a:spLocks noGrp="1"/>
          </p:cNvSpPr>
          <p:nvPr>
            <p:ph type="pic" sz="quarter" idx="18"/>
          </p:nvPr>
        </p:nvSpPr>
        <p:spPr>
          <a:xfrm>
            <a:off x="0" y="3646449"/>
            <a:ext cx="3881635" cy="3211551"/>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3" name="Picture Placeholder 13"/>
          <p:cNvSpPr>
            <a:spLocks noGrp="1"/>
          </p:cNvSpPr>
          <p:nvPr>
            <p:ph type="pic" sz="quarter" idx="19"/>
          </p:nvPr>
        </p:nvSpPr>
        <p:spPr>
          <a:xfrm>
            <a:off x="8310365" y="3646449"/>
            <a:ext cx="3881635" cy="3211551"/>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917755457"/>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App Review">
    <p:spTree>
      <p:nvGrpSpPr>
        <p:cNvPr id="1" name=""/>
        <p:cNvGrpSpPr/>
        <p:nvPr/>
      </p:nvGrpSpPr>
      <p:grpSpPr>
        <a:xfrm>
          <a:off x="0" y="0"/>
          <a:ext cx="0" cy="0"/>
          <a:chOff x="0" y="0"/>
          <a:chExt cx="0" cy="0"/>
        </a:xfrm>
      </p:grpSpPr>
      <p:sp>
        <p:nvSpPr>
          <p:cNvPr id="7" name="Picture Placeholder 13"/>
          <p:cNvSpPr>
            <a:spLocks noGrp="1"/>
          </p:cNvSpPr>
          <p:nvPr>
            <p:ph type="pic" sz="quarter" idx="22"/>
          </p:nvPr>
        </p:nvSpPr>
        <p:spPr>
          <a:xfrm>
            <a:off x="2288864" y="1707043"/>
            <a:ext cx="1927395" cy="3411367"/>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708357427"/>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Laptop Review">
    <p:spTree>
      <p:nvGrpSpPr>
        <p:cNvPr id="1" name=""/>
        <p:cNvGrpSpPr/>
        <p:nvPr/>
      </p:nvGrpSpPr>
      <p:grpSpPr>
        <a:xfrm>
          <a:off x="0" y="0"/>
          <a:ext cx="0" cy="0"/>
          <a:chOff x="0" y="0"/>
          <a:chExt cx="0" cy="0"/>
        </a:xfrm>
      </p:grpSpPr>
      <p:sp>
        <p:nvSpPr>
          <p:cNvPr id="15" name="Picture Placeholder 13"/>
          <p:cNvSpPr>
            <a:spLocks noGrp="1"/>
          </p:cNvSpPr>
          <p:nvPr>
            <p:ph type="pic" sz="quarter" idx="22"/>
          </p:nvPr>
        </p:nvSpPr>
        <p:spPr>
          <a:xfrm>
            <a:off x="7346032" y="1573578"/>
            <a:ext cx="5958777" cy="3763202"/>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808099316"/>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Facebook vs Twitter Desktop">
    <p:spTree>
      <p:nvGrpSpPr>
        <p:cNvPr id="1" name=""/>
        <p:cNvGrpSpPr/>
        <p:nvPr/>
      </p:nvGrpSpPr>
      <p:grpSpPr>
        <a:xfrm>
          <a:off x="0" y="0"/>
          <a:ext cx="0" cy="0"/>
          <a:chOff x="0" y="0"/>
          <a:chExt cx="0" cy="0"/>
        </a:xfrm>
      </p:grpSpPr>
      <p:sp>
        <p:nvSpPr>
          <p:cNvPr id="17" name="Picture Placeholder 13"/>
          <p:cNvSpPr>
            <a:spLocks noGrp="1"/>
          </p:cNvSpPr>
          <p:nvPr>
            <p:ph type="pic" sz="quarter" idx="22"/>
          </p:nvPr>
        </p:nvSpPr>
        <p:spPr>
          <a:xfrm>
            <a:off x="6787380" y="2499506"/>
            <a:ext cx="4134990" cy="2310056"/>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88862989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ockup Laptop">
    <p:spTree>
      <p:nvGrpSpPr>
        <p:cNvPr id="1" name=""/>
        <p:cNvGrpSpPr/>
        <p:nvPr/>
      </p:nvGrpSpPr>
      <p:grpSpPr>
        <a:xfrm>
          <a:off x="0" y="0"/>
          <a:ext cx="0" cy="0"/>
          <a:chOff x="0" y="0"/>
          <a:chExt cx="0" cy="0"/>
        </a:xfrm>
      </p:grpSpPr>
      <p:sp>
        <p:nvSpPr>
          <p:cNvPr id="13" name="Picture Placeholder 9"/>
          <p:cNvSpPr>
            <a:spLocks noGrp="1" noChangeAspect="1"/>
          </p:cNvSpPr>
          <p:nvPr>
            <p:ph type="pic" sz="quarter" idx="11"/>
          </p:nvPr>
        </p:nvSpPr>
        <p:spPr>
          <a:xfrm>
            <a:off x="6711775" y="1876518"/>
            <a:ext cx="4339463" cy="2491082"/>
          </a:xfrm>
        </p:spPr>
        <p:txBody>
          <a:bodyPr>
            <a:normAutofit/>
          </a:bodyPr>
          <a:lstStyle>
            <a:lvl1pPr marL="0" indent="0">
              <a:buNone/>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86996422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iPad App Compares">
    <p:spTree>
      <p:nvGrpSpPr>
        <p:cNvPr id="1" name=""/>
        <p:cNvGrpSpPr/>
        <p:nvPr/>
      </p:nvGrpSpPr>
      <p:grpSpPr>
        <a:xfrm>
          <a:off x="0" y="0"/>
          <a:ext cx="0" cy="0"/>
          <a:chOff x="0" y="0"/>
          <a:chExt cx="0" cy="0"/>
        </a:xfrm>
      </p:grpSpPr>
      <p:sp>
        <p:nvSpPr>
          <p:cNvPr id="18" name="Picture Placeholder 13"/>
          <p:cNvSpPr>
            <a:spLocks noGrp="1"/>
          </p:cNvSpPr>
          <p:nvPr>
            <p:ph type="pic" sz="quarter" idx="22"/>
          </p:nvPr>
        </p:nvSpPr>
        <p:spPr>
          <a:xfrm>
            <a:off x="4756950" y="2166309"/>
            <a:ext cx="2739366" cy="3448361"/>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979859178"/>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Laptop3">
    <p:spTree>
      <p:nvGrpSpPr>
        <p:cNvPr id="1" name=""/>
        <p:cNvGrpSpPr/>
        <p:nvPr/>
      </p:nvGrpSpPr>
      <p:grpSpPr>
        <a:xfrm>
          <a:off x="0" y="0"/>
          <a:ext cx="0" cy="0"/>
          <a:chOff x="0" y="0"/>
          <a:chExt cx="0" cy="0"/>
        </a:xfrm>
      </p:grpSpPr>
      <p:sp>
        <p:nvSpPr>
          <p:cNvPr id="17" name="Picture Placeholder 13"/>
          <p:cNvSpPr>
            <a:spLocks noGrp="1"/>
          </p:cNvSpPr>
          <p:nvPr>
            <p:ph type="pic" sz="quarter" idx="20"/>
          </p:nvPr>
        </p:nvSpPr>
        <p:spPr>
          <a:xfrm>
            <a:off x="6500689" y="2373904"/>
            <a:ext cx="4137675" cy="2610612"/>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008971878"/>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0"/>
            <a:ext cx="12192000" cy="685800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905812347"/>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Projects 2">
    <p:spTree>
      <p:nvGrpSpPr>
        <p:cNvPr id="1" name=""/>
        <p:cNvGrpSpPr/>
        <p:nvPr/>
      </p:nvGrpSpPr>
      <p:grpSpPr>
        <a:xfrm>
          <a:off x="0" y="0"/>
          <a:ext cx="0" cy="0"/>
          <a:chOff x="0" y="0"/>
          <a:chExt cx="0" cy="0"/>
        </a:xfrm>
      </p:grpSpPr>
      <p:sp>
        <p:nvSpPr>
          <p:cNvPr id="11" name="Picture Placeholder 13"/>
          <p:cNvSpPr>
            <a:spLocks noGrp="1"/>
          </p:cNvSpPr>
          <p:nvPr>
            <p:ph type="pic" sz="quarter" idx="18"/>
          </p:nvPr>
        </p:nvSpPr>
        <p:spPr>
          <a:xfrm>
            <a:off x="6096000" y="2086972"/>
            <a:ext cx="4795280" cy="353060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723584239"/>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Projects_1">
    <p:spTree>
      <p:nvGrpSpPr>
        <p:cNvPr id="1" name=""/>
        <p:cNvGrpSpPr/>
        <p:nvPr/>
      </p:nvGrpSpPr>
      <p:grpSpPr>
        <a:xfrm>
          <a:off x="0" y="0"/>
          <a:ext cx="0" cy="0"/>
          <a:chOff x="0" y="0"/>
          <a:chExt cx="0" cy="0"/>
        </a:xfrm>
      </p:grpSpPr>
      <p:sp>
        <p:nvSpPr>
          <p:cNvPr id="7" name="Picture Placeholder 13"/>
          <p:cNvSpPr>
            <a:spLocks noGrp="1"/>
          </p:cNvSpPr>
          <p:nvPr>
            <p:ph type="pic" sz="quarter" idx="15"/>
          </p:nvPr>
        </p:nvSpPr>
        <p:spPr>
          <a:xfrm>
            <a:off x="9988325" y="2134220"/>
            <a:ext cx="2203675" cy="321310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8" name="Picture Placeholder 13"/>
          <p:cNvSpPr>
            <a:spLocks noGrp="1"/>
          </p:cNvSpPr>
          <p:nvPr>
            <p:ph type="pic" sz="quarter" idx="16"/>
          </p:nvPr>
        </p:nvSpPr>
        <p:spPr>
          <a:xfrm>
            <a:off x="0" y="2134220"/>
            <a:ext cx="5589456" cy="321310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17"/>
          </p:nvPr>
        </p:nvSpPr>
        <p:spPr>
          <a:xfrm>
            <a:off x="5592981" y="2134220"/>
            <a:ext cx="2194147" cy="321310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0" name="Picture Placeholder 13"/>
          <p:cNvSpPr>
            <a:spLocks noGrp="1"/>
          </p:cNvSpPr>
          <p:nvPr>
            <p:ph type="pic" sz="quarter" idx="18"/>
          </p:nvPr>
        </p:nvSpPr>
        <p:spPr>
          <a:xfrm>
            <a:off x="7790653" y="2134220"/>
            <a:ext cx="2194147" cy="321310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340609382"/>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Right Project">
    <p:spTree>
      <p:nvGrpSpPr>
        <p:cNvPr id="1" name=""/>
        <p:cNvGrpSpPr/>
        <p:nvPr/>
      </p:nvGrpSpPr>
      <p:grpSpPr>
        <a:xfrm>
          <a:off x="0" y="0"/>
          <a:ext cx="0" cy="0"/>
          <a:chOff x="0" y="0"/>
          <a:chExt cx="0" cy="0"/>
        </a:xfrm>
      </p:grpSpPr>
      <p:sp>
        <p:nvSpPr>
          <p:cNvPr id="6" name="Picture Placeholder 13"/>
          <p:cNvSpPr>
            <a:spLocks noGrp="1"/>
          </p:cNvSpPr>
          <p:nvPr>
            <p:ph type="pic" sz="quarter" idx="17"/>
          </p:nvPr>
        </p:nvSpPr>
        <p:spPr>
          <a:xfrm>
            <a:off x="8632668" y="3416300"/>
            <a:ext cx="2575247" cy="344170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18"/>
          </p:nvPr>
        </p:nvSpPr>
        <p:spPr>
          <a:xfrm>
            <a:off x="7345045" y="2286000"/>
            <a:ext cx="2575247" cy="344170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825464071"/>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Portfolio Masonry Left">
    <p:spTree>
      <p:nvGrpSpPr>
        <p:cNvPr id="1" name=""/>
        <p:cNvGrpSpPr/>
        <p:nvPr/>
      </p:nvGrpSpPr>
      <p:grpSpPr>
        <a:xfrm>
          <a:off x="0" y="0"/>
          <a:ext cx="0" cy="0"/>
          <a:chOff x="0" y="0"/>
          <a:chExt cx="0" cy="0"/>
        </a:xfrm>
      </p:grpSpPr>
      <p:sp>
        <p:nvSpPr>
          <p:cNvPr id="10" name="Picture Placeholder 13"/>
          <p:cNvSpPr>
            <a:spLocks noGrp="1"/>
          </p:cNvSpPr>
          <p:nvPr>
            <p:ph type="pic" sz="quarter" idx="19"/>
          </p:nvPr>
        </p:nvSpPr>
        <p:spPr>
          <a:xfrm>
            <a:off x="0" y="4594303"/>
            <a:ext cx="2963853" cy="2263697"/>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1" name="Picture Placeholder 13"/>
          <p:cNvSpPr>
            <a:spLocks noGrp="1"/>
          </p:cNvSpPr>
          <p:nvPr>
            <p:ph type="pic" sz="quarter" idx="20"/>
          </p:nvPr>
        </p:nvSpPr>
        <p:spPr>
          <a:xfrm>
            <a:off x="0" y="-5577"/>
            <a:ext cx="2989305" cy="4466065"/>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2" name="Picture Placeholder 13"/>
          <p:cNvSpPr>
            <a:spLocks noGrp="1"/>
          </p:cNvSpPr>
          <p:nvPr>
            <p:ph type="pic" sz="quarter" idx="21"/>
          </p:nvPr>
        </p:nvSpPr>
        <p:spPr>
          <a:xfrm>
            <a:off x="3126299" y="-5577"/>
            <a:ext cx="2963853" cy="2258123"/>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3" name="Picture Placeholder 13"/>
          <p:cNvSpPr>
            <a:spLocks noGrp="1"/>
          </p:cNvSpPr>
          <p:nvPr>
            <p:ph type="pic" sz="quarter" idx="22"/>
          </p:nvPr>
        </p:nvSpPr>
        <p:spPr>
          <a:xfrm>
            <a:off x="3126299" y="2391935"/>
            <a:ext cx="2963853" cy="4466065"/>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Rectangle 5"/>
          <p:cNvSpPr/>
          <p:nvPr userDrawn="1"/>
        </p:nvSpPr>
        <p:spPr>
          <a:xfrm>
            <a:off x="2911227" y="6311590"/>
            <a:ext cx="6346697" cy="3456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89848271"/>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Portfolio Masonry Right">
    <p:spTree>
      <p:nvGrpSpPr>
        <p:cNvPr id="1" name=""/>
        <p:cNvGrpSpPr/>
        <p:nvPr/>
      </p:nvGrpSpPr>
      <p:grpSpPr>
        <a:xfrm>
          <a:off x="0" y="0"/>
          <a:ext cx="0" cy="0"/>
          <a:chOff x="0" y="0"/>
          <a:chExt cx="0" cy="0"/>
        </a:xfrm>
      </p:grpSpPr>
      <p:sp>
        <p:nvSpPr>
          <p:cNvPr id="10" name="Picture Placeholder 13"/>
          <p:cNvSpPr>
            <a:spLocks noGrp="1"/>
          </p:cNvSpPr>
          <p:nvPr>
            <p:ph type="pic" sz="quarter" idx="19"/>
          </p:nvPr>
        </p:nvSpPr>
        <p:spPr>
          <a:xfrm>
            <a:off x="9202695" y="4594303"/>
            <a:ext cx="2989305" cy="2263697"/>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1" name="Picture Placeholder 13"/>
          <p:cNvSpPr>
            <a:spLocks noGrp="1"/>
          </p:cNvSpPr>
          <p:nvPr>
            <p:ph type="pic" sz="quarter" idx="20"/>
          </p:nvPr>
        </p:nvSpPr>
        <p:spPr>
          <a:xfrm>
            <a:off x="9202695" y="-5577"/>
            <a:ext cx="2989305" cy="4466065"/>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2" name="Picture Placeholder 13"/>
          <p:cNvSpPr>
            <a:spLocks noGrp="1"/>
          </p:cNvSpPr>
          <p:nvPr>
            <p:ph type="pic" sz="quarter" idx="21"/>
          </p:nvPr>
        </p:nvSpPr>
        <p:spPr>
          <a:xfrm>
            <a:off x="6082684" y="-5577"/>
            <a:ext cx="2963853" cy="2258123"/>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3" name="Picture Placeholder 13"/>
          <p:cNvSpPr>
            <a:spLocks noGrp="1"/>
          </p:cNvSpPr>
          <p:nvPr>
            <p:ph type="pic" sz="quarter" idx="22"/>
          </p:nvPr>
        </p:nvSpPr>
        <p:spPr>
          <a:xfrm>
            <a:off x="6082684" y="2391935"/>
            <a:ext cx="2963853" cy="4466065"/>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Rectangle 5"/>
          <p:cNvSpPr/>
          <p:nvPr userDrawn="1"/>
        </p:nvSpPr>
        <p:spPr>
          <a:xfrm>
            <a:off x="2911227" y="6311590"/>
            <a:ext cx="6346697" cy="3456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752467284"/>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Portfolio of 4">
    <p:spTree>
      <p:nvGrpSpPr>
        <p:cNvPr id="1" name=""/>
        <p:cNvGrpSpPr/>
        <p:nvPr/>
      </p:nvGrpSpPr>
      <p:grpSpPr>
        <a:xfrm>
          <a:off x="0" y="0"/>
          <a:ext cx="0" cy="0"/>
          <a:chOff x="0" y="0"/>
          <a:chExt cx="0" cy="0"/>
        </a:xfrm>
      </p:grpSpPr>
      <p:sp>
        <p:nvSpPr>
          <p:cNvPr id="7" name="Picture Placeholder 13"/>
          <p:cNvSpPr>
            <a:spLocks noGrp="1"/>
          </p:cNvSpPr>
          <p:nvPr>
            <p:ph type="pic" sz="quarter" idx="18"/>
          </p:nvPr>
        </p:nvSpPr>
        <p:spPr>
          <a:xfrm>
            <a:off x="6101306" y="3423424"/>
            <a:ext cx="6090694" cy="3434576"/>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8" name="Picture Placeholder 13"/>
          <p:cNvSpPr>
            <a:spLocks noGrp="1"/>
          </p:cNvSpPr>
          <p:nvPr>
            <p:ph type="pic" sz="quarter" idx="19"/>
          </p:nvPr>
        </p:nvSpPr>
        <p:spPr>
          <a:xfrm>
            <a:off x="0" y="3423424"/>
            <a:ext cx="6101306" cy="3434576"/>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20"/>
          </p:nvPr>
        </p:nvSpPr>
        <p:spPr>
          <a:xfrm>
            <a:off x="6101306" y="0"/>
            <a:ext cx="6090694" cy="3423424"/>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867663057"/>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iphone_devices of 3">
    <p:spTree>
      <p:nvGrpSpPr>
        <p:cNvPr id="1" name=""/>
        <p:cNvGrpSpPr/>
        <p:nvPr/>
      </p:nvGrpSpPr>
      <p:grpSpPr>
        <a:xfrm>
          <a:off x="0" y="0"/>
          <a:ext cx="0" cy="0"/>
          <a:chOff x="0" y="0"/>
          <a:chExt cx="0" cy="0"/>
        </a:xfrm>
      </p:grpSpPr>
      <p:sp>
        <p:nvSpPr>
          <p:cNvPr id="61" name="Picture Placeholder 13"/>
          <p:cNvSpPr>
            <a:spLocks noGrp="1"/>
          </p:cNvSpPr>
          <p:nvPr>
            <p:ph type="pic" sz="quarter" idx="19"/>
          </p:nvPr>
        </p:nvSpPr>
        <p:spPr>
          <a:xfrm>
            <a:off x="2510100" y="5348715"/>
            <a:ext cx="1930042" cy="340863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21"/>
          </p:nvPr>
        </p:nvSpPr>
        <p:spPr>
          <a:xfrm>
            <a:off x="5168156" y="3938258"/>
            <a:ext cx="1930042" cy="340863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0" name="Picture Placeholder 13"/>
          <p:cNvSpPr>
            <a:spLocks noGrp="1"/>
          </p:cNvSpPr>
          <p:nvPr>
            <p:ph type="pic" sz="quarter" idx="22"/>
          </p:nvPr>
        </p:nvSpPr>
        <p:spPr>
          <a:xfrm>
            <a:off x="7755202" y="5348715"/>
            <a:ext cx="1930042" cy="340863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1" name="Rectangle 10"/>
          <p:cNvSpPr/>
          <p:nvPr userDrawn="1"/>
        </p:nvSpPr>
        <p:spPr>
          <a:xfrm>
            <a:off x="2911227" y="6311590"/>
            <a:ext cx="6346697" cy="3456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6311436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eet the Team">
    <p:spTree>
      <p:nvGrpSpPr>
        <p:cNvPr id="1" name=""/>
        <p:cNvGrpSpPr/>
        <p:nvPr/>
      </p:nvGrpSpPr>
      <p:grpSpPr>
        <a:xfrm>
          <a:off x="0" y="0"/>
          <a:ext cx="0" cy="0"/>
          <a:chOff x="0" y="0"/>
          <a:chExt cx="0" cy="0"/>
        </a:xfrm>
      </p:grpSpPr>
      <p:sp>
        <p:nvSpPr>
          <p:cNvPr id="23" name="Picture Placeholder 22"/>
          <p:cNvSpPr>
            <a:spLocks noGrp="1" noChangeAspect="1"/>
          </p:cNvSpPr>
          <p:nvPr>
            <p:ph type="pic" sz="quarter" idx="15"/>
          </p:nvPr>
        </p:nvSpPr>
        <p:spPr>
          <a:xfrm>
            <a:off x="1109428" y="1803401"/>
            <a:ext cx="2133600" cy="2133600"/>
          </a:xfrm>
          <a:prstGeom prst="ellipse">
            <a:avLst/>
          </a:prstGeom>
        </p:spPr>
        <p:txBody>
          <a:bodyPr>
            <a:normAutofit/>
          </a:bodyPr>
          <a:lstStyle>
            <a:lvl1pPr>
              <a:defRPr sz="1600"/>
            </a:lvl1pPr>
          </a:lstStyle>
          <a:p>
            <a:endParaRPr lang="en-US" dirty="0"/>
          </a:p>
        </p:txBody>
      </p:sp>
      <p:sp>
        <p:nvSpPr>
          <p:cNvPr id="18" name="Picture Placeholder 22"/>
          <p:cNvSpPr>
            <a:spLocks noGrp="1" noChangeAspect="1"/>
          </p:cNvSpPr>
          <p:nvPr>
            <p:ph type="pic" sz="quarter" idx="16"/>
          </p:nvPr>
        </p:nvSpPr>
        <p:spPr>
          <a:xfrm>
            <a:off x="3657600" y="1803401"/>
            <a:ext cx="2133600" cy="2133600"/>
          </a:xfrm>
          <a:prstGeom prst="ellipse">
            <a:avLst/>
          </a:prstGeom>
        </p:spPr>
        <p:txBody>
          <a:bodyPr>
            <a:normAutofit/>
          </a:bodyPr>
          <a:lstStyle>
            <a:lvl1pPr>
              <a:defRPr sz="1600"/>
            </a:lvl1pPr>
          </a:lstStyle>
          <a:p>
            <a:endParaRPr lang="en-US" dirty="0"/>
          </a:p>
        </p:txBody>
      </p:sp>
      <p:sp>
        <p:nvSpPr>
          <p:cNvPr id="19" name="Picture Placeholder 22"/>
          <p:cNvSpPr>
            <a:spLocks noGrp="1" noChangeAspect="1"/>
          </p:cNvSpPr>
          <p:nvPr>
            <p:ph type="pic" sz="quarter" idx="17"/>
          </p:nvPr>
        </p:nvSpPr>
        <p:spPr>
          <a:xfrm>
            <a:off x="6096000" y="1803401"/>
            <a:ext cx="2133600" cy="2133600"/>
          </a:xfrm>
          <a:prstGeom prst="ellipse">
            <a:avLst/>
          </a:prstGeom>
        </p:spPr>
        <p:txBody>
          <a:bodyPr>
            <a:normAutofit/>
          </a:bodyPr>
          <a:lstStyle>
            <a:lvl1pPr>
              <a:defRPr sz="1600"/>
            </a:lvl1pPr>
          </a:lstStyle>
          <a:p>
            <a:endParaRPr lang="en-US" dirty="0"/>
          </a:p>
        </p:txBody>
      </p:sp>
      <p:sp>
        <p:nvSpPr>
          <p:cNvPr id="20" name="Picture Placeholder 22"/>
          <p:cNvSpPr>
            <a:spLocks noGrp="1" noChangeAspect="1"/>
          </p:cNvSpPr>
          <p:nvPr>
            <p:ph type="pic" sz="quarter" idx="18"/>
          </p:nvPr>
        </p:nvSpPr>
        <p:spPr>
          <a:xfrm>
            <a:off x="8534400" y="1803401"/>
            <a:ext cx="2133600" cy="2133600"/>
          </a:xfrm>
          <a:prstGeom prst="ellipse">
            <a:avLst/>
          </a:prstGeom>
        </p:spPr>
        <p:txBody>
          <a:bodyPr>
            <a:normAutofit/>
          </a:bodyPr>
          <a:lstStyle>
            <a:lvl1pPr>
              <a:defRPr sz="1600"/>
            </a:lvl1pPr>
          </a:lstStyle>
          <a:p>
            <a:endParaRPr lang="en-US" dirty="0"/>
          </a:p>
        </p:txBody>
      </p:sp>
    </p:spTree>
    <p:extLst>
      <p:ext uri="{BB962C8B-B14F-4D97-AF65-F5344CB8AC3E}">
        <p14:creationId xmlns:p14="http://schemas.microsoft.com/office/powerpoint/2010/main" val="203293131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iphone_devices of 3">
    <p:spTree>
      <p:nvGrpSpPr>
        <p:cNvPr id="1" name=""/>
        <p:cNvGrpSpPr/>
        <p:nvPr/>
      </p:nvGrpSpPr>
      <p:grpSpPr>
        <a:xfrm>
          <a:off x="0" y="0"/>
          <a:ext cx="0" cy="0"/>
          <a:chOff x="0" y="0"/>
          <a:chExt cx="0" cy="0"/>
        </a:xfrm>
      </p:grpSpPr>
      <p:sp>
        <p:nvSpPr>
          <p:cNvPr id="6" name="Rectangle 5"/>
          <p:cNvSpPr/>
          <p:nvPr userDrawn="1"/>
        </p:nvSpPr>
        <p:spPr>
          <a:xfrm>
            <a:off x="2911227" y="6311590"/>
            <a:ext cx="6346697" cy="3456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Picture Placeholder 13"/>
          <p:cNvSpPr>
            <a:spLocks noGrp="1"/>
          </p:cNvSpPr>
          <p:nvPr>
            <p:ph type="pic" sz="quarter" idx="21"/>
          </p:nvPr>
        </p:nvSpPr>
        <p:spPr>
          <a:xfrm>
            <a:off x="6970174" y="1623849"/>
            <a:ext cx="3621757" cy="6437586"/>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488189637"/>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iphone_devices of 3">
    <p:spTree>
      <p:nvGrpSpPr>
        <p:cNvPr id="1" name=""/>
        <p:cNvGrpSpPr/>
        <p:nvPr/>
      </p:nvGrpSpPr>
      <p:grpSpPr>
        <a:xfrm>
          <a:off x="0" y="0"/>
          <a:ext cx="0" cy="0"/>
          <a:chOff x="0" y="0"/>
          <a:chExt cx="0" cy="0"/>
        </a:xfrm>
      </p:grpSpPr>
      <p:sp>
        <p:nvSpPr>
          <p:cNvPr id="6" name="Rectangle 5"/>
          <p:cNvSpPr/>
          <p:nvPr userDrawn="1"/>
        </p:nvSpPr>
        <p:spPr>
          <a:xfrm>
            <a:off x="2911227" y="6311590"/>
            <a:ext cx="6346697" cy="3456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Picture Placeholder 13"/>
          <p:cNvSpPr>
            <a:spLocks noGrp="1"/>
          </p:cNvSpPr>
          <p:nvPr>
            <p:ph type="pic" sz="quarter" idx="21"/>
          </p:nvPr>
        </p:nvSpPr>
        <p:spPr>
          <a:xfrm>
            <a:off x="4627808" y="3115099"/>
            <a:ext cx="2878918" cy="510335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880435102"/>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5" name="Picture Placeholder 8"/>
          <p:cNvSpPr>
            <a:spLocks noGrp="1"/>
          </p:cNvSpPr>
          <p:nvPr>
            <p:ph type="pic" sz="quarter" idx="18"/>
          </p:nvPr>
        </p:nvSpPr>
        <p:spPr>
          <a:xfrm>
            <a:off x="1140948" y="1667631"/>
            <a:ext cx="2248875" cy="2608016"/>
          </a:xfrm>
          <a:custGeom>
            <a:avLst/>
            <a:gdLst>
              <a:gd name="connsiteX0" fmla="*/ 2522219 w 5044439"/>
              <a:gd name="connsiteY0" fmla="*/ 0 h 5851550"/>
              <a:gd name="connsiteX1" fmla="*/ 5044439 w 5044439"/>
              <a:gd name="connsiteY1" fmla="*/ 1261110 h 5851550"/>
              <a:gd name="connsiteX2" fmla="*/ 5044439 w 5044439"/>
              <a:gd name="connsiteY2" fmla="*/ 4590440 h 5851550"/>
              <a:gd name="connsiteX3" fmla="*/ 2522219 w 5044439"/>
              <a:gd name="connsiteY3" fmla="*/ 5851550 h 5851550"/>
              <a:gd name="connsiteX4" fmla="*/ 0 w 5044439"/>
              <a:gd name="connsiteY4" fmla="*/ 4590440 h 5851550"/>
              <a:gd name="connsiteX5" fmla="*/ 0 w 5044439"/>
              <a:gd name="connsiteY5" fmla="*/ 1261110 h 585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439" h="5851550">
                <a:moveTo>
                  <a:pt x="2522219" y="0"/>
                </a:moveTo>
                <a:lnTo>
                  <a:pt x="5044439" y="1261110"/>
                </a:lnTo>
                <a:lnTo>
                  <a:pt x="5044439" y="4590440"/>
                </a:lnTo>
                <a:lnTo>
                  <a:pt x="2522219" y="5851550"/>
                </a:lnTo>
                <a:lnTo>
                  <a:pt x="0" y="4590440"/>
                </a:lnTo>
                <a:lnTo>
                  <a:pt x="0" y="1261110"/>
                </a:lnTo>
                <a:close/>
              </a:path>
            </a:pathLst>
          </a:custGeom>
          <a:effectLst/>
        </p:spPr>
        <p:txBody>
          <a:bodyPr wrap="square">
            <a:no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668390514"/>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ervices Features">
    <p:spTree>
      <p:nvGrpSpPr>
        <p:cNvPr id="1" name=""/>
        <p:cNvGrpSpPr/>
        <p:nvPr/>
      </p:nvGrpSpPr>
      <p:grpSpPr>
        <a:xfrm>
          <a:off x="0" y="0"/>
          <a:ext cx="0" cy="0"/>
          <a:chOff x="0" y="0"/>
          <a:chExt cx="0" cy="0"/>
        </a:xfrm>
      </p:grpSpPr>
      <p:sp>
        <p:nvSpPr>
          <p:cNvPr id="8" name="Picture Placeholder 13"/>
          <p:cNvSpPr>
            <a:spLocks noGrp="1"/>
          </p:cNvSpPr>
          <p:nvPr>
            <p:ph type="pic" sz="quarter" idx="16"/>
          </p:nvPr>
        </p:nvSpPr>
        <p:spPr>
          <a:xfrm>
            <a:off x="-1" y="3644900"/>
            <a:ext cx="12192001" cy="321310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52863626"/>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meline 1">
    <p:spTree>
      <p:nvGrpSpPr>
        <p:cNvPr id="1" name=""/>
        <p:cNvGrpSpPr/>
        <p:nvPr/>
      </p:nvGrpSpPr>
      <p:grpSpPr>
        <a:xfrm>
          <a:off x="0" y="0"/>
          <a:ext cx="0" cy="0"/>
          <a:chOff x="0" y="0"/>
          <a:chExt cx="0" cy="0"/>
        </a:xfrm>
      </p:grpSpPr>
      <p:sp>
        <p:nvSpPr>
          <p:cNvPr id="7" name="Picture Placeholder 13"/>
          <p:cNvSpPr>
            <a:spLocks noGrp="1"/>
          </p:cNvSpPr>
          <p:nvPr>
            <p:ph type="pic" sz="quarter" idx="17"/>
          </p:nvPr>
        </p:nvSpPr>
        <p:spPr>
          <a:xfrm>
            <a:off x="6662666" y="4544121"/>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18"/>
          </p:nvPr>
        </p:nvSpPr>
        <p:spPr>
          <a:xfrm>
            <a:off x="2432976" y="3289610"/>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2" name="Rectangle 1"/>
          <p:cNvSpPr/>
          <p:nvPr userDrawn="1"/>
        </p:nvSpPr>
        <p:spPr>
          <a:xfrm>
            <a:off x="2895184" y="6278136"/>
            <a:ext cx="6404742" cy="4125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865181062"/>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meline 2">
    <p:spTree>
      <p:nvGrpSpPr>
        <p:cNvPr id="1" name=""/>
        <p:cNvGrpSpPr/>
        <p:nvPr/>
      </p:nvGrpSpPr>
      <p:grpSpPr>
        <a:xfrm>
          <a:off x="0" y="0"/>
          <a:ext cx="0" cy="0"/>
          <a:chOff x="0" y="0"/>
          <a:chExt cx="0" cy="0"/>
        </a:xfrm>
      </p:grpSpPr>
      <p:sp>
        <p:nvSpPr>
          <p:cNvPr id="7" name="Picture Placeholder 13"/>
          <p:cNvSpPr>
            <a:spLocks noGrp="1"/>
          </p:cNvSpPr>
          <p:nvPr>
            <p:ph type="pic" sz="quarter" idx="17"/>
          </p:nvPr>
        </p:nvSpPr>
        <p:spPr>
          <a:xfrm>
            <a:off x="6662666" y="2263943"/>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18"/>
          </p:nvPr>
        </p:nvSpPr>
        <p:spPr>
          <a:xfrm>
            <a:off x="2432976" y="1009431"/>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0" name="Picture Placeholder 13"/>
          <p:cNvSpPr>
            <a:spLocks noGrp="1"/>
          </p:cNvSpPr>
          <p:nvPr>
            <p:ph type="pic" sz="quarter" idx="19"/>
          </p:nvPr>
        </p:nvSpPr>
        <p:spPr>
          <a:xfrm>
            <a:off x="2432976" y="4176378"/>
            <a:ext cx="3099468" cy="2018371"/>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5" name="Rectangle 4"/>
          <p:cNvSpPr/>
          <p:nvPr userDrawn="1"/>
        </p:nvSpPr>
        <p:spPr>
          <a:xfrm>
            <a:off x="2895184" y="6278136"/>
            <a:ext cx="6404742" cy="4125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679383732"/>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Quotes">
    <p:spTree>
      <p:nvGrpSpPr>
        <p:cNvPr id="1" name=""/>
        <p:cNvGrpSpPr/>
        <p:nvPr/>
      </p:nvGrpSpPr>
      <p:grpSpPr>
        <a:xfrm>
          <a:off x="0" y="0"/>
          <a:ext cx="0" cy="0"/>
          <a:chOff x="0" y="0"/>
          <a:chExt cx="0" cy="0"/>
        </a:xfrm>
      </p:grpSpPr>
      <p:sp>
        <p:nvSpPr>
          <p:cNvPr id="7" name="Picture Placeholder 13"/>
          <p:cNvSpPr>
            <a:spLocks noGrp="1"/>
          </p:cNvSpPr>
          <p:nvPr>
            <p:ph type="pic" sz="quarter" idx="18"/>
          </p:nvPr>
        </p:nvSpPr>
        <p:spPr>
          <a:xfrm>
            <a:off x="6101306" y="3423424"/>
            <a:ext cx="6090694" cy="3434576"/>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20"/>
          </p:nvPr>
        </p:nvSpPr>
        <p:spPr>
          <a:xfrm>
            <a:off x="-11154" y="0"/>
            <a:ext cx="6112460" cy="3423424"/>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Rectangle 3"/>
          <p:cNvSpPr/>
          <p:nvPr userDrawn="1"/>
        </p:nvSpPr>
        <p:spPr>
          <a:xfrm>
            <a:off x="2895184" y="6278136"/>
            <a:ext cx="6404742" cy="4125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399010855"/>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Meet_the_squad">
    <p:spTree>
      <p:nvGrpSpPr>
        <p:cNvPr id="1" name=""/>
        <p:cNvGrpSpPr/>
        <p:nvPr/>
      </p:nvGrpSpPr>
      <p:grpSpPr>
        <a:xfrm>
          <a:off x="0" y="0"/>
          <a:ext cx="0" cy="0"/>
          <a:chOff x="0" y="0"/>
          <a:chExt cx="0" cy="0"/>
        </a:xfrm>
      </p:grpSpPr>
      <p:sp>
        <p:nvSpPr>
          <p:cNvPr id="3" name="Picture Placeholder 13"/>
          <p:cNvSpPr>
            <a:spLocks noGrp="1"/>
          </p:cNvSpPr>
          <p:nvPr>
            <p:ph type="pic" sz="quarter" idx="14"/>
          </p:nvPr>
        </p:nvSpPr>
        <p:spPr>
          <a:xfrm>
            <a:off x="1360720" y="1706243"/>
            <a:ext cx="2973453" cy="3083755"/>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15"/>
          </p:nvPr>
        </p:nvSpPr>
        <p:spPr>
          <a:xfrm>
            <a:off x="7831785" y="1706243"/>
            <a:ext cx="2973453" cy="3083755"/>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5" name="Picture Placeholder 13"/>
          <p:cNvSpPr>
            <a:spLocks noGrp="1"/>
          </p:cNvSpPr>
          <p:nvPr>
            <p:ph type="pic" sz="quarter" idx="16"/>
          </p:nvPr>
        </p:nvSpPr>
        <p:spPr>
          <a:xfrm>
            <a:off x="4596253" y="1706243"/>
            <a:ext cx="2973453" cy="3083755"/>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4214312503"/>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eam 2">
    <p:spTree>
      <p:nvGrpSpPr>
        <p:cNvPr id="1" name=""/>
        <p:cNvGrpSpPr/>
        <p:nvPr/>
      </p:nvGrpSpPr>
      <p:grpSpPr>
        <a:xfrm>
          <a:off x="0" y="0"/>
          <a:ext cx="0" cy="0"/>
          <a:chOff x="0" y="0"/>
          <a:chExt cx="0" cy="0"/>
        </a:xfrm>
      </p:grpSpPr>
      <p:sp>
        <p:nvSpPr>
          <p:cNvPr id="7" name="Picture Placeholder 13"/>
          <p:cNvSpPr>
            <a:spLocks noGrp="1"/>
          </p:cNvSpPr>
          <p:nvPr>
            <p:ph type="pic" sz="quarter" idx="20"/>
          </p:nvPr>
        </p:nvSpPr>
        <p:spPr>
          <a:xfrm>
            <a:off x="0" y="0"/>
            <a:ext cx="12192000" cy="685800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3"/>
          <p:cNvSpPr>
            <a:spLocks noGrp="1"/>
          </p:cNvSpPr>
          <p:nvPr>
            <p:ph type="pic" sz="quarter" idx="11"/>
          </p:nvPr>
        </p:nvSpPr>
        <p:spPr>
          <a:xfrm>
            <a:off x="9367481" y="2332758"/>
            <a:ext cx="1467994" cy="1467577"/>
          </a:xfrm>
          <a:prstGeom prst="ellipse">
            <a:avLst/>
          </a:prstGeom>
        </p:spPr>
        <p:txBody>
          <a:bodyPr>
            <a:normAutofit/>
          </a:bodyPr>
          <a:lstStyle>
            <a:lvl1pPr>
              <a:defRPr sz="1150" b="0" i="0">
                <a:latin typeface="Lato Light" charset="0"/>
                <a:ea typeface="Lato Light" charset="0"/>
                <a:cs typeface="Lato Light" charset="0"/>
              </a:defRPr>
            </a:lvl1pPr>
          </a:lstStyle>
          <a:p>
            <a:endParaRPr lang="en-US" dirty="0"/>
          </a:p>
        </p:txBody>
      </p:sp>
      <p:sp>
        <p:nvSpPr>
          <p:cNvPr id="15" name="Picture Placeholder 3"/>
          <p:cNvSpPr>
            <a:spLocks noGrp="1"/>
          </p:cNvSpPr>
          <p:nvPr>
            <p:ph type="pic" sz="quarter" idx="12"/>
          </p:nvPr>
        </p:nvSpPr>
        <p:spPr>
          <a:xfrm>
            <a:off x="6703597" y="2332758"/>
            <a:ext cx="1467994" cy="1467577"/>
          </a:xfrm>
          <a:prstGeom prst="ellipse">
            <a:avLst/>
          </a:prstGeom>
        </p:spPr>
        <p:txBody>
          <a:bodyPr>
            <a:normAutofit/>
          </a:bodyPr>
          <a:lstStyle>
            <a:lvl1pPr>
              <a:defRPr sz="1150" b="0" i="0">
                <a:latin typeface="Lato Light" charset="0"/>
                <a:ea typeface="Lato Light" charset="0"/>
                <a:cs typeface="Lato Light" charset="0"/>
              </a:defRPr>
            </a:lvl1pPr>
          </a:lstStyle>
          <a:p>
            <a:endParaRPr lang="en-US" dirty="0"/>
          </a:p>
        </p:txBody>
      </p:sp>
      <p:sp>
        <p:nvSpPr>
          <p:cNvPr id="25" name="Picture Placeholder 3"/>
          <p:cNvSpPr>
            <a:spLocks noGrp="1"/>
          </p:cNvSpPr>
          <p:nvPr>
            <p:ph type="pic" sz="quarter" idx="13"/>
          </p:nvPr>
        </p:nvSpPr>
        <p:spPr>
          <a:xfrm>
            <a:off x="4005414" y="2332758"/>
            <a:ext cx="1467994" cy="1467577"/>
          </a:xfrm>
          <a:prstGeom prst="ellipse">
            <a:avLst/>
          </a:prstGeom>
        </p:spPr>
        <p:txBody>
          <a:bodyPr>
            <a:normAutofit/>
          </a:bodyPr>
          <a:lstStyle>
            <a:lvl1pPr>
              <a:defRPr sz="1150" b="0" i="0">
                <a:latin typeface="Lato Light" charset="0"/>
                <a:ea typeface="Lato Light" charset="0"/>
                <a:cs typeface="Lato Light" charset="0"/>
              </a:defRPr>
            </a:lvl1pPr>
          </a:lstStyle>
          <a:p>
            <a:endParaRPr lang="en-US" dirty="0"/>
          </a:p>
        </p:txBody>
      </p:sp>
      <p:sp>
        <p:nvSpPr>
          <p:cNvPr id="34" name="Picture Placeholder 3"/>
          <p:cNvSpPr>
            <a:spLocks noGrp="1"/>
          </p:cNvSpPr>
          <p:nvPr>
            <p:ph type="pic" sz="quarter" idx="14"/>
          </p:nvPr>
        </p:nvSpPr>
        <p:spPr>
          <a:xfrm>
            <a:off x="1341531" y="2332758"/>
            <a:ext cx="1467994" cy="1467577"/>
          </a:xfrm>
          <a:prstGeom prst="ellipse">
            <a:avLst/>
          </a:prstGeom>
        </p:spPr>
        <p:txBody>
          <a:bodyPr>
            <a:normAutofit/>
          </a:bodyPr>
          <a:lstStyle>
            <a:lvl1pPr>
              <a:defRPr sz="1150" b="0" i="0">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84228621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eam 2">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9367481" y="2332758"/>
            <a:ext cx="1467994" cy="1467577"/>
          </a:xfrm>
          <a:prstGeom prst="ellipse">
            <a:avLst/>
          </a:prstGeom>
        </p:spPr>
        <p:txBody>
          <a:bodyPr>
            <a:normAutofit/>
          </a:bodyPr>
          <a:lstStyle>
            <a:lvl1pPr>
              <a:defRPr sz="1150" b="0" i="0">
                <a:latin typeface="Lato Light" charset="0"/>
                <a:ea typeface="Lato Light" charset="0"/>
                <a:cs typeface="Lato Light" charset="0"/>
              </a:defRPr>
            </a:lvl1pPr>
          </a:lstStyle>
          <a:p>
            <a:endParaRPr lang="en-US" dirty="0"/>
          </a:p>
        </p:txBody>
      </p:sp>
      <p:sp>
        <p:nvSpPr>
          <p:cNvPr id="15" name="Picture Placeholder 3"/>
          <p:cNvSpPr>
            <a:spLocks noGrp="1"/>
          </p:cNvSpPr>
          <p:nvPr>
            <p:ph type="pic" sz="quarter" idx="12"/>
          </p:nvPr>
        </p:nvSpPr>
        <p:spPr>
          <a:xfrm>
            <a:off x="6703597" y="2332758"/>
            <a:ext cx="1467994" cy="1467577"/>
          </a:xfrm>
          <a:prstGeom prst="ellipse">
            <a:avLst/>
          </a:prstGeom>
        </p:spPr>
        <p:txBody>
          <a:bodyPr>
            <a:normAutofit/>
          </a:bodyPr>
          <a:lstStyle>
            <a:lvl1pPr>
              <a:defRPr sz="1150" b="0" i="0">
                <a:latin typeface="Lato Light" charset="0"/>
                <a:ea typeface="Lato Light" charset="0"/>
                <a:cs typeface="Lato Light" charset="0"/>
              </a:defRPr>
            </a:lvl1pPr>
          </a:lstStyle>
          <a:p>
            <a:endParaRPr lang="en-US" dirty="0"/>
          </a:p>
        </p:txBody>
      </p:sp>
      <p:sp>
        <p:nvSpPr>
          <p:cNvPr id="25" name="Picture Placeholder 3"/>
          <p:cNvSpPr>
            <a:spLocks noGrp="1"/>
          </p:cNvSpPr>
          <p:nvPr>
            <p:ph type="pic" sz="quarter" idx="13"/>
          </p:nvPr>
        </p:nvSpPr>
        <p:spPr>
          <a:xfrm>
            <a:off x="4005414" y="2332758"/>
            <a:ext cx="1467994" cy="1467577"/>
          </a:xfrm>
          <a:prstGeom prst="ellipse">
            <a:avLst/>
          </a:prstGeom>
        </p:spPr>
        <p:txBody>
          <a:bodyPr>
            <a:normAutofit/>
          </a:bodyPr>
          <a:lstStyle>
            <a:lvl1pPr>
              <a:defRPr sz="1150" b="0" i="0">
                <a:latin typeface="Lato Light" charset="0"/>
                <a:ea typeface="Lato Light" charset="0"/>
                <a:cs typeface="Lato Light" charset="0"/>
              </a:defRPr>
            </a:lvl1pPr>
          </a:lstStyle>
          <a:p>
            <a:endParaRPr lang="en-US" dirty="0"/>
          </a:p>
        </p:txBody>
      </p:sp>
      <p:sp>
        <p:nvSpPr>
          <p:cNvPr id="34" name="Picture Placeholder 3"/>
          <p:cNvSpPr>
            <a:spLocks noGrp="1"/>
          </p:cNvSpPr>
          <p:nvPr>
            <p:ph type="pic" sz="quarter" idx="14"/>
          </p:nvPr>
        </p:nvSpPr>
        <p:spPr>
          <a:xfrm>
            <a:off x="1341531" y="2332758"/>
            <a:ext cx="1467994" cy="1467577"/>
          </a:xfrm>
          <a:prstGeom prst="ellipse">
            <a:avLst/>
          </a:prstGeom>
        </p:spPr>
        <p:txBody>
          <a:bodyPr>
            <a:normAutofit/>
          </a:bodyPr>
          <a:lstStyle>
            <a:lvl1pPr>
              <a:defRPr sz="1150" b="0" i="0">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54688857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23" name="Picture Placeholder 22"/>
          <p:cNvSpPr>
            <a:spLocks noGrp="1" noChangeAspect="1"/>
          </p:cNvSpPr>
          <p:nvPr>
            <p:ph type="pic" sz="quarter" idx="15"/>
          </p:nvPr>
        </p:nvSpPr>
        <p:spPr>
          <a:xfrm>
            <a:off x="5029200" y="1260656"/>
            <a:ext cx="2133600" cy="2133600"/>
          </a:xfrm>
          <a:prstGeom prst="ellipse">
            <a:avLst/>
          </a:prstGeom>
        </p:spPr>
        <p:txBody>
          <a:bodyPr>
            <a:normAutofit/>
          </a:bodyPr>
          <a:lstStyle>
            <a:lvl1pPr marL="0" indent="0">
              <a:buNone/>
              <a:defRPr sz="1600"/>
            </a:lvl1pPr>
          </a:lstStyle>
          <a:p>
            <a:endParaRPr lang="en-US" dirty="0"/>
          </a:p>
        </p:txBody>
      </p:sp>
    </p:spTree>
    <p:extLst>
      <p:ext uri="{BB962C8B-B14F-4D97-AF65-F5344CB8AC3E}">
        <p14:creationId xmlns:p14="http://schemas.microsoft.com/office/powerpoint/2010/main" val="417646505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Laptop3">
    <p:spTree>
      <p:nvGrpSpPr>
        <p:cNvPr id="1" name=""/>
        <p:cNvGrpSpPr/>
        <p:nvPr/>
      </p:nvGrpSpPr>
      <p:grpSpPr>
        <a:xfrm>
          <a:off x="0" y="0"/>
          <a:ext cx="0" cy="0"/>
          <a:chOff x="0" y="0"/>
          <a:chExt cx="0" cy="0"/>
        </a:xfrm>
      </p:grpSpPr>
      <p:sp>
        <p:nvSpPr>
          <p:cNvPr id="16" name="Picture Placeholder 13"/>
          <p:cNvSpPr>
            <a:spLocks noGrp="1"/>
          </p:cNvSpPr>
          <p:nvPr>
            <p:ph type="pic" sz="quarter" idx="20"/>
          </p:nvPr>
        </p:nvSpPr>
        <p:spPr>
          <a:xfrm>
            <a:off x="4216574" y="2440066"/>
            <a:ext cx="3790604" cy="2401306"/>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211211599"/>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Laptop mockup">
    <p:spTree>
      <p:nvGrpSpPr>
        <p:cNvPr id="1" name=""/>
        <p:cNvGrpSpPr/>
        <p:nvPr/>
      </p:nvGrpSpPr>
      <p:grpSpPr>
        <a:xfrm>
          <a:off x="0" y="0"/>
          <a:ext cx="0" cy="0"/>
          <a:chOff x="0" y="0"/>
          <a:chExt cx="0" cy="0"/>
        </a:xfrm>
      </p:grpSpPr>
      <p:sp>
        <p:nvSpPr>
          <p:cNvPr id="45" name="Picture Placeholder 13"/>
          <p:cNvSpPr>
            <a:spLocks noGrp="1"/>
          </p:cNvSpPr>
          <p:nvPr>
            <p:ph type="pic" sz="quarter" idx="22"/>
          </p:nvPr>
        </p:nvSpPr>
        <p:spPr>
          <a:xfrm>
            <a:off x="7341086" y="3187793"/>
            <a:ext cx="2908549" cy="1847088"/>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7" name="Picture Placeholder 13"/>
          <p:cNvSpPr>
            <a:spLocks noGrp="1"/>
          </p:cNvSpPr>
          <p:nvPr>
            <p:ph type="pic" sz="quarter" idx="24"/>
          </p:nvPr>
        </p:nvSpPr>
        <p:spPr>
          <a:xfrm>
            <a:off x="1930377" y="3187793"/>
            <a:ext cx="2908549" cy="1847088"/>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6" name="Picture Placeholder 13"/>
          <p:cNvSpPr>
            <a:spLocks noGrp="1"/>
          </p:cNvSpPr>
          <p:nvPr>
            <p:ph type="pic" sz="quarter" idx="23"/>
          </p:nvPr>
        </p:nvSpPr>
        <p:spPr>
          <a:xfrm>
            <a:off x="4452513" y="3544622"/>
            <a:ext cx="3281748" cy="2071116"/>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025304897"/>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Meet our Team">
    <p:spTree>
      <p:nvGrpSpPr>
        <p:cNvPr id="1" name=""/>
        <p:cNvGrpSpPr/>
        <p:nvPr/>
      </p:nvGrpSpPr>
      <p:grpSpPr>
        <a:xfrm>
          <a:off x="0" y="0"/>
          <a:ext cx="0" cy="0"/>
          <a:chOff x="0" y="0"/>
          <a:chExt cx="0" cy="0"/>
        </a:xfrm>
      </p:grpSpPr>
      <p:sp>
        <p:nvSpPr>
          <p:cNvPr id="12" name="Picture Placeholder 13"/>
          <p:cNvSpPr>
            <a:spLocks noGrp="1" noChangeAspect="1"/>
          </p:cNvSpPr>
          <p:nvPr>
            <p:ph type="pic" sz="quarter" idx="13"/>
          </p:nvPr>
        </p:nvSpPr>
        <p:spPr>
          <a:xfrm>
            <a:off x="1804567" y="1796262"/>
            <a:ext cx="1801837" cy="1801368"/>
          </a:xfrm>
          <a:prstGeom prst="ellipse">
            <a:avLst/>
          </a:prstGeom>
          <a:solidFill>
            <a:schemeClr val="bg1">
              <a:lumMod val="95000"/>
            </a:schemeClr>
          </a:solidFill>
          <a:effectLst/>
        </p:spPr>
        <p:txBody>
          <a:bodyPr>
            <a:normAutofit/>
          </a:bodyPr>
          <a:lstStyle>
            <a:lvl1pPr marL="0" indent="0">
              <a:buNone/>
              <a:defRPr sz="1400">
                <a:ln>
                  <a:noFill/>
                </a:ln>
                <a:solidFill>
                  <a:schemeClr val="bg1">
                    <a:lumMod val="85000"/>
                  </a:schemeClr>
                </a:solidFill>
              </a:defRPr>
            </a:lvl1pPr>
          </a:lstStyle>
          <a:p>
            <a:r>
              <a:rPr lang="en-US"/>
              <a:t>Drag picture to placeholder or click icon to add</a:t>
            </a:r>
            <a:endParaRPr lang="en-US" dirty="0"/>
          </a:p>
        </p:txBody>
      </p:sp>
      <p:sp>
        <p:nvSpPr>
          <p:cNvPr id="13" name="Picture Placeholder 13"/>
          <p:cNvSpPr>
            <a:spLocks noGrp="1" noChangeAspect="1"/>
          </p:cNvSpPr>
          <p:nvPr>
            <p:ph type="pic" sz="quarter" idx="14"/>
          </p:nvPr>
        </p:nvSpPr>
        <p:spPr>
          <a:xfrm>
            <a:off x="6429036" y="1796262"/>
            <a:ext cx="1801837" cy="1801368"/>
          </a:xfrm>
          <a:prstGeom prst="ellipse">
            <a:avLst/>
          </a:prstGeom>
          <a:solidFill>
            <a:schemeClr val="bg1">
              <a:lumMod val="95000"/>
            </a:schemeClr>
          </a:solidFill>
          <a:effectLst/>
        </p:spPr>
        <p:txBody>
          <a:bodyPr>
            <a:normAutofit/>
          </a:bodyPr>
          <a:lstStyle>
            <a:lvl1pPr marL="0" indent="0">
              <a:buNone/>
              <a:defRPr sz="1400">
                <a:ln>
                  <a:noFill/>
                </a:ln>
                <a:solidFill>
                  <a:schemeClr val="bg1">
                    <a:lumMod val="85000"/>
                  </a:schemeClr>
                </a:solidFill>
              </a:defRPr>
            </a:lvl1pPr>
          </a:lstStyle>
          <a:p>
            <a:r>
              <a:rPr lang="en-US"/>
              <a:t>Drag picture to placeholder or click icon to add</a:t>
            </a:r>
            <a:endParaRPr lang="en-US" dirty="0"/>
          </a:p>
        </p:txBody>
      </p:sp>
      <p:sp>
        <p:nvSpPr>
          <p:cNvPr id="14" name="Picture Placeholder 13"/>
          <p:cNvSpPr>
            <a:spLocks noGrp="1" noChangeAspect="1"/>
          </p:cNvSpPr>
          <p:nvPr>
            <p:ph type="pic" sz="quarter" idx="15"/>
          </p:nvPr>
        </p:nvSpPr>
        <p:spPr>
          <a:xfrm>
            <a:off x="1804567" y="3915547"/>
            <a:ext cx="1801837" cy="1801368"/>
          </a:xfrm>
          <a:prstGeom prst="ellipse">
            <a:avLst/>
          </a:prstGeom>
          <a:solidFill>
            <a:schemeClr val="bg1">
              <a:lumMod val="95000"/>
            </a:schemeClr>
          </a:solidFill>
          <a:effectLst/>
        </p:spPr>
        <p:txBody>
          <a:bodyPr>
            <a:normAutofit/>
          </a:bodyPr>
          <a:lstStyle>
            <a:lvl1pPr marL="0" indent="0">
              <a:buNone/>
              <a:defRPr sz="1400">
                <a:ln>
                  <a:noFill/>
                </a:ln>
                <a:solidFill>
                  <a:schemeClr val="bg1">
                    <a:lumMod val="85000"/>
                  </a:schemeClr>
                </a:solidFill>
              </a:defRPr>
            </a:lvl1pPr>
          </a:lstStyle>
          <a:p>
            <a:r>
              <a:rPr lang="en-US"/>
              <a:t>Drag picture to placeholder or click icon to add</a:t>
            </a:r>
            <a:endParaRPr lang="en-US" dirty="0"/>
          </a:p>
        </p:txBody>
      </p:sp>
      <p:sp>
        <p:nvSpPr>
          <p:cNvPr id="15" name="Picture Placeholder 13"/>
          <p:cNvSpPr>
            <a:spLocks noGrp="1" noChangeAspect="1"/>
          </p:cNvSpPr>
          <p:nvPr>
            <p:ph type="pic" sz="quarter" idx="16"/>
          </p:nvPr>
        </p:nvSpPr>
        <p:spPr>
          <a:xfrm>
            <a:off x="6429036" y="3915547"/>
            <a:ext cx="1801837" cy="1801368"/>
          </a:xfrm>
          <a:prstGeom prst="ellipse">
            <a:avLst/>
          </a:prstGeom>
          <a:solidFill>
            <a:schemeClr val="bg1">
              <a:lumMod val="95000"/>
            </a:schemeClr>
          </a:solidFill>
          <a:effectLst/>
        </p:spPr>
        <p:txBody>
          <a:bodyPr>
            <a:normAutofit/>
          </a:bodyPr>
          <a:lstStyle>
            <a:lvl1pPr marL="0" indent="0">
              <a:buNone/>
              <a:defRPr sz="1400">
                <a:ln>
                  <a:noFill/>
                </a:ln>
                <a:solidFill>
                  <a:schemeClr val="bg1">
                    <a:lumMod val="85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570254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What we do">
    <p:spTree>
      <p:nvGrpSpPr>
        <p:cNvPr id="1" name=""/>
        <p:cNvGrpSpPr/>
        <p:nvPr/>
      </p:nvGrpSpPr>
      <p:grpSpPr>
        <a:xfrm>
          <a:off x="0" y="0"/>
          <a:ext cx="0" cy="0"/>
          <a:chOff x="0" y="0"/>
          <a:chExt cx="0" cy="0"/>
        </a:xfrm>
      </p:grpSpPr>
      <p:sp>
        <p:nvSpPr>
          <p:cNvPr id="20" name="Picture Placeholder 13"/>
          <p:cNvSpPr>
            <a:spLocks noGrp="1"/>
          </p:cNvSpPr>
          <p:nvPr>
            <p:ph type="pic" sz="quarter" idx="22"/>
          </p:nvPr>
        </p:nvSpPr>
        <p:spPr>
          <a:xfrm>
            <a:off x="1199578" y="2257898"/>
            <a:ext cx="4466716" cy="3268286"/>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991751289"/>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What we do 2">
    <p:spTree>
      <p:nvGrpSpPr>
        <p:cNvPr id="1" name=""/>
        <p:cNvGrpSpPr/>
        <p:nvPr/>
      </p:nvGrpSpPr>
      <p:grpSpPr>
        <a:xfrm>
          <a:off x="0" y="0"/>
          <a:ext cx="0" cy="0"/>
          <a:chOff x="0" y="0"/>
          <a:chExt cx="0" cy="0"/>
        </a:xfrm>
      </p:grpSpPr>
      <p:sp>
        <p:nvSpPr>
          <p:cNvPr id="11" name="Picture Placeholder 13"/>
          <p:cNvSpPr>
            <a:spLocks noGrp="1"/>
          </p:cNvSpPr>
          <p:nvPr>
            <p:ph type="pic" sz="quarter" idx="22"/>
          </p:nvPr>
        </p:nvSpPr>
        <p:spPr>
          <a:xfrm>
            <a:off x="8774926" y="2007219"/>
            <a:ext cx="1963125" cy="2442118"/>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2" name="Picture Placeholder 13"/>
          <p:cNvSpPr>
            <a:spLocks noGrp="1"/>
          </p:cNvSpPr>
          <p:nvPr>
            <p:ph type="pic" sz="quarter" idx="23"/>
          </p:nvPr>
        </p:nvSpPr>
        <p:spPr>
          <a:xfrm>
            <a:off x="6340732" y="2007219"/>
            <a:ext cx="1963125" cy="2442118"/>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3" name="Picture Placeholder 13"/>
          <p:cNvSpPr>
            <a:spLocks noGrp="1"/>
          </p:cNvSpPr>
          <p:nvPr>
            <p:ph type="pic" sz="quarter" idx="24"/>
          </p:nvPr>
        </p:nvSpPr>
        <p:spPr>
          <a:xfrm>
            <a:off x="3906539" y="2007219"/>
            <a:ext cx="1963125" cy="2442118"/>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4" name="Picture Placeholder 13"/>
          <p:cNvSpPr>
            <a:spLocks noGrp="1"/>
          </p:cNvSpPr>
          <p:nvPr>
            <p:ph type="pic" sz="quarter" idx="25"/>
          </p:nvPr>
        </p:nvSpPr>
        <p:spPr>
          <a:xfrm>
            <a:off x="1472346" y="2007219"/>
            <a:ext cx="1963125" cy="2442118"/>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532710921"/>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Partners Left">
    <p:spTree>
      <p:nvGrpSpPr>
        <p:cNvPr id="1" name=""/>
        <p:cNvGrpSpPr/>
        <p:nvPr/>
      </p:nvGrpSpPr>
      <p:grpSpPr>
        <a:xfrm>
          <a:off x="0" y="0"/>
          <a:ext cx="0" cy="0"/>
          <a:chOff x="0" y="0"/>
          <a:chExt cx="0" cy="0"/>
        </a:xfrm>
      </p:grpSpPr>
      <p:sp>
        <p:nvSpPr>
          <p:cNvPr id="11" name="Picture Placeholder 13"/>
          <p:cNvSpPr>
            <a:spLocks noGrp="1"/>
          </p:cNvSpPr>
          <p:nvPr>
            <p:ph type="pic" sz="quarter" idx="18"/>
          </p:nvPr>
        </p:nvSpPr>
        <p:spPr>
          <a:xfrm>
            <a:off x="4065682" y="3924158"/>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2" name="Picture Placeholder 13"/>
          <p:cNvSpPr>
            <a:spLocks noGrp="1"/>
          </p:cNvSpPr>
          <p:nvPr>
            <p:ph type="pic" sz="quarter" idx="19"/>
          </p:nvPr>
        </p:nvSpPr>
        <p:spPr>
          <a:xfrm>
            <a:off x="1841968" y="3924158"/>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5" name="Picture Placeholder 13"/>
          <p:cNvSpPr>
            <a:spLocks noGrp="1"/>
          </p:cNvSpPr>
          <p:nvPr>
            <p:ph type="pic" sz="quarter" idx="22"/>
          </p:nvPr>
        </p:nvSpPr>
        <p:spPr>
          <a:xfrm>
            <a:off x="8513109" y="3924158"/>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6" name="Picture Placeholder 13"/>
          <p:cNvSpPr>
            <a:spLocks noGrp="1"/>
          </p:cNvSpPr>
          <p:nvPr>
            <p:ph type="pic" sz="quarter" idx="23"/>
          </p:nvPr>
        </p:nvSpPr>
        <p:spPr>
          <a:xfrm>
            <a:off x="6289396" y="3924158"/>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9" name="Picture Placeholder 13"/>
          <p:cNvSpPr>
            <a:spLocks noGrp="1"/>
          </p:cNvSpPr>
          <p:nvPr>
            <p:ph type="pic" sz="quarter" idx="24"/>
          </p:nvPr>
        </p:nvSpPr>
        <p:spPr>
          <a:xfrm>
            <a:off x="4065682" y="2500269"/>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20" name="Picture Placeholder 13"/>
          <p:cNvSpPr>
            <a:spLocks noGrp="1"/>
          </p:cNvSpPr>
          <p:nvPr>
            <p:ph type="pic" sz="quarter" idx="25"/>
          </p:nvPr>
        </p:nvSpPr>
        <p:spPr>
          <a:xfrm>
            <a:off x="1841968" y="2500269"/>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21" name="Picture Placeholder 13"/>
          <p:cNvSpPr>
            <a:spLocks noGrp="1"/>
          </p:cNvSpPr>
          <p:nvPr>
            <p:ph type="pic" sz="quarter" idx="26"/>
          </p:nvPr>
        </p:nvSpPr>
        <p:spPr>
          <a:xfrm>
            <a:off x="8513109" y="2500269"/>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22" name="Picture Placeholder 13"/>
          <p:cNvSpPr>
            <a:spLocks noGrp="1"/>
          </p:cNvSpPr>
          <p:nvPr>
            <p:ph type="pic" sz="quarter" idx="27"/>
          </p:nvPr>
        </p:nvSpPr>
        <p:spPr>
          <a:xfrm>
            <a:off x="6289396" y="2500269"/>
            <a:ext cx="1848610" cy="1064948"/>
          </a:xfrm>
          <a:prstGeom prst="rect">
            <a:avLst/>
          </a:prstGeom>
          <a:effectLst/>
        </p:spPr>
        <p:txBody>
          <a:bodyPr>
            <a:normAutofit/>
          </a:bodyPr>
          <a:lstStyle>
            <a:lvl1pPr marL="0" indent="0">
              <a:buNone/>
              <a:defRPr sz="115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549417295"/>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Partners of 4">
    <p:spTree>
      <p:nvGrpSpPr>
        <p:cNvPr id="1" name=""/>
        <p:cNvGrpSpPr/>
        <p:nvPr/>
      </p:nvGrpSpPr>
      <p:grpSpPr>
        <a:xfrm>
          <a:off x="0" y="0"/>
          <a:ext cx="0" cy="0"/>
          <a:chOff x="0" y="0"/>
          <a:chExt cx="0" cy="0"/>
        </a:xfrm>
      </p:grpSpPr>
      <p:sp>
        <p:nvSpPr>
          <p:cNvPr id="15" name="Picture Placeholder 13"/>
          <p:cNvSpPr>
            <a:spLocks noGrp="1"/>
          </p:cNvSpPr>
          <p:nvPr>
            <p:ph type="pic" sz="quarter" idx="20"/>
          </p:nvPr>
        </p:nvSpPr>
        <p:spPr>
          <a:xfrm>
            <a:off x="3639219" y="2112080"/>
            <a:ext cx="2268406" cy="2174170"/>
          </a:xfrm>
          <a:prstGeom prst="rect">
            <a:avLst/>
          </a:prstGeom>
          <a:effectLst/>
        </p:spPr>
        <p:txBody>
          <a:bodyPr>
            <a:normAutofit/>
          </a:bodyPr>
          <a:lstStyle>
            <a:lvl1pPr marL="0" indent="0">
              <a:buNone/>
              <a:defRPr sz="115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6" name="Picture Placeholder 13"/>
          <p:cNvSpPr>
            <a:spLocks noGrp="1"/>
          </p:cNvSpPr>
          <p:nvPr>
            <p:ph type="pic" sz="quarter" idx="21"/>
          </p:nvPr>
        </p:nvSpPr>
        <p:spPr>
          <a:xfrm>
            <a:off x="975336" y="2112080"/>
            <a:ext cx="2268406" cy="2174170"/>
          </a:xfrm>
          <a:prstGeom prst="rect">
            <a:avLst/>
          </a:prstGeom>
          <a:effectLst/>
        </p:spPr>
        <p:txBody>
          <a:bodyPr>
            <a:normAutofit/>
          </a:bodyPr>
          <a:lstStyle>
            <a:lvl1pPr marL="0" indent="0">
              <a:buNone/>
              <a:defRPr sz="115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7" name="Picture Placeholder 13"/>
          <p:cNvSpPr>
            <a:spLocks noGrp="1"/>
          </p:cNvSpPr>
          <p:nvPr>
            <p:ph type="pic" sz="quarter" idx="18"/>
          </p:nvPr>
        </p:nvSpPr>
        <p:spPr>
          <a:xfrm>
            <a:off x="8966987" y="2112080"/>
            <a:ext cx="2268406" cy="2174170"/>
          </a:xfrm>
          <a:prstGeom prst="rect">
            <a:avLst/>
          </a:prstGeom>
          <a:effectLst/>
        </p:spPr>
        <p:txBody>
          <a:bodyPr>
            <a:normAutofit/>
          </a:bodyPr>
          <a:lstStyle>
            <a:lvl1pPr marL="0" indent="0">
              <a:buNone/>
              <a:defRPr sz="115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8" name="Picture Placeholder 13"/>
          <p:cNvSpPr>
            <a:spLocks noGrp="1"/>
          </p:cNvSpPr>
          <p:nvPr>
            <p:ph type="pic" sz="quarter" idx="19"/>
          </p:nvPr>
        </p:nvSpPr>
        <p:spPr>
          <a:xfrm>
            <a:off x="6303104" y="2112080"/>
            <a:ext cx="2268406" cy="2174170"/>
          </a:xfrm>
          <a:prstGeom prst="rect">
            <a:avLst/>
          </a:prstGeom>
          <a:effectLst/>
        </p:spPr>
        <p:txBody>
          <a:bodyPr>
            <a:normAutofit/>
          </a:bodyPr>
          <a:lstStyle>
            <a:lvl1pPr marL="0" indent="0">
              <a:buNone/>
              <a:defRPr sz="115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769430416"/>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Portfolio 1">
    <p:spTree>
      <p:nvGrpSpPr>
        <p:cNvPr id="1" name=""/>
        <p:cNvGrpSpPr/>
        <p:nvPr/>
      </p:nvGrpSpPr>
      <p:grpSpPr>
        <a:xfrm>
          <a:off x="0" y="0"/>
          <a:ext cx="0" cy="0"/>
          <a:chOff x="0" y="0"/>
          <a:chExt cx="0" cy="0"/>
        </a:xfrm>
      </p:grpSpPr>
      <p:sp>
        <p:nvSpPr>
          <p:cNvPr id="6" name="Picture Placeholder 13"/>
          <p:cNvSpPr>
            <a:spLocks noGrp="1"/>
          </p:cNvSpPr>
          <p:nvPr>
            <p:ph type="pic" sz="quarter" idx="22"/>
          </p:nvPr>
        </p:nvSpPr>
        <p:spPr>
          <a:xfrm>
            <a:off x="7781472" y="2196790"/>
            <a:ext cx="4410528" cy="466121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23"/>
          </p:nvPr>
        </p:nvSpPr>
        <p:spPr>
          <a:xfrm>
            <a:off x="0" y="2196790"/>
            <a:ext cx="4439342" cy="466121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2" name="Rectangle 1"/>
          <p:cNvSpPr/>
          <p:nvPr userDrawn="1"/>
        </p:nvSpPr>
        <p:spPr>
          <a:xfrm>
            <a:off x="4227413" y="6144322"/>
            <a:ext cx="3680861" cy="5687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4091674495"/>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iPad_Martik-feat">
    <p:spTree>
      <p:nvGrpSpPr>
        <p:cNvPr id="1" name=""/>
        <p:cNvGrpSpPr/>
        <p:nvPr/>
      </p:nvGrpSpPr>
      <p:grpSpPr>
        <a:xfrm>
          <a:off x="0" y="0"/>
          <a:ext cx="0" cy="0"/>
          <a:chOff x="0" y="0"/>
          <a:chExt cx="0" cy="0"/>
        </a:xfrm>
      </p:grpSpPr>
      <p:sp>
        <p:nvSpPr>
          <p:cNvPr id="18" name="Picture Placeholder 13"/>
          <p:cNvSpPr>
            <a:spLocks noGrp="1"/>
          </p:cNvSpPr>
          <p:nvPr>
            <p:ph type="pic" sz="quarter" idx="14"/>
          </p:nvPr>
        </p:nvSpPr>
        <p:spPr>
          <a:xfrm>
            <a:off x="6954065" y="1493887"/>
            <a:ext cx="3169191" cy="3976372"/>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837115933"/>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Projects 2">
    <p:spTree>
      <p:nvGrpSpPr>
        <p:cNvPr id="1" name=""/>
        <p:cNvGrpSpPr/>
        <p:nvPr/>
      </p:nvGrpSpPr>
      <p:grpSpPr>
        <a:xfrm>
          <a:off x="0" y="0"/>
          <a:ext cx="0" cy="0"/>
          <a:chOff x="0" y="0"/>
          <a:chExt cx="0" cy="0"/>
        </a:xfrm>
      </p:grpSpPr>
      <p:sp>
        <p:nvSpPr>
          <p:cNvPr id="5" name="Picture Placeholder 13"/>
          <p:cNvSpPr>
            <a:spLocks noGrp="1"/>
          </p:cNvSpPr>
          <p:nvPr>
            <p:ph type="pic" sz="quarter" idx="18"/>
          </p:nvPr>
        </p:nvSpPr>
        <p:spPr>
          <a:xfrm>
            <a:off x="9146382" y="0"/>
            <a:ext cx="3045618" cy="6840991"/>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6" name="Picture Placeholder 13"/>
          <p:cNvSpPr>
            <a:spLocks noGrp="1"/>
          </p:cNvSpPr>
          <p:nvPr>
            <p:ph type="pic" sz="quarter" idx="19"/>
          </p:nvPr>
        </p:nvSpPr>
        <p:spPr>
          <a:xfrm>
            <a:off x="5873867" y="0"/>
            <a:ext cx="3045745" cy="6840991"/>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2" name="Rectangle 1"/>
          <p:cNvSpPr/>
          <p:nvPr userDrawn="1"/>
        </p:nvSpPr>
        <p:spPr>
          <a:xfrm>
            <a:off x="4417033" y="6300439"/>
            <a:ext cx="3379700" cy="356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96139025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r Clients">
    <p:spTree>
      <p:nvGrpSpPr>
        <p:cNvPr id="1" name=""/>
        <p:cNvGrpSpPr/>
        <p:nvPr/>
      </p:nvGrpSpPr>
      <p:grpSpPr>
        <a:xfrm>
          <a:off x="0" y="0"/>
          <a:ext cx="0" cy="0"/>
          <a:chOff x="0" y="0"/>
          <a:chExt cx="0" cy="0"/>
        </a:xfrm>
      </p:grpSpPr>
      <p:sp>
        <p:nvSpPr>
          <p:cNvPr id="11" name="Picture Placeholder 2"/>
          <p:cNvSpPr>
            <a:spLocks noGrp="1" noChangeAspect="1"/>
          </p:cNvSpPr>
          <p:nvPr>
            <p:ph type="pic" sz="quarter" idx="23"/>
          </p:nvPr>
        </p:nvSpPr>
        <p:spPr>
          <a:xfrm>
            <a:off x="11548" y="2195664"/>
            <a:ext cx="12191997" cy="2125087"/>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293721668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97556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welcome message 4">
    <p:spTree>
      <p:nvGrpSpPr>
        <p:cNvPr id="1" name=""/>
        <p:cNvGrpSpPr/>
        <p:nvPr/>
      </p:nvGrpSpPr>
      <p:grpSpPr>
        <a:xfrm>
          <a:off x="0" y="0"/>
          <a:ext cx="0" cy="0"/>
          <a:chOff x="0" y="0"/>
          <a:chExt cx="0" cy="0"/>
        </a:xfrm>
      </p:grpSpPr>
      <p:sp>
        <p:nvSpPr>
          <p:cNvPr id="4" name="Picture Placeholder 13"/>
          <p:cNvSpPr>
            <a:spLocks noGrp="1"/>
          </p:cNvSpPr>
          <p:nvPr>
            <p:ph type="pic" sz="quarter" idx="60"/>
          </p:nvPr>
        </p:nvSpPr>
        <p:spPr>
          <a:xfrm>
            <a:off x="-4509" y="0"/>
            <a:ext cx="7511233" cy="6858000"/>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
        <p:nvSpPr>
          <p:cNvPr id="2" name="Rectangle 1"/>
          <p:cNvSpPr/>
          <p:nvPr userDrawn="1"/>
        </p:nvSpPr>
        <p:spPr>
          <a:xfrm>
            <a:off x="4338955" y="6289288"/>
            <a:ext cx="3480087" cy="3679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387288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1_General Slide">
    <p:spTree>
      <p:nvGrpSpPr>
        <p:cNvPr id="1" name=""/>
        <p:cNvGrpSpPr/>
        <p:nvPr/>
      </p:nvGrpSpPr>
      <p:grpSpPr>
        <a:xfrm>
          <a:off x="0" y="0"/>
          <a:ext cx="0" cy="0"/>
          <a:chOff x="0" y="0"/>
          <a:chExt cx="0" cy="0"/>
        </a:xfrm>
      </p:grpSpPr>
      <p:sp>
        <p:nvSpPr>
          <p:cNvPr id="37" name="Picture Placeholder 13"/>
          <p:cNvSpPr>
            <a:spLocks noGrp="1"/>
          </p:cNvSpPr>
          <p:nvPr>
            <p:ph type="pic" sz="quarter" idx="50"/>
          </p:nvPr>
        </p:nvSpPr>
        <p:spPr>
          <a:xfrm>
            <a:off x="0" y="0"/>
            <a:ext cx="4272030" cy="6858000"/>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
        <p:nvSpPr>
          <p:cNvPr id="3" name="Rectangle 2"/>
          <p:cNvSpPr/>
          <p:nvPr userDrawn="1"/>
        </p:nvSpPr>
        <p:spPr>
          <a:xfrm>
            <a:off x="4338955" y="6289288"/>
            <a:ext cx="3480087" cy="3679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247954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hree Team">
    <p:spTree>
      <p:nvGrpSpPr>
        <p:cNvPr id="1" name=""/>
        <p:cNvGrpSpPr/>
        <p:nvPr/>
      </p:nvGrpSpPr>
      <p:grpSpPr>
        <a:xfrm>
          <a:off x="0" y="0"/>
          <a:ext cx="0" cy="0"/>
          <a:chOff x="0" y="0"/>
          <a:chExt cx="0" cy="0"/>
        </a:xfrm>
      </p:grpSpPr>
      <p:sp>
        <p:nvSpPr>
          <p:cNvPr id="15" name="Picture Placeholder 14"/>
          <p:cNvSpPr>
            <a:spLocks noGrp="1" noChangeAspect="1"/>
          </p:cNvSpPr>
          <p:nvPr>
            <p:ph type="pic" sz="quarter" idx="10"/>
          </p:nvPr>
        </p:nvSpPr>
        <p:spPr>
          <a:xfrm>
            <a:off x="1198569" y="1779589"/>
            <a:ext cx="3206751" cy="3138488"/>
          </a:xfrm>
        </p:spPr>
        <p:txBody>
          <a:bodyPr>
            <a:normAutofit/>
          </a:bodyPr>
          <a:lstStyle>
            <a:lvl1pPr marL="0" indent="0">
              <a:buNone/>
              <a:defRPr sz="1600">
                <a:solidFill>
                  <a:schemeClr val="accent1"/>
                </a:solidFill>
              </a:defRPr>
            </a:lvl1pPr>
          </a:lstStyle>
          <a:p>
            <a:endParaRPr lang="id-ID" dirty="0"/>
          </a:p>
        </p:txBody>
      </p:sp>
      <p:sp>
        <p:nvSpPr>
          <p:cNvPr id="16" name="Picture Placeholder 14"/>
          <p:cNvSpPr>
            <a:spLocks noGrp="1" noChangeAspect="1"/>
          </p:cNvSpPr>
          <p:nvPr>
            <p:ph type="pic" sz="quarter" idx="11"/>
          </p:nvPr>
        </p:nvSpPr>
        <p:spPr>
          <a:xfrm>
            <a:off x="4500569" y="1779589"/>
            <a:ext cx="3206751" cy="3138488"/>
          </a:xfrm>
        </p:spPr>
        <p:txBody>
          <a:bodyPr>
            <a:normAutofit/>
          </a:bodyPr>
          <a:lstStyle>
            <a:lvl1pPr marL="0" indent="0">
              <a:buNone/>
              <a:defRPr sz="1600">
                <a:solidFill>
                  <a:schemeClr val="accent1"/>
                </a:solidFill>
              </a:defRPr>
            </a:lvl1pPr>
          </a:lstStyle>
          <a:p>
            <a:endParaRPr lang="id-ID" dirty="0"/>
          </a:p>
        </p:txBody>
      </p:sp>
      <p:sp>
        <p:nvSpPr>
          <p:cNvPr id="17" name="Picture Placeholder 14"/>
          <p:cNvSpPr>
            <a:spLocks noGrp="1" noChangeAspect="1"/>
          </p:cNvSpPr>
          <p:nvPr>
            <p:ph type="pic" sz="quarter" idx="12"/>
          </p:nvPr>
        </p:nvSpPr>
        <p:spPr>
          <a:xfrm>
            <a:off x="7815269" y="1784351"/>
            <a:ext cx="3206751" cy="3138488"/>
          </a:xfrm>
        </p:spPr>
        <p:txBody>
          <a:bodyPr>
            <a:normAutofit/>
          </a:bodyPr>
          <a:lstStyle>
            <a:lvl1pPr marL="0" indent="0">
              <a:buNone/>
              <a:defRPr sz="1600">
                <a:solidFill>
                  <a:schemeClr val="accent1"/>
                </a:solidFill>
              </a:defRPr>
            </a:lvl1pPr>
          </a:lstStyle>
          <a:p>
            <a:endParaRPr lang="id-ID" dirty="0"/>
          </a:p>
        </p:txBody>
      </p:sp>
    </p:spTree>
    <p:extLst>
      <p:ext uri="{BB962C8B-B14F-4D97-AF65-F5344CB8AC3E}">
        <p14:creationId xmlns:p14="http://schemas.microsoft.com/office/powerpoint/2010/main" val="59617370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Individual">
    <p:spTree>
      <p:nvGrpSpPr>
        <p:cNvPr id="1" name=""/>
        <p:cNvGrpSpPr/>
        <p:nvPr/>
      </p:nvGrpSpPr>
      <p:grpSpPr>
        <a:xfrm>
          <a:off x="0" y="0"/>
          <a:ext cx="0" cy="0"/>
          <a:chOff x="0" y="0"/>
          <a:chExt cx="0" cy="0"/>
        </a:xfrm>
      </p:grpSpPr>
      <p:sp>
        <p:nvSpPr>
          <p:cNvPr id="15" name="Picture Placeholder 14"/>
          <p:cNvSpPr>
            <a:spLocks noGrp="1" noChangeAspect="1"/>
          </p:cNvSpPr>
          <p:nvPr>
            <p:ph type="pic" sz="quarter" idx="10"/>
          </p:nvPr>
        </p:nvSpPr>
        <p:spPr>
          <a:xfrm>
            <a:off x="2084392" y="2000250"/>
            <a:ext cx="3206751" cy="3138488"/>
          </a:xfrm>
        </p:spPr>
        <p:txBody>
          <a:bodyPr>
            <a:normAutofit/>
          </a:bodyPr>
          <a:lstStyle>
            <a:lvl1pPr marL="0" indent="0">
              <a:buNone/>
              <a:defRPr sz="1600">
                <a:solidFill>
                  <a:schemeClr val="accent1"/>
                </a:solidFill>
              </a:defRPr>
            </a:lvl1pPr>
          </a:lstStyle>
          <a:p>
            <a:endParaRPr lang="id-ID" dirty="0"/>
          </a:p>
        </p:txBody>
      </p:sp>
    </p:spTree>
    <p:extLst>
      <p:ext uri="{BB962C8B-B14F-4D97-AF65-F5344CB8AC3E}">
        <p14:creationId xmlns:p14="http://schemas.microsoft.com/office/powerpoint/2010/main" val="17887660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12192000" cy="6858000"/>
          </a:xfrm>
        </p:spPr>
        <p:txBody>
          <a:bodyPr>
            <a:normAutofit/>
          </a:bodyPr>
          <a:lstStyle>
            <a:lvl1pPr marL="0" indent="0">
              <a:buNone/>
              <a:defRPr sz="1600">
                <a:solidFill>
                  <a:schemeClr val="bg2"/>
                </a:solidFill>
              </a:defRPr>
            </a:lvl1pPr>
          </a:lstStyle>
          <a:p>
            <a:endParaRPr lang="en-US" dirty="0"/>
          </a:p>
        </p:txBody>
      </p:sp>
    </p:spTree>
    <p:extLst>
      <p:ext uri="{BB962C8B-B14F-4D97-AF65-F5344CB8AC3E}">
        <p14:creationId xmlns:p14="http://schemas.microsoft.com/office/powerpoint/2010/main" val="3578218933"/>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8098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upport-team">
    <p:spTree>
      <p:nvGrpSpPr>
        <p:cNvPr id="1" name=""/>
        <p:cNvGrpSpPr/>
        <p:nvPr/>
      </p:nvGrpSpPr>
      <p:grpSpPr>
        <a:xfrm>
          <a:off x="0" y="0"/>
          <a:ext cx="0" cy="0"/>
          <a:chOff x="0" y="0"/>
          <a:chExt cx="0" cy="0"/>
        </a:xfrm>
      </p:grpSpPr>
      <p:sp>
        <p:nvSpPr>
          <p:cNvPr id="15" name="Picture Placeholder 13"/>
          <p:cNvSpPr>
            <a:spLocks noGrp="1" noChangeAspect="1"/>
          </p:cNvSpPr>
          <p:nvPr>
            <p:ph type="pic" sz="quarter" idx="13"/>
          </p:nvPr>
        </p:nvSpPr>
        <p:spPr>
          <a:xfrm>
            <a:off x="1255593" y="1692242"/>
            <a:ext cx="4030217" cy="3977969"/>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99084036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App Design 01">
    <p:spTree>
      <p:nvGrpSpPr>
        <p:cNvPr id="1" name=""/>
        <p:cNvGrpSpPr/>
        <p:nvPr/>
      </p:nvGrpSpPr>
      <p:grpSpPr>
        <a:xfrm>
          <a:off x="0" y="0"/>
          <a:ext cx="0" cy="0"/>
          <a:chOff x="0" y="0"/>
          <a:chExt cx="0" cy="0"/>
        </a:xfrm>
      </p:grpSpPr>
      <p:sp>
        <p:nvSpPr>
          <p:cNvPr id="23" name="Picture Placeholder 16"/>
          <p:cNvSpPr>
            <a:spLocks noGrp="1" noChangeAspect="1"/>
          </p:cNvSpPr>
          <p:nvPr userDrawn="1">
            <p:ph type="pic" sz="quarter" idx="13"/>
          </p:nvPr>
        </p:nvSpPr>
        <p:spPr>
          <a:xfrm>
            <a:off x="4303922" y="2557198"/>
            <a:ext cx="944871" cy="2572187"/>
          </a:xfrm>
        </p:spPr>
        <p:txBody>
          <a:bodyPr>
            <a:normAutofit/>
          </a:bodyPr>
          <a:lstStyle>
            <a:lvl1pPr marL="0" indent="0">
              <a:buNone/>
              <a:defRPr sz="700"/>
            </a:lvl1pPr>
          </a:lstStyle>
          <a:p>
            <a:endParaRPr lang="en-US" dirty="0"/>
          </a:p>
        </p:txBody>
      </p:sp>
      <p:sp>
        <p:nvSpPr>
          <p:cNvPr id="24" name="Picture Placeholder 16"/>
          <p:cNvSpPr>
            <a:spLocks noGrp="1" noChangeAspect="1"/>
          </p:cNvSpPr>
          <p:nvPr userDrawn="1">
            <p:ph type="pic" sz="quarter" idx="14"/>
          </p:nvPr>
        </p:nvSpPr>
        <p:spPr>
          <a:xfrm>
            <a:off x="1165167" y="2550141"/>
            <a:ext cx="896020" cy="2572188"/>
          </a:xfrm>
        </p:spPr>
        <p:txBody>
          <a:bodyPr>
            <a:normAutofit/>
          </a:bodyPr>
          <a:lstStyle>
            <a:lvl1pPr marL="0" indent="0">
              <a:buNone/>
              <a:defRPr sz="700"/>
            </a:lvl1pPr>
          </a:lstStyle>
          <a:p>
            <a:endParaRPr lang="en-US" dirty="0"/>
          </a:p>
        </p:txBody>
      </p:sp>
      <p:sp>
        <p:nvSpPr>
          <p:cNvPr id="25" name="Picture Placeholder 16"/>
          <p:cNvSpPr>
            <a:spLocks noGrp="1" noChangeAspect="1"/>
          </p:cNvSpPr>
          <p:nvPr>
            <p:ph type="pic" sz="quarter" idx="10"/>
          </p:nvPr>
        </p:nvSpPr>
        <p:spPr>
          <a:xfrm>
            <a:off x="2252868" y="2267924"/>
            <a:ext cx="1889744" cy="3369467"/>
          </a:xfrm>
        </p:spPr>
        <p:txBody>
          <a:bodyPr>
            <a:normAutofit/>
          </a:bodyPr>
          <a:lstStyle>
            <a:lvl1pPr marL="0" indent="0">
              <a:buNone/>
              <a:defRPr sz="700"/>
            </a:lvl1pPr>
          </a:lstStyle>
          <a:p>
            <a:endParaRPr lang="en-US" dirty="0"/>
          </a:p>
        </p:txBody>
      </p:sp>
    </p:spTree>
    <p:extLst>
      <p:ext uri="{BB962C8B-B14F-4D97-AF65-F5344CB8AC3E}">
        <p14:creationId xmlns:p14="http://schemas.microsoft.com/office/powerpoint/2010/main" val="1456849424"/>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App Design 02">
    <p:spTree>
      <p:nvGrpSpPr>
        <p:cNvPr id="1" name=""/>
        <p:cNvGrpSpPr/>
        <p:nvPr/>
      </p:nvGrpSpPr>
      <p:grpSpPr>
        <a:xfrm>
          <a:off x="0" y="0"/>
          <a:ext cx="0" cy="0"/>
          <a:chOff x="0" y="0"/>
          <a:chExt cx="0" cy="0"/>
        </a:xfrm>
      </p:grpSpPr>
      <p:sp>
        <p:nvSpPr>
          <p:cNvPr id="26" name="Picture Placeholder 9"/>
          <p:cNvSpPr>
            <a:spLocks noGrp="1" noChangeAspect="1"/>
          </p:cNvSpPr>
          <p:nvPr>
            <p:ph type="pic" sz="quarter" idx="10"/>
          </p:nvPr>
        </p:nvSpPr>
        <p:spPr>
          <a:xfrm>
            <a:off x="2116472" y="2292697"/>
            <a:ext cx="1418177" cy="2544377"/>
          </a:xfrm>
        </p:spPr>
        <p:txBody>
          <a:bodyPr>
            <a:normAutofit/>
          </a:bodyPr>
          <a:lstStyle>
            <a:lvl1pPr marL="0" indent="0">
              <a:buNone/>
              <a:defRPr sz="1100">
                <a:solidFill>
                  <a:schemeClr val="tx1">
                    <a:lumMod val="50000"/>
                    <a:lumOff val="50000"/>
                  </a:schemeClr>
                </a:solidFill>
              </a:defRPr>
            </a:lvl1pPr>
          </a:lstStyle>
          <a:p>
            <a:endParaRPr lang="en-US" dirty="0"/>
          </a:p>
        </p:txBody>
      </p:sp>
      <p:sp>
        <p:nvSpPr>
          <p:cNvPr id="30" name="Picture Placeholder 9"/>
          <p:cNvSpPr>
            <a:spLocks noGrp="1" noChangeAspect="1"/>
          </p:cNvSpPr>
          <p:nvPr>
            <p:ph type="pic" sz="quarter" idx="11"/>
          </p:nvPr>
        </p:nvSpPr>
        <p:spPr>
          <a:xfrm>
            <a:off x="5401836" y="2292697"/>
            <a:ext cx="1418177" cy="2544377"/>
          </a:xfrm>
        </p:spPr>
        <p:txBody>
          <a:bodyPr>
            <a:normAutofit/>
          </a:bodyPr>
          <a:lstStyle>
            <a:lvl1pPr marL="0" indent="0">
              <a:buNone/>
              <a:defRPr sz="1100">
                <a:solidFill>
                  <a:schemeClr val="tx1">
                    <a:lumMod val="50000"/>
                    <a:lumOff val="50000"/>
                  </a:schemeClr>
                </a:solidFill>
              </a:defRPr>
            </a:lvl1pPr>
          </a:lstStyle>
          <a:p>
            <a:endParaRPr lang="en-US" dirty="0"/>
          </a:p>
        </p:txBody>
      </p:sp>
      <p:sp>
        <p:nvSpPr>
          <p:cNvPr id="34" name="Picture Placeholder 9"/>
          <p:cNvSpPr>
            <a:spLocks noGrp="1" noChangeAspect="1"/>
          </p:cNvSpPr>
          <p:nvPr>
            <p:ph type="pic" sz="quarter" idx="12"/>
          </p:nvPr>
        </p:nvSpPr>
        <p:spPr>
          <a:xfrm>
            <a:off x="8732074" y="2292697"/>
            <a:ext cx="1418177" cy="2544377"/>
          </a:xfrm>
        </p:spPr>
        <p:txBody>
          <a:bodyPr>
            <a:normAutofit/>
          </a:bodyPr>
          <a:lstStyle>
            <a:lvl1pPr marL="0" indent="0">
              <a:buNone/>
              <a:defRPr sz="14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857363704"/>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ockup-dev2">
    <p:spTree>
      <p:nvGrpSpPr>
        <p:cNvPr id="1" name=""/>
        <p:cNvGrpSpPr/>
        <p:nvPr/>
      </p:nvGrpSpPr>
      <p:grpSpPr>
        <a:xfrm>
          <a:off x="0" y="0"/>
          <a:ext cx="0" cy="0"/>
          <a:chOff x="0" y="0"/>
          <a:chExt cx="0" cy="0"/>
        </a:xfrm>
      </p:grpSpPr>
      <p:sp>
        <p:nvSpPr>
          <p:cNvPr id="38" name="Picture Placeholder 16"/>
          <p:cNvSpPr>
            <a:spLocks noGrp="1" noChangeAspect="1"/>
          </p:cNvSpPr>
          <p:nvPr>
            <p:ph type="pic" sz="quarter" idx="13"/>
          </p:nvPr>
        </p:nvSpPr>
        <p:spPr>
          <a:xfrm>
            <a:off x="7036984" y="2394392"/>
            <a:ext cx="1006768" cy="2385050"/>
          </a:xfrm>
        </p:spPr>
        <p:txBody>
          <a:bodyPr>
            <a:normAutofit/>
          </a:bodyPr>
          <a:lstStyle>
            <a:lvl1pPr marL="0" indent="0">
              <a:buNone/>
              <a:defRPr sz="600"/>
            </a:lvl1pPr>
          </a:lstStyle>
          <a:p>
            <a:endParaRPr lang="en-US" dirty="0"/>
          </a:p>
        </p:txBody>
      </p:sp>
      <p:sp>
        <p:nvSpPr>
          <p:cNvPr id="39" name="Picture Placeholder 16"/>
          <p:cNvSpPr>
            <a:spLocks noGrp="1" noChangeAspect="1"/>
          </p:cNvSpPr>
          <p:nvPr>
            <p:ph type="pic" sz="quarter" idx="14"/>
          </p:nvPr>
        </p:nvSpPr>
        <p:spPr>
          <a:xfrm>
            <a:off x="4047875" y="2393726"/>
            <a:ext cx="920404" cy="2385050"/>
          </a:xfrm>
        </p:spPr>
        <p:txBody>
          <a:bodyPr>
            <a:normAutofit/>
          </a:bodyPr>
          <a:lstStyle>
            <a:lvl1pPr marL="0" indent="0">
              <a:buNone/>
              <a:defRPr sz="600"/>
            </a:lvl1pPr>
          </a:lstStyle>
          <a:p>
            <a:endParaRPr lang="en-US" dirty="0"/>
          </a:p>
        </p:txBody>
      </p:sp>
      <p:sp>
        <p:nvSpPr>
          <p:cNvPr id="25" name="Picture Placeholder 16"/>
          <p:cNvSpPr>
            <a:spLocks noGrp="1" noChangeAspect="1"/>
          </p:cNvSpPr>
          <p:nvPr>
            <p:ph type="pic" sz="quarter" idx="10"/>
          </p:nvPr>
        </p:nvSpPr>
        <p:spPr>
          <a:xfrm>
            <a:off x="5140487" y="2174790"/>
            <a:ext cx="1747047" cy="3114540"/>
          </a:xfrm>
        </p:spPr>
        <p:txBody>
          <a:bodyPr>
            <a:normAutofit/>
          </a:bodyPr>
          <a:lstStyle>
            <a:lvl1pPr marL="0" indent="0">
              <a:buNone/>
              <a:defRPr sz="600"/>
            </a:lvl1pPr>
          </a:lstStyle>
          <a:p>
            <a:endParaRPr lang="en-US" dirty="0"/>
          </a:p>
        </p:txBody>
      </p:sp>
    </p:spTree>
    <p:extLst>
      <p:ext uri="{BB962C8B-B14F-4D97-AF65-F5344CB8AC3E}">
        <p14:creationId xmlns:p14="http://schemas.microsoft.com/office/powerpoint/2010/main" val="3217422070"/>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Meet_the_team">
    <p:spTree>
      <p:nvGrpSpPr>
        <p:cNvPr id="1" name=""/>
        <p:cNvGrpSpPr/>
        <p:nvPr/>
      </p:nvGrpSpPr>
      <p:grpSpPr>
        <a:xfrm>
          <a:off x="0" y="0"/>
          <a:ext cx="0" cy="0"/>
          <a:chOff x="0" y="0"/>
          <a:chExt cx="0" cy="0"/>
        </a:xfrm>
      </p:grpSpPr>
      <p:sp>
        <p:nvSpPr>
          <p:cNvPr id="5" name="Picture Placeholder 22"/>
          <p:cNvSpPr>
            <a:spLocks noGrp="1" noChangeAspect="1"/>
          </p:cNvSpPr>
          <p:nvPr>
            <p:ph type="pic" sz="quarter" idx="14"/>
          </p:nvPr>
        </p:nvSpPr>
        <p:spPr>
          <a:xfrm>
            <a:off x="988488" y="1821007"/>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Tree>
    <p:extLst>
      <p:ext uri="{BB962C8B-B14F-4D97-AF65-F5344CB8AC3E}">
        <p14:creationId xmlns:p14="http://schemas.microsoft.com/office/powerpoint/2010/main" val="218720541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Meet_the_team1">
    <p:spTree>
      <p:nvGrpSpPr>
        <p:cNvPr id="1" name=""/>
        <p:cNvGrpSpPr/>
        <p:nvPr/>
      </p:nvGrpSpPr>
      <p:grpSpPr>
        <a:xfrm>
          <a:off x="0" y="0"/>
          <a:ext cx="0" cy="0"/>
          <a:chOff x="0" y="0"/>
          <a:chExt cx="0" cy="0"/>
        </a:xfrm>
      </p:grpSpPr>
      <p:sp>
        <p:nvSpPr>
          <p:cNvPr id="5" name="Picture Placeholder 22"/>
          <p:cNvSpPr>
            <a:spLocks noGrp="1" noChangeAspect="1"/>
          </p:cNvSpPr>
          <p:nvPr>
            <p:ph type="pic" sz="quarter" idx="14"/>
          </p:nvPr>
        </p:nvSpPr>
        <p:spPr>
          <a:xfrm>
            <a:off x="1290296"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
        <p:nvSpPr>
          <p:cNvPr id="18" name="Picture Placeholder 22"/>
          <p:cNvSpPr>
            <a:spLocks noGrp="1" noChangeAspect="1"/>
          </p:cNvSpPr>
          <p:nvPr>
            <p:ph type="pic" sz="quarter" idx="15"/>
          </p:nvPr>
        </p:nvSpPr>
        <p:spPr>
          <a:xfrm>
            <a:off x="3896752"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
        <p:nvSpPr>
          <p:cNvPr id="19" name="Picture Placeholder 22"/>
          <p:cNvSpPr>
            <a:spLocks noGrp="1" noChangeAspect="1"/>
          </p:cNvSpPr>
          <p:nvPr>
            <p:ph type="pic" sz="quarter" idx="16"/>
          </p:nvPr>
        </p:nvSpPr>
        <p:spPr>
          <a:xfrm>
            <a:off x="6549864"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
        <p:nvSpPr>
          <p:cNvPr id="20" name="Picture Placeholder 22"/>
          <p:cNvSpPr>
            <a:spLocks noGrp="1" noChangeAspect="1"/>
          </p:cNvSpPr>
          <p:nvPr>
            <p:ph type="pic" sz="quarter" idx="17"/>
          </p:nvPr>
        </p:nvSpPr>
        <p:spPr>
          <a:xfrm>
            <a:off x="9135076"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Tree>
    <p:extLst>
      <p:ext uri="{BB962C8B-B14F-4D97-AF65-F5344CB8AC3E}">
        <p14:creationId xmlns:p14="http://schemas.microsoft.com/office/powerpoint/2010/main" val="120657977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orftfolio-6">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1" y="4"/>
            <a:ext cx="2438747" cy="1980871"/>
          </a:xfrm>
        </p:spPr>
        <p:txBody>
          <a:bodyPr>
            <a:normAutofit/>
          </a:bodyPr>
          <a:lstStyle>
            <a:lvl1pPr marL="0" indent="0">
              <a:buNone/>
              <a:defRPr sz="2000">
                <a:solidFill>
                  <a:schemeClr val="accent1"/>
                </a:solidFill>
              </a:defRPr>
            </a:lvl1pPr>
          </a:lstStyle>
          <a:p>
            <a:endParaRPr lang="id-ID" dirty="0"/>
          </a:p>
        </p:txBody>
      </p:sp>
      <p:sp>
        <p:nvSpPr>
          <p:cNvPr id="36" name="Picture Placeholder 2"/>
          <p:cNvSpPr>
            <a:spLocks noGrp="1" noChangeAspect="1"/>
          </p:cNvSpPr>
          <p:nvPr>
            <p:ph type="pic" sz="quarter" idx="16"/>
          </p:nvPr>
        </p:nvSpPr>
        <p:spPr>
          <a:xfrm>
            <a:off x="1" y="1981485"/>
            <a:ext cx="2438747" cy="1980871"/>
          </a:xfrm>
        </p:spPr>
        <p:txBody>
          <a:bodyPr>
            <a:normAutofit/>
          </a:bodyPr>
          <a:lstStyle>
            <a:lvl1pPr marL="0" indent="0">
              <a:buNone/>
              <a:defRPr sz="2000">
                <a:solidFill>
                  <a:schemeClr val="accent1"/>
                </a:solidFill>
              </a:defRPr>
            </a:lvl1pPr>
          </a:lstStyle>
          <a:p>
            <a:endParaRPr lang="id-ID" dirty="0"/>
          </a:p>
        </p:txBody>
      </p:sp>
      <p:sp>
        <p:nvSpPr>
          <p:cNvPr id="37" name="Picture Placeholder 2"/>
          <p:cNvSpPr>
            <a:spLocks noGrp="1" noChangeAspect="1"/>
          </p:cNvSpPr>
          <p:nvPr>
            <p:ph type="pic" sz="quarter" idx="17"/>
          </p:nvPr>
        </p:nvSpPr>
        <p:spPr>
          <a:xfrm>
            <a:off x="2438749" y="609"/>
            <a:ext cx="2438747" cy="1980871"/>
          </a:xfrm>
        </p:spPr>
        <p:txBody>
          <a:bodyPr>
            <a:normAutofit/>
          </a:bodyPr>
          <a:lstStyle>
            <a:lvl1pPr marL="0" indent="0">
              <a:buNone/>
              <a:defRPr sz="2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2438749" y="1982093"/>
            <a:ext cx="2438747" cy="1980871"/>
          </a:xfrm>
        </p:spPr>
        <p:txBody>
          <a:bodyPr>
            <a:normAutofit/>
          </a:bodyPr>
          <a:lstStyle>
            <a:lvl1pPr marL="0" indent="0">
              <a:buNone/>
              <a:defRPr sz="2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4871865" y="-607"/>
            <a:ext cx="2438747" cy="1980871"/>
          </a:xfrm>
        </p:spPr>
        <p:txBody>
          <a:bodyPr>
            <a:normAutofit/>
          </a:bodyPr>
          <a:lstStyle>
            <a:lvl1pPr marL="0" indent="0">
              <a:buNone/>
              <a:defRPr sz="2000">
                <a:solidFill>
                  <a:schemeClr val="accent1"/>
                </a:solidFill>
              </a:defRPr>
            </a:lvl1pPr>
          </a:lstStyle>
          <a:p>
            <a:endParaRPr lang="id-ID" dirty="0"/>
          </a:p>
        </p:txBody>
      </p:sp>
      <p:sp>
        <p:nvSpPr>
          <p:cNvPr id="40" name="Picture Placeholder 2"/>
          <p:cNvSpPr>
            <a:spLocks noGrp="1" noChangeAspect="1"/>
          </p:cNvSpPr>
          <p:nvPr>
            <p:ph type="pic" sz="quarter" idx="20"/>
          </p:nvPr>
        </p:nvSpPr>
        <p:spPr>
          <a:xfrm>
            <a:off x="4871865" y="1980877"/>
            <a:ext cx="2438747" cy="1980871"/>
          </a:xfrm>
        </p:spPr>
        <p:txBody>
          <a:bodyPr>
            <a:normAutofit/>
          </a:bodyPr>
          <a:lstStyle>
            <a:lvl1pPr marL="0" indent="0">
              <a:buNone/>
              <a:defRPr sz="2000">
                <a:solidFill>
                  <a:schemeClr val="accent1"/>
                </a:solidFill>
              </a:defRPr>
            </a:lvl1pPr>
          </a:lstStyle>
          <a:p>
            <a:endParaRPr lang="id-ID" dirty="0"/>
          </a:p>
        </p:txBody>
      </p:sp>
      <p:sp>
        <p:nvSpPr>
          <p:cNvPr id="41" name="Picture Placeholder 2"/>
          <p:cNvSpPr>
            <a:spLocks noGrp="1" noChangeAspect="1"/>
          </p:cNvSpPr>
          <p:nvPr>
            <p:ph type="pic" sz="quarter" idx="21"/>
          </p:nvPr>
        </p:nvSpPr>
        <p:spPr>
          <a:xfrm>
            <a:off x="7299465" y="1219"/>
            <a:ext cx="2438747" cy="1980871"/>
          </a:xfrm>
        </p:spPr>
        <p:txBody>
          <a:bodyPr>
            <a:normAutofit/>
          </a:bodyPr>
          <a:lstStyle>
            <a:lvl1pPr marL="0" indent="0">
              <a:buNone/>
              <a:defRPr sz="2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7299465" y="1982700"/>
            <a:ext cx="2438747" cy="1980871"/>
          </a:xfrm>
        </p:spPr>
        <p:txBody>
          <a:bodyPr>
            <a:normAutofit/>
          </a:bodyPr>
          <a:lstStyle>
            <a:lvl1pPr marL="0" indent="0">
              <a:buNone/>
              <a:defRPr sz="2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9742116" y="1219"/>
            <a:ext cx="2449889" cy="1980871"/>
          </a:xfrm>
        </p:spPr>
        <p:txBody>
          <a:bodyPr>
            <a:normAutofit/>
          </a:bodyPr>
          <a:lstStyle>
            <a:lvl1pPr marL="0" indent="0">
              <a:buNone/>
              <a:defRPr sz="2000">
                <a:solidFill>
                  <a:schemeClr val="accent1"/>
                </a:solidFill>
              </a:defRPr>
            </a:lvl1pPr>
          </a:lstStyle>
          <a:p>
            <a:endParaRPr lang="id-ID" dirty="0"/>
          </a:p>
        </p:txBody>
      </p:sp>
      <p:sp>
        <p:nvSpPr>
          <p:cNvPr id="44" name="Picture Placeholder 2"/>
          <p:cNvSpPr>
            <a:spLocks noGrp="1" noChangeAspect="1"/>
          </p:cNvSpPr>
          <p:nvPr>
            <p:ph type="pic" sz="quarter" idx="24"/>
          </p:nvPr>
        </p:nvSpPr>
        <p:spPr>
          <a:xfrm>
            <a:off x="9742116" y="1982700"/>
            <a:ext cx="2449889" cy="1980871"/>
          </a:xfrm>
        </p:spPr>
        <p:txBody>
          <a:bodyPr>
            <a:normAutofit/>
          </a:bodyPr>
          <a:lstStyle>
            <a:lvl1pPr marL="0" indent="0">
              <a:buNone/>
              <a:defRPr sz="2000">
                <a:solidFill>
                  <a:schemeClr val="accent1"/>
                </a:solidFill>
              </a:defRPr>
            </a:lvl1pPr>
          </a:lstStyle>
          <a:p>
            <a:endParaRPr lang="id-ID" dirty="0"/>
          </a:p>
        </p:txBody>
      </p:sp>
    </p:spTree>
    <p:extLst>
      <p:ext uri="{BB962C8B-B14F-4D97-AF65-F5344CB8AC3E}">
        <p14:creationId xmlns:p14="http://schemas.microsoft.com/office/powerpoint/2010/main" val="282901140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porftfolio-7">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1" y="4"/>
            <a:ext cx="2438747" cy="1980871"/>
          </a:xfrm>
        </p:spPr>
        <p:txBody>
          <a:bodyPr>
            <a:normAutofit/>
          </a:bodyPr>
          <a:lstStyle>
            <a:lvl1pPr marL="0" indent="0">
              <a:buNone/>
              <a:defRPr sz="2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2438753" y="1982093"/>
            <a:ext cx="2421969" cy="1980871"/>
          </a:xfrm>
        </p:spPr>
        <p:txBody>
          <a:bodyPr>
            <a:normAutofit/>
          </a:bodyPr>
          <a:lstStyle>
            <a:lvl1pPr marL="0" indent="0">
              <a:buNone/>
              <a:defRPr sz="2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4871865" y="-607"/>
            <a:ext cx="2438747" cy="1980871"/>
          </a:xfrm>
        </p:spPr>
        <p:txBody>
          <a:bodyPr>
            <a:normAutofit/>
          </a:bodyPr>
          <a:lstStyle>
            <a:lvl1pPr marL="0" indent="0">
              <a:buNone/>
              <a:defRPr sz="2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7320140" y="1982700"/>
            <a:ext cx="2421971" cy="1980871"/>
          </a:xfrm>
        </p:spPr>
        <p:txBody>
          <a:bodyPr>
            <a:normAutofit/>
          </a:bodyPr>
          <a:lstStyle>
            <a:lvl1pPr marL="0" indent="0">
              <a:buNone/>
              <a:defRPr sz="2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9742116" y="1219"/>
            <a:ext cx="2449889" cy="1980871"/>
          </a:xfrm>
        </p:spPr>
        <p:txBody>
          <a:bodyPr>
            <a:normAutofit/>
          </a:bodyPr>
          <a:lstStyle>
            <a:lvl1pPr marL="0" indent="0">
              <a:buNone/>
              <a:defRPr sz="2000">
                <a:solidFill>
                  <a:schemeClr val="accent1"/>
                </a:solidFill>
              </a:defRPr>
            </a:lvl1pPr>
          </a:lstStyle>
          <a:p>
            <a:endParaRPr lang="id-ID" dirty="0"/>
          </a:p>
        </p:txBody>
      </p:sp>
    </p:spTree>
    <p:extLst>
      <p:ext uri="{BB962C8B-B14F-4D97-AF65-F5344CB8AC3E}">
        <p14:creationId xmlns:p14="http://schemas.microsoft.com/office/powerpoint/2010/main" val="257310533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9" name="Picture Placeholder 8"/>
          <p:cNvSpPr>
            <a:spLocks noGrp="1" noChangeAspect="1"/>
          </p:cNvSpPr>
          <p:nvPr>
            <p:ph type="pic" sz="quarter" idx="10"/>
          </p:nvPr>
        </p:nvSpPr>
        <p:spPr>
          <a:xfrm>
            <a:off x="0" y="1509479"/>
            <a:ext cx="12192000" cy="3386667"/>
          </a:xfrm>
        </p:spPr>
        <p:txBody>
          <a:bodyPr>
            <a:normAutofit/>
          </a:bodyPr>
          <a:lstStyle>
            <a:lvl1pPr marL="0" indent="0">
              <a:buNone/>
              <a:defRPr sz="2100">
                <a:solidFill>
                  <a:schemeClr val="bg1">
                    <a:lumMod val="65000"/>
                  </a:schemeClr>
                </a:solidFill>
              </a:defRPr>
            </a:lvl1pPr>
          </a:lstStyle>
          <a:p>
            <a:endParaRPr lang="en-US"/>
          </a:p>
        </p:txBody>
      </p:sp>
    </p:spTree>
    <p:extLst>
      <p:ext uri="{BB962C8B-B14F-4D97-AF65-F5344CB8AC3E}">
        <p14:creationId xmlns:p14="http://schemas.microsoft.com/office/powerpoint/2010/main" val="38294847"/>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ig_Picture_place-holder">
    <p:spTree>
      <p:nvGrpSpPr>
        <p:cNvPr id="1" name=""/>
        <p:cNvGrpSpPr/>
        <p:nvPr/>
      </p:nvGrpSpPr>
      <p:grpSpPr>
        <a:xfrm>
          <a:off x="0" y="0"/>
          <a:ext cx="0" cy="0"/>
          <a:chOff x="0" y="0"/>
          <a:chExt cx="0" cy="0"/>
        </a:xfrm>
      </p:grpSpPr>
      <p:sp>
        <p:nvSpPr>
          <p:cNvPr id="9" name="Picture Placeholder 22"/>
          <p:cNvSpPr>
            <a:spLocks noGrp="1" noChangeAspect="1"/>
          </p:cNvSpPr>
          <p:nvPr>
            <p:ph type="pic" sz="quarter" idx="13"/>
          </p:nvPr>
        </p:nvSpPr>
        <p:spPr>
          <a:xfrm>
            <a:off x="5" y="-1"/>
            <a:ext cx="12203143" cy="6858001"/>
          </a:xfrm>
        </p:spPr>
        <p:txBody>
          <a:bodyPr>
            <a:normAutofit/>
          </a:bodyPr>
          <a:lstStyle>
            <a:lvl1pPr marL="0" indent="0">
              <a:buNone/>
              <a:defRPr sz="1600">
                <a:latin typeface="Raleway Light"/>
                <a:cs typeface="Raleway Light"/>
              </a:defRPr>
            </a:lvl1pPr>
          </a:lstStyle>
          <a:p>
            <a:endParaRPr lang="id-ID" dirty="0"/>
          </a:p>
        </p:txBody>
      </p:sp>
    </p:spTree>
    <p:extLst>
      <p:ext uri="{BB962C8B-B14F-4D97-AF65-F5344CB8AC3E}">
        <p14:creationId xmlns:p14="http://schemas.microsoft.com/office/powerpoint/2010/main" val="249549960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 Foote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2455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03_app">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1"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3" name="Picture Placeholder 2"/>
          <p:cNvSpPr>
            <a:spLocks noGrp="1" noChangeAspect="1"/>
          </p:cNvSpPr>
          <p:nvPr>
            <p:ph type="pic" sz="quarter" idx="10"/>
          </p:nvPr>
        </p:nvSpPr>
        <p:spPr>
          <a:xfrm>
            <a:off x="997402" y="1188270"/>
            <a:ext cx="752671" cy="2139950"/>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32" name="Picture Placeholder 2"/>
          <p:cNvSpPr>
            <a:spLocks noGrp="1" noChangeAspect="1"/>
          </p:cNvSpPr>
          <p:nvPr>
            <p:ph type="pic" sz="quarter" idx="12"/>
          </p:nvPr>
        </p:nvSpPr>
        <p:spPr>
          <a:xfrm>
            <a:off x="3573309" y="1188270"/>
            <a:ext cx="803171" cy="2133600"/>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31" name="Picture Placeholder 2"/>
          <p:cNvSpPr>
            <a:spLocks noGrp="1" noChangeAspect="1"/>
          </p:cNvSpPr>
          <p:nvPr>
            <p:ph type="pic" sz="quarter" idx="11"/>
          </p:nvPr>
        </p:nvSpPr>
        <p:spPr>
          <a:xfrm>
            <a:off x="1903613" y="966020"/>
            <a:ext cx="1558227" cy="2755900"/>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247405934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ad_mockup">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1"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5" name="Rectangle 4"/>
          <p:cNvSpPr/>
          <p:nvPr userDrawn="1"/>
        </p:nvSpPr>
        <p:spPr>
          <a:xfrm>
            <a:off x="3013620" y="6260129"/>
            <a:ext cx="5863065" cy="4689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 v</a:t>
            </a:r>
          </a:p>
        </p:txBody>
      </p:sp>
    </p:spTree>
    <p:extLst>
      <p:ext uri="{BB962C8B-B14F-4D97-AF65-F5344CB8AC3E}">
        <p14:creationId xmlns:p14="http://schemas.microsoft.com/office/powerpoint/2010/main" val="289038499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1"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31" name="Picture Placeholder 2"/>
          <p:cNvSpPr>
            <a:spLocks noGrp="1" noChangeAspect="1"/>
          </p:cNvSpPr>
          <p:nvPr>
            <p:ph type="pic" sz="quarter" idx="11"/>
          </p:nvPr>
        </p:nvSpPr>
        <p:spPr>
          <a:xfrm>
            <a:off x="1535889" y="1233384"/>
            <a:ext cx="2360859" cy="4225173"/>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303920069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1"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425118104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porftfolio-1">
    <p:spTree>
      <p:nvGrpSpPr>
        <p:cNvPr id="1" name=""/>
        <p:cNvGrpSpPr/>
        <p:nvPr/>
      </p:nvGrpSpPr>
      <p:grpSpPr>
        <a:xfrm>
          <a:off x="0" y="0"/>
          <a:ext cx="0" cy="0"/>
          <a:chOff x="0" y="0"/>
          <a:chExt cx="0" cy="0"/>
        </a:xfrm>
      </p:grpSpPr>
      <p:sp>
        <p:nvSpPr>
          <p:cNvPr id="14" name="Oval 13"/>
          <p:cNvSpPr/>
          <p:nvPr userDrawn="1"/>
        </p:nvSpPr>
        <p:spPr>
          <a:xfrm>
            <a:off x="11512881" y="236686"/>
            <a:ext cx="479631"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a:p>
        </p:txBody>
      </p:sp>
      <p:sp>
        <p:nvSpPr>
          <p:cNvPr id="15" name="TextBox 14"/>
          <p:cNvSpPr txBox="1"/>
          <p:nvPr userDrawn="1"/>
        </p:nvSpPr>
        <p:spPr>
          <a:xfrm>
            <a:off x="11549031" y="303537"/>
            <a:ext cx="421838" cy="307742"/>
          </a:xfrm>
          <a:prstGeom prst="rect">
            <a:avLst/>
          </a:prstGeom>
          <a:noFill/>
        </p:spPr>
        <p:txBody>
          <a:bodyPr wrap="none" lIns="91404" tIns="45703" rIns="91404" bIns="45703"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9" name="Picture Placeholder 2"/>
          <p:cNvSpPr>
            <a:spLocks noGrp="1" noChangeAspect="1"/>
          </p:cNvSpPr>
          <p:nvPr>
            <p:ph type="pic" sz="quarter" idx="11"/>
          </p:nvPr>
        </p:nvSpPr>
        <p:spPr>
          <a:xfrm>
            <a:off x="4500568" y="1779589"/>
            <a:ext cx="3194049" cy="2266950"/>
          </a:xfrm>
        </p:spPr>
        <p:txBody>
          <a:bodyPr>
            <a:normAutofit/>
          </a:bodyPr>
          <a:lstStyle>
            <a:lvl1pPr marL="0" indent="0">
              <a:buNone/>
              <a:defRPr sz="2000">
                <a:solidFill>
                  <a:schemeClr val="accent1"/>
                </a:solidFill>
              </a:defRPr>
            </a:lvl1pPr>
          </a:lstStyle>
          <a:p>
            <a:endParaRPr lang="id-ID" dirty="0"/>
          </a:p>
        </p:txBody>
      </p:sp>
      <p:sp>
        <p:nvSpPr>
          <p:cNvPr id="10" name="Picture Placeholder 2"/>
          <p:cNvSpPr>
            <a:spLocks noGrp="1" noChangeAspect="1"/>
          </p:cNvSpPr>
          <p:nvPr>
            <p:ph type="pic" sz="quarter" idx="12"/>
          </p:nvPr>
        </p:nvSpPr>
        <p:spPr>
          <a:xfrm>
            <a:off x="7808913" y="1779589"/>
            <a:ext cx="3216275" cy="2266950"/>
          </a:xfrm>
        </p:spPr>
        <p:txBody>
          <a:bodyPr>
            <a:normAutofit/>
          </a:bodyPr>
          <a:lstStyle>
            <a:lvl1pPr marL="0" indent="0">
              <a:buNone/>
              <a:defRPr sz="2000">
                <a:solidFill>
                  <a:schemeClr val="accent1"/>
                </a:solidFill>
              </a:defRPr>
            </a:lvl1pPr>
          </a:lstStyle>
          <a:p>
            <a:endParaRPr lang="id-ID" dirty="0"/>
          </a:p>
        </p:txBody>
      </p:sp>
      <p:sp>
        <p:nvSpPr>
          <p:cNvPr id="11" name="Picture Placeholder 2"/>
          <p:cNvSpPr>
            <a:spLocks noGrp="1" noChangeAspect="1"/>
          </p:cNvSpPr>
          <p:nvPr>
            <p:ph type="pic" sz="quarter" idx="15"/>
          </p:nvPr>
        </p:nvSpPr>
        <p:spPr>
          <a:xfrm>
            <a:off x="1210109" y="1795474"/>
            <a:ext cx="3201555" cy="2251071"/>
          </a:xfrm>
        </p:spPr>
        <p:txBody>
          <a:bodyPr>
            <a:normAutofit/>
          </a:bodyPr>
          <a:lstStyle>
            <a:lvl1pPr marL="0" indent="0">
              <a:buNone/>
              <a:defRPr sz="2000">
                <a:solidFill>
                  <a:schemeClr val="accent1"/>
                </a:solidFill>
              </a:defRPr>
            </a:lvl1pPr>
          </a:lstStyle>
          <a:p>
            <a:endParaRPr lang="id-ID" dirty="0"/>
          </a:p>
        </p:txBody>
      </p:sp>
    </p:spTree>
    <p:extLst>
      <p:ext uri="{BB962C8B-B14F-4D97-AF65-F5344CB8AC3E}">
        <p14:creationId xmlns:p14="http://schemas.microsoft.com/office/powerpoint/2010/main" val="184627268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Portfolio-2">
    <p:spTree>
      <p:nvGrpSpPr>
        <p:cNvPr id="1" name=""/>
        <p:cNvGrpSpPr/>
        <p:nvPr/>
      </p:nvGrpSpPr>
      <p:grpSpPr>
        <a:xfrm>
          <a:off x="0" y="0"/>
          <a:ext cx="0" cy="0"/>
          <a:chOff x="0" y="0"/>
          <a:chExt cx="0" cy="0"/>
        </a:xfrm>
      </p:grpSpPr>
      <p:sp>
        <p:nvSpPr>
          <p:cNvPr id="15" name="Picture Placeholder 13"/>
          <p:cNvSpPr>
            <a:spLocks noGrp="1" noChangeAspect="1"/>
          </p:cNvSpPr>
          <p:nvPr>
            <p:ph type="pic" sz="quarter" idx="11"/>
          </p:nvPr>
        </p:nvSpPr>
        <p:spPr>
          <a:xfrm>
            <a:off x="3785657" y="1625406"/>
            <a:ext cx="2317411" cy="2315293"/>
          </a:xfrm>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17" name="Picture Placeholder 13"/>
          <p:cNvSpPr>
            <a:spLocks noGrp="1" noChangeAspect="1"/>
          </p:cNvSpPr>
          <p:nvPr>
            <p:ph type="pic" sz="quarter" idx="13"/>
          </p:nvPr>
        </p:nvSpPr>
        <p:spPr>
          <a:xfrm>
            <a:off x="6169723" y="1614264"/>
            <a:ext cx="4695167" cy="4634299"/>
          </a:xfrm>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13" name="Picture Placeholder 13"/>
          <p:cNvSpPr>
            <a:spLocks noGrp="1" noChangeAspect="1"/>
          </p:cNvSpPr>
          <p:nvPr>
            <p:ph type="pic" sz="quarter" idx="16"/>
          </p:nvPr>
        </p:nvSpPr>
        <p:spPr>
          <a:xfrm>
            <a:off x="1397693" y="3933273"/>
            <a:ext cx="2317411" cy="2315295"/>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852504353"/>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ortfolio-3">
    <p:spTree>
      <p:nvGrpSpPr>
        <p:cNvPr id="1" name=""/>
        <p:cNvGrpSpPr/>
        <p:nvPr/>
      </p:nvGrpSpPr>
      <p:grpSpPr>
        <a:xfrm>
          <a:off x="0" y="0"/>
          <a:ext cx="0" cy="0"/>
          <a:chOff x="0" y="0"/>
          <a:chExt cx="0" cy="0"/>
        </a:xfrm>
      </p:grpSpPr>
      <p:sp>
        <p:nvSpPr>
          <p:cNvPr id="14" name="Picture Placeholder 13"/>
          <p:cNvSpPr>
            <a:spLocks noGrp="1" noChangeAspect="1"/>
          </p:cNvSpPr>
          <p:nvPr>
            <p:ph type="pic" sz="quarter" idx="10"/>
          </p:nvPr>
        </p:nvSpPr>
        <p:spPr>
          <a:xfrm>
            <a:off x="1421884" y="1647686"/>
            <a:ext cx="2317411" cy="2315293"/>
          </a:xfrm>
          <a:ln>
            <a:noFill/>
          </a:ln>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28" name="Picture Placeholder 13"/>
          <p:cNvSpPr>
            <a:spLocks noGrp="1" noChangeAspect="1"/>
          </p:cNvSpPr>
          <p:nvPr>
            <p:ph type="pic" sz="quarter" idx="14"/>
          </p:nvPr>
        </p:nvSpPr>
        <p:spPr>
          <a:xfrm>
            <a:off x="6113149" y="1647686"/>
            <a:ext cx="2317411" cy="2315293"/>
          </a:xfrm>
          <a:ln>
            <a:noFill/>
          </a:ln>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30" name="Picture Placeholder 13"/>
          <p:cNvSpPr>
            <a:spLocks noGrp="1" noChangeAspect="1"/>
          </p:cNvSpPr>
          <p:nvPr>
            <p:ph type="pic" sz="quarter" idx="15"/>
          </p:nvPr>
        </p:nvSpPr>
        <p:spPr>
          <a:xfrm>
            <a:off x="1421884" y="3961494"/>
            <a:ext cx="2317411" cy="2315293"/>
          </a:xfrm>
          <a:ln>
            <a:noFill/>
          </a:ln>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33" name="Picture Placeholder 13"/>
          <p:cNvSpPr>
            <a:spLocks noGrp="1" noChangeAspect="1"/>
          </p:cNvSpPr>
          <p:nvPr>
            <p:ph type="pic" sz="quarter" idx="16"/>
          </p:nvPr>
        </p:nvSpPr>
        <p:spPr>
          <a:xfrm>
            <a:off x="6113149" y="3961494"/>
            <a:ext cx="2317411" cy="2315293"/>
          </a:xfrm>
          <a:ln>
            <a:noFill/>
          </a:ln>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796017689"/>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Portfolio-4">
    <p:spTree>
      <p:nvGrpSpPr>
        <p:cNvPr id="1" name=""/>
        <p:cNvGrpSpPr/>
        <p:nvPr/>
      </p:nvGrpSpPr>
      <p:grpSpPr>
        <a:xfrm>
          <a:off x="0" y="0"/>
          <a:ext cx="0" cy="0"/>
          <a:chOff x="0" y="0"/>
          <a:chExt cx="0" cy="0"/>
        </a:xfrm>
      </p:grpSpPr>
      <p:sp>
        <p:nvSpPr>
          <p:cNvPr id="13" name="Picture Placeholder 12"/>
          <p:cNvSpPr>
            <a:spLocks noGrp="1" noChangeAspect="1"/>
          </p:cNvSpPr>
          <p:nvPr>
            <p:ph type="pic" sz="quarter" idx="10"/>
          </p:nvPr>
        </p:nvSpPr>
        <p:spPr>
          <a:xfrm>
            <a:off x="1253395" y="1433102"/>
            <a:ext cx="2395728" cy="2395728"/>
          </a:xfrm>
        </p:spPr>
        <p:txBody>
          <a:bodyPr>
            <a:normAutofit/>
          </a:bodyPr>
          <a:lstStyle>
            <a:lvl1pPr>
              <a:defRPr sz="1400"/>
            </a:lvl1pPr>
          </a:lstStyle>
          <a:p>
            <a:endParaRPr lang="en-US" dirty="0"/>
          </a:p>
        </p:txBody>
      </p:sp>
      <p:sp>
        <p:nvSpPr>
          <p:cNvPr id="32" name="Picture Placeholder 12"/>
          <p:cNvSpPr>
            <a:spLocks noGrp="1" noChangeAspect="1"/>
          </p:cNvSpPr>
          <p:nvPr>
            <p:ph type="pic" sz="quarter" idx="11"/>
          </p:nvPr>
        </p:nvSpPr>
        <p:spPr>
          <a:xfrm>
            <a:off x="3655472" y="1427613"/>
            <a:ext cx="2395728" cy="2395728"/>
          </a:xfrm>
        </p:spPr>
        <p:txBody>
          <a:bodyPr>
            <a:normAutofit/>
          </a:bodyPr>
          <a:lstStyle>
            <a:lvl1pPr>
              <a:defRPr sz="1400"/>
            </a:lvl1pPr>
          </a:lstStyle>
          <a:p>
            <a:endParaRPr lang="en-US" dirty="0"/>
          </a:p>
        </p:txBody>
      </p:sp>
      <p:sp>
        <p:nvSpPr>
          <p:cNvPr id="33" name="Picture Placeholder 12"/>
          <p:cNvSpPr>
            <a:spLocks noGrp="1" noChangeAspect="1"/>
          </p:cNvSpPr>
          <p:nvPr>
            <p:ph type="pic" sz="quarter" idx="12"/>
          </p:nvPr>
        </p:nvSpPr>
        <p:spPr>
          <a:xfrm>
            <a:off x="6057551" y="1427613"/>
            <a:ext cx="2395728" cy="2395728"/>
          </a:xfrm>
        </p:spPr>
        <p:txBody>
          <a:bodyPr>
            <a:normAutofit/>
          </a:bodyPr>
          <a:lstStyle>
            <a:lvl1pPr>
              <a:defRPr sz="1400"/>
            </a:lvl1pPr>
          </a:lstStyle>
          <a:p>
            <a:endParaRPr lang="en-US" dirty="0"/>
          </a:p>
        </p:txBody>
      </p:sp>
      <p:sp>
        <p:nvSpPr>
          <p:cNvPr id="34" name="Picture Placeholder 12"/>
          <p:cNvSpPr>
            <a:spLocks noGrp="1" noChangeAspect="1"/>
          </p:cNvSpPr>
          <p:nvPr>
            <p:ph type="pic" sz="quarter" idx="13"/>
          </p:nvPr>
        </p:nvSpPr>
        <p:spPr>
          <a:xfrm>
            <a:off x="8459628" y="1427613"/>
            <a:ext cx="2395728" cy="2395728"/>
          </a:xfrm>
        </p:spPr>
        <p:txBody>
          <a:bodyPr>
            <a:normAutofit/>
          </a:bodyPr>
          <a:lstStyle>
            <a:lvl1pPr>
              <a:defRPr sz="1400"/>
            </a:lvl1pPr>
          </a:lstStyle>
          <a:p>
            <a:endParaRPr lang="en-US" dirty="0"/>
          </a:p>
        </p:txBody>
      </p:sp>
      <p:sp>
        <p:nvSpPr>
          <p:cNvPr id="35" name="Picture Placeholder 12"/>
          <p:cNvSpPr>
            <a:spLocks noGrp="1" noChangeAspect="1"/>
          </p:cNvSpPr>
          <p:nvPr>
            <p:ph type="pic" sz="quarter" idx="14"/>
          </p:nvPr>
        </p:nvSpPr>
        <p:spPr>
          <a:xfrm>
            <a:off x="1253395" y="3833722"/>
            <a:ext cx="2395728" cy="2395728"/>
          </a:xfrm>
        </p:spPr>
        <p:txBody>
          <a:bodyPr>
            <a:normAutofit/>
          </a:bodyPr>
          <a:lstStyle>
            <a:lvl1pPr>
              <a:defRPr sz="1400"/>
            </a:lvl1pPr>
          </a:lstStyle>
          <a:p>
            <a:endParaRPr lang="en-US" dirty="0"/>
          </a:p>
        </p:txBody>
      </p:sp>
      <p:sp>
        <p:nvSpPr>
          <p:cNvPr id="36" name="Picture Placeholder 12"/>
          <p:cNvSpPr>
            <a:spLocks noGrp="1" noChangeAspect="1"/>
          </p:cNvSpPr>
          <p:nvPr>
            <p:ph type="pic" sz="quarter" idx="15"/>
          </p:nvPr>
        </p:nvSpPr>
        <p:spPr>
          <a:xfrm>
            <a:off x="3655472" y="3839778"/>
            <a:ext cx="2395728" cy="2395728"/>
          </a:xfrm>
        </p:spPr>
        <p:txBody>
          <a:bodyPr>
            <a:normAutofit/>
          </a:bodyPr>
          <a:lstStyle>
            <a:lvl1pPr>
              <a:defRPr sz="1400"/>
            </a:lvl1pPr>
          </a:lstStyle>
          <a:p>
            <a:endParaRPr lang="en-US" dirty="0"/>
          </a:p>
        </p:txBody>
      </p:sp>
      <p:sp>
        <p:nvSpPr>
          <p:cNvPr id="37" name="Picture Placeholder 12"/>
          <p:cNvSpPr>
            <a:spLocks noGrp="1" noChangeAspect="1"/>
          </p:cNvSpPr>
          <p:nvPr>
            <p:ph type="pic" sz="quarter" idx="16"/>
          </p:nvPr>
        </p:nvSpPr>
        <p:spPr>
          <a:xfrm>
            <a:off x="6057551" y="3839778"/>
            <a:ext cx="2395728" cy="2395728"/>
          </a:xfrm>
        </p:spPr>
        <p:txBody>
          <a:bodyPr>
            <a:normAutofit/>
          </a:bodyPr>
          <a:lstStyle>
            <a:lvl1pPr>
              <a:defRPr sz="1400"/>
            </a:lvl1pPr>
          </a:lstStyle>
          <a:p>
            <a:endParaRPr lang="en-US" dirty="0"/>
          </a:p>
        </p:txBody>
      </p:sp>
      <p:sp>
        <p:nvSpPr>
          <p:cNvPr id="38" name="Picture Placeholder 12"/>
          <p:cNvSpPr>
            <a:spLocks noGrp="1" noChangeAspect="1"/>
          </p:cNvSpPr>
          <p:nvPr>
            <p:ph type="pic" sz="quarter" idx="17"/>
          </p:nvPr>
        </p:nvSpPr>
        <p:spPr>
          <a:xfrm>
            <a:off x="8459628" y="3839778"/>
            <a:ext cx="2395728" cy="2395728"/>
          </a:xfrm>
        </p:spPr>
        <p:txBody>
          <a:bodyPr>
            <a:normAutofit/>
          </a:bodyPr>
          <a:lstStyle>
            <a:lvl1pPr>
              <a:defRPr sz="1400"/>
            </a:lvl1pPr>
          </a:lstStyle>
          <a:p>
            <a:endParaRPr lang="en-US" dirty="0"/>
          </a:p>
        </p:txBody>
      </p:sp>
    </p:spTree>
    <p:extLst>
      <p:ext uri="{BB962C8B-B14F-4D97-AF65-F5344CB8AC3E}">
        <p14:creationId xmlns:p14="http://schemas.microsoft.com/office/powerpoint/2010/main" val="66053024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ortfolio-5">
    <p:spTree>
      <p:nvGrpSpPr>
        <p:cNvPr id="1" name=""/>
        <p:cNvGrpSpPr/>
        <p:nvPr/>
      </p:nvGrpSpPr>
      <p:grpSpPr>
        <a:xfrm>
          <a:off x="0" y="0"/>
          <a:ext cx="0" cy="0"/>
          <a:chOff x="0" y="0"/>
          <a:chExt cx="0" cy="0"/>
        </a:xfrm>
      </p:grpSpPr>
      <p:sp>
        <p:nvSpPr>
          <p:cNvPr id="14" name="Picture Placeholder 13"/>
          <p:cNvSpPr>
            <a:spLocks noGrp="1" noChangeAspect="1"/>
          </p:cNvSpPr>
          <p:nvPr>
            <p:ph type="pic" sz="quarter" idx="10" hasCustomPrompt="1"/>
          </p:nvPr>
        </p:nvSpPr>
        <p:spPr>
          <a:xfrm>
            <a:off x="1811586" y="1723571"/>
            <a:ext cx="2357967" cy="2355851"/>
          </a:xfrm>
          <a:prstGeom prst="ellipse">
            <a:avLst/>
          </a:prstGeom>
        </p:spPr>
        <p:txBody>
          <a:bodyPr/>
          <a:lstStyle>
            <a:lvl1pPr marL="0" marR="0" indent="0" algn="l" defTabSz="914194"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5" name="Picture Placeholder 13"/>
          <p:cNvSpPr>
            <a:spLocks noGrp="1" noChangeAspect="1"/>
          </p:cNvSpPr>
          <p:nvPr>
            <p:ph type="pic" sz="quarter" idx="11" hasCustomPrompt="1"/>
          </p:nvPr>
        </p:nvSpPr>
        <p:spPr>
          <a:xfrm>
            <a:off x="4915407" y="1723571"/>
            <a:ext cx="2357967" cy="2355851"/>
          </a:xfrm>
          <a:prstGeom prst="ellipse">
            <a:avLst/>
          </a:prstGeom>
        </p:spPr>
        <p:txBody>
          <a:bodyPr/>
          <a:lstStyle>
            <a:lvl1pPr marL="0" marR="0" indent="0" algn="l" defTabSz="914194"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7" name="Picture Placeholder 13"/>
          <p:cNvSpPr>
            <a:spLocks noGrp="1" noChangeAspect="1"/>
          </p:cNvSpPr>
          <p:nvPr>
            <p:ph type="pic" sz="quarter" idx="12" hasCustomPrompt="1"/>
          </p:nvPr>
        </p:nvSpPr>
        <p:spPr>
          <a:xfrm>
            <a:off x="8019226" y="1723571"/>
            <a:ext cx="2357967" cy="2355851"/>
          </a:xfrm>
          <a:prstGeom prst="ellipse">
            <a:avLst/>
          </a:prstGeom>
        </p:spPr>
        <p:txBody>
          <a:bodyPr/>
          <a:lstStyle>
            <a:lvl1pPr marL="0" marR="0" indent="0" algn="l" defTabSz="914194"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3" name="Picture Placeholder 13"/>
          <p:cNvSpPr>
            <a:spLocks noGrp="1" noChangeAspect="1"/>
          </p:cNvSpPr>
          <p:nvPr>
            <p:ph type="pic" sz="quarter" idx="13" hasCustomPrompt="1"/>
          </p:nvPr>
        </p:nvSpPr>
        <p:spPr>
          <a:xfrm>
            <a:off x="3408159" y="3836208"/>
            <a:ext cx="2357967" cy="2355851"/>
          </a:xfrm>
          <a:prstGeom prst="ellipse">
            <a:avLst/>
          </a:prstGeom>
        </p:spPr>
        <p:txBody>
          <a:bodyPr/>
          <a:lstStyle>
            <a:lvl1pPr marL="0" marR="0" indent="0" algn="l" defTabSz="914194"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6" name="Picture Placeholder 13"/>
          <p:cNvSpPr>
            <a:spLocks noGrp="1" noChangeAspect="1"/>
          </p:cNvSpPr>
          <p:nvPr>
            <p:ph type="pic" sz="quarter" idx="14" hasCustomPrompt="1"/>
          </p:nvPr>
        </p:nvSpPr>
        <p:spPr>
          <a:xfrm>
            <a:off x="6511978" y="3836208"/>
            <a:ext cx="2357967" cy="2355851"/>
          </a:xfrm>
          <a:prstGeom prst="ellipse">
            <a:avLst/>
          </a:prstGeom>
        </p:spPr>
        <p:txBody>
          <a:bodyPr/>
          <a:lstStyle>
            <a:lvl1pPr marL="0" marR="0" indent="0" algn="l" defTabSz="914194"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Tree>
    <p:extLst>
      <p:ext uri="{BB962C8B-B14F-4D97-AF65-F5344CB8AC3E}">
        <p14:creationId xmlns:p14="http://schemas.microsoft.com/office/powerpoint/2010/main" val="401966964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portfolio-6">
    <p:spTree>
      <p:nvGrpSpPr>
        <p:cNvPr id="1" name=""/>
        <p:cNvGrpSpPr/>
        <p:nvPr/>
      </p:nvGrpSpPr>
      <p:grpSpPr>
        <a:xfrm>
          <a:off x="0" y="0"/>
          <a:ext cx="0" cy="0"/>
          <a:chOff x="0" y="0"/>
          <a:chExt cx="0" cy="0"/>
        </a:xfrm>
      </p:grpSpPr>
      <p:sp>
        <p:nvSpPr>
          <p:cNvPr id="14" name="Picture Placeholder 12"/>
          <p:cNvSpPr>
            <a:spLocks noGrp="1" noChangeAspect="1"/>
          </p:cNvSpPr>
          <p:nvPr>
            <p:ph type="pic" sz="quarter" idx="11"/>
          </p:nvPr>
        </p:nvSpPr>
        <p:spPr>
          <a:xfrm>
            <a:off x="6826319" y="1893450"/>
            <a:ext cx="2147420" cy="3579115"/>
          </a:xfrm>
        </p:spPr>
        <p:txBody>
          <a:bodyPr>
            <a:normAutofit/>
          </a:bodyPr>
          <a:lstStyle>
            <a:lvl1pPr>
              <a:defRPr sz="1400"/>
            </a:lvl1pPr>
          </a:lstStyle>
          <a:p>
            <a:endParaRPr lang="en-US" dirty="0"/>
          </a:p>
        </p:txBody>
      </p:sp>
      <p:sp>
        <p:nvSpPr>
          <p:cNvPr id="17" name="Picture Placeholder 12"/>
          <p:cNvSpPr>
            <a:spLocks noGrp="1" noChangeAspect="1"/>
          </p:cNvSpPr>
          <p:nvPr>
            <p:ph type="pic" sz="quarter" idx="14"/>
          </p:nvPr>
        </p:nvSpPr>
        <p:spPr>
          <a:xfrm>
            <a:off x="4586539" y="1893450"/>
            <a:ext cx="2147420" cy="3579115"/>
          </a:xfrm>
        </p:spPr>
        <p:txBody>
          <a:bodyPr>
            <a:normAutofit/>
          </a:bodyPr>
          <a:lstStyle>
            <a:lvl1pPr>
              <a:defRPr sz="1400"/>
            </a:lvl1pPr>
          </a:lstStyle>
          <a:p>
            <a:endParaRPr lang="en-US" dirty="0"/>
          </a:p>
        </p:txBody>
      </p:sp>
      <p:sp>
        <p:nvSpPr>
          <p:cNvPr id="19" name="Picture Placeholder 12"/>
          <p:cNvSpPr>
            <a:spLocks noGrp="1" noChangeAspect="1"/>
          </p:cNvSpPr>
          <p:nvPr>
            <p:ph type="pic" sz="quarter" idx="16"/>
          </p:nvPr>
        </p:nvSpPr>
        <p:spPr>
          <a:xfrm>
            <a:off x="9066099" y="1893450"/>
            <a:ext cx="2147420" cy="3579115"/>
          </a:xfrm>
        </p:spPr>
        <p:txBody>
          <a:bodyPr>
            <a:normAutofit/>
          </a:bodyPr>
          <a:lstStyle>
            <a:lvl1pPr>
              <a:defRPr sz="1400"/>
            </a:lvl1pPr>
          </a:lstStyle>
          <a:p>
            <a:endParaRPr lang="en-US" dirty="0"/>
          </a:p>
        </p:txBody>
      </p:sp>
    </p:spTree>
    <p:extLst>
      <p:ext uri="{BB962C8B-B14F-4D97-AF65-F5344CB8AC3E}">
        <p14:creationId xmlns:p14="http://schemas.microsoft.com/office/powerpoint/2010/main" val="143252762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sp>
        <p:nvSpPr>
          <p:cNvPr id="2" name="Rectangle 1"/>
          <p:cNvSpPr/>
          <p:nvPr userDrawn="1"/>
        </p:nvSpPr>
        <p:spPr>
          <a:xfrm>
            <a:off x="3013618" y="6260127"/>
            <a:ext cx="5863065" cy="4689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 v</a:t>
            </a:r>
          </a:p>
        </p:txBody>
      </p:sp>
    </p:spTree>
    <p:extLst>
      <p:ext uri="{BB962C8B-B14F-4D97-AF65-F5344CB8AC3E}">
        <p14:creationId xmlns:p14="http://schemas.microsoft.com/office/powerpoint/2010/main" val="35673735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portfolio-7">
    <p:spTree>
      <p:nvGrpSpPr>
        <p:cNvPr id="1" name=""/>
        <p:cNvGrpSpPr/>
        <p:nvPr/>
      </p:nvGrpSpPr>
      <p:grpSpPr>
        <a:xfrm>
          <a:off x="0" y="0"/>
          <a:ext cx="0" cy="0"/>
          <a:chOff x="0" y="0"/>
          <a:chExt cx="0" cy="0"/>
        </a:xfrm>
      </p:grpSpPr>
      <p:sp>
        <p:nvSpPr>
          <p:cNvPr id="17" name="Picture Placeholder 12"/>
          <p:cNvSpPr>
            <a:spLocks noGrp="1" noChangeAspect="1"/>
          </p:cNvSpPr>
          <p:nvPr>
            <p:ph type="pic" sz="quarter" idx="14"/>
          </p:nvPr>
        </p:nvSpPr>
        <p:spPr>
          <a:xfrm>
            <a:off x="837777" y="2440701"/>
            <a:ext cx="4064679" cy="3824637"/>
          </a:xfrm>
        </p:spPr>
        <p:txBody>
          <a:bodyPr>
            <a:normAutofit/>
          </a:bodyPr>
          <a:lstStyle>
            <a:lvl1pPr>
              <a:defRPr sz="1400"/>
            </a:lvl1pPr>
          </a:lstStyle>
          <a:p>
            <a:endParaRPr lang="en-US" dirty="0"/>
          </a:p>
        </p:txBody>
      </p:sp>
      <p:sp>
        <p:nvSpPr>
          <p:cNvPr id="18" name="Picture Placeholder 12"/>
          <p:cNvSpPr>
            <a:spLocks noGrp="1" noChangeAspect="1"/>
          </p:cNvSpPr>
          <p:nvPr>
            <p:ph type="pic" sz="quarter" idx="15"/>
          </p:nvPr>
        </p:nvSpPr>
        <p:spPr>
          <a:xfrm>
            <a:off x="4898181" y="4353020"/>
            <a:ext cx="2144481" cy="1912319"/>
          </a:xfrm>
        </p:spPr>
        <p:txBody>
          <a:bodyPr>
            <a:normAutofit/>
          </a:bodyPr>
          <a:lstStyle>
            <a:lvl1pPr>
              <a:defRPr sz="1400"/>
            </a:lvl1pPr>
          </a:lstStyle>
          <a:p>
            <a:endParaRPr lang="en-US" dirty="0"/>
          </a:p>
        </p:txBody>
      </p:sp>
      <p:sp>
        <p:nvSpPr>
          <p:cNvPr id="19" name="Picture Placeholder 12"/>
          <p:cNvSpPr>
            <a:spLocks noGrp="1" noChangeAspect="1"/>
          </p:cNvSpPr>
          <p:nvPr>
            <p:ph type="pic" sz="quarter" idx="16"/>
          </p:nvPr>
        </p:nvSpPr>
        <p:spPr>
          <a:xfrm>
            <a:off x="7033114" y="4353020"/>
            <a:ext cx="2144481" cy="1912319"/>
          </a:xfrm>
        </p:spPr>
        <p:txBody>
          <a:bodyPr>
            <a:normAutofit/>
          </a:bodyPr>
          <a:lstStyle>
            <a:lvl1pPr>
              <a:defRPr sz="1400"/>
            </a:lvl1pPr>
          </a:lstStyle>
          <a:p>
            <a:endParaRPr lang="en-US" dirty="0"/>
          </a:p>
        </p:txBody>
      </p:sp>
      <p:sp>
        <p:nvSpPr>
          <p:cNvPr id="20" name="Picture Placeholder 12"/>
          <p:cNvSpPr>
            <a:spLocks noGrp="1" noChangeAspect="1"/>
          </p:cNvSpPr>
          <p:nvPr>
            <p:ph type="pic" sz="quarter" idx="17"/>
          </p:nvPr>
        </p:nvSpPr>
        <p:spPr>
          <a:xfrm>
            <a:off x="9161776" y="4353020"/>
            <a:ext cx="2144481" cy="1912319"/>
          </a:xfrm>
        </p:spPr>
        <p:txBody>
          <a:bodyPr>
            <a:normAutofit/>
          </a:bodyPr>
          <a:lstStyle>
            <a:lvl1pPr>
              <a:defRPr sz="1400"/>
            </a:lvl1pPr>
          </a:lstStyle>
          <a:p>
            <a:endParaRPr lang="en-US" dirty="0"/>
          </a:p>
        </p:txBody>
      </p:sp>
    </p:spTree>
    <p:extLst>
      <p:ext uri="{BB962C8B-B14F-4D97-AF65-F5344CB8AC3E}">
        <p14:creationId xmlns:p14="http://schemas.microsoft.com/office/powerpoint/2010/main" val="205760183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Our Objectives 2">
    <p:spTree>
      <p:nvGrpSpPr>
        <p:cNvPr id="1" name=""/>
        <p:cNvGrpSpPr/>
        <p:nvPr/>
      </p:nvGrpSpPr>
      <p:grpSpPr>
        <a:xfrm>
          <a:off x="0" y="0"/>
          <a:ext cx="0" cy="0"/>
          <a:chOff x="0" y="0"/>
          <a:chExt cx="0" cy="0"/>
        </a:xfrm>
      </p:grpSpPr>
      <p:sp>
        <p:nvSpPr>
          <p:cNvPr id="11" name="Picture Placeholder 22"/>
          <p:cNvSpPr>
            <a:spLocks noGrp="1" noChangeAspect="1"/>
          </p:cNvSpPr>
          <p:nvPr>
            <p:ph type="pic" sz="quarter" idx="13"/>
          </p:nvPr>
        </p:nvSpPr>
        <p:spPr>
          <a:xfrm>
            <a:off x="1" y="0"/>
            <a:ext cx="5954187" cy="6858000"/>
          </a:xfrm>
        </p:spPr>
        <p:txBody>
          <a:bodyPr>
            <a:normAutofit/>
          </a:bodyPr>
          <a:lstStyle>
            <a:lvl1pPr marL="0" indent="0">
              <a:buNone/>
              <a:defRPr sz="1600">
                <a:latin typeface="Raleway Light"/>
                <a:cs typeface="Raleway Light"/>
              </a:defRPr>
            </a:lvl1pPr>
          </a:lstStyle>
          <a:p>
            <a:endParaRPr lang="id-ID" dirty="0"/>
          </a:p>
        </p:txBody>
      </p:sp>
      <p:sp>
        <p:nvSpPr>
          <p:cNvPr id="2" name="Rectangle 1"/>
          <p:cNvSpPr/>
          <p:nvPr userDrawn="1"/>
        </p:nvSpPr>
        <p:spPr>
          <a:xfrm>
            <a:off x="3013620" y="6260129"/>
            <a:ext cx="5863065" cy="4689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 v</a:t>
            </a:r>
          </a:p>
        </p:txBody>
      </p:sp>
    </p:spTree>
    <p:extLst>
      <p:ext uri="{BB962C8B-B14F-4D97-AF65-F5344CB8AC3E}">
        <p14:creationId xmlns:p14="http://schemas.microsoft.com/office/powerpoint/2010/main" val="390210473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_clients">
    <p:spTree>
      <p:nvGrpSpPr>
        <p:cNvPr id="1" name=""/>
        <p:cNvGrpSpPr/>
        <p:nvPr/>
      </p:nvGrpSpPr>
      <p:grpSpPr>
        <a:xfrm>
          <a:off x="0" y="0"/>
          <a:ext cx="0" cy="0"/>
          <a:chOff x="0" y="0"/>
          <a:chExt cx="0" cy="0"/>
        </a:xfrm>
      </p:grpSpPr>
      <p:sp>
        <p:nvSpPr>
          <p:cNvPr id="4" name="Picture Placeholder 2"/>
          <p:cNvSpPr>
            <a:spLocks noGrp="1"/>
          </p:cNvSpPr>
          <p:nvPr>
            <p:ph type="pic" sz="quarter" idx="13"/>
          </p:nvPr>
        </p:nvSpPr>
        <p:spPr>
          <a:xfrm>
            <a:off x="-3" y="-1"/>
            <a:ext cx="12192003" cy="4953001"/>
          </a:xfrm>
        </p:spPr>
        <p:txBody>
          <a:bodyPr rtlCol="0">
            <a:normAutofit/>
          </a:bodyPr>
          <a:lstStyle>
            <a:lvl1pPr marL="0" indent="0">
              <a:buNone/>
              <a:defRPr sz="1000">
                <a:latin typeface="Lato Light"/>
                <a:cs typeface="Lato Light"/>
              </a:defRPr>
            </a:lvl1pPr>
          </a:lstStyle>
          <a:p>
            <a:pPr lvl="0"/>
            <a:endParaRPr lang="en-US" noProof="0" dirty="0"/>
          </a:p>
        </p:txBody>
      </p:sp>
    </p:spTree>
    <p:extLst>
      <p:ext uri="{BB962C8B-B14F-4D97-AF65-F5344CB8AC3E}">
        <p14:creationId xmlns:p14="http://schemas.microsoft.com/office/powerpoint/2010/main" val="364776425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ealState Cat 1">
    <p:spTree>
      <p:nvGrpSpPr>
        <p:cNvPr id="1" name=""/>
        <p:cNvGrpSpPr/>
        <p:nvPr/>
      </p:nvGrpSpPr>
      <p:grpSpPr>
        <a:xfrm>
          <a:off x="0" y="0"/>
          <a:ext cx="0" cy="0"/>
          <a:chOff x="0" y="0"/>
          <a:chExt cx="0" cy="0"/>
        </a:xfrm>
      </p:grpSpPr>
      <p:sp>
        <p:nvSpPr>
          <p:cNvPr id="31" name="Picture Placeholder 2"/>
          <p:cNvSpPr>
            <a:spLocks noGrp="1"/>
          </p:cNvSpPr>
          <p:nvPr>
            <p:ph type="pic" sz="quarter" idx="23"/>
          </p:nvPr>
        </p:nvSpPr>
        <p:spPr>
          <a:xfrm>
            <a:off x="1595339" y="4035041"/>
            <a:ext cx="2986294" cy="2065369"/>
          </a:xfrm>
        </p:spPr>
        <p:txBody>
          <a:bodyPr anchor="t"/>
          <a:lstStyle>
            <a:lvl1pPr marL="0" indent="0" algn="ctr">
              <a:buNone/>
              <a:defRPr/>
            </a:lvl1pPr>
          </a:lstStyle>
          <a:p>
            <a:r>
              <a:rPr lang="en-US" dirty="0"/>
              <a:t>Drag picture to placeholder or click icon to add</a:t>
            </a:r>
            <a:endParaRPr lang="id-ID" dirty="0"/>
          </a:p>
        </p:txBody>
      </p:sp>
      <p:sp>
        <p:nvSpPr>
          <p:cNvPr id="32" name="Picture Placeholder 2"/>
          <p:cNvSpPr>
            <a:spLocks noGrp="1"/>
          </p:cNvSpPr>
          <p:nvPr>
            <p:ph type="pic" sz="quarter" idx="24"/>
          </p:nvPr>
        </p:nvSpPr>
        <p:spPr>
          <a:xfrm>
            <a:off x="4604299" y="1405566"/>
            <a:ext cx="2984501" cy="2065369"/>
          </a:xfrm>
        </p:spPr>
        <p:txBody>
          <a:bodyPr anchor="t"/>
          <a:lstStyle>
            <a:lvl1pPr marL="0" indent="0" algn="ctr">
              <a:buNone/>
              <a:defRPr/>
            </a:lvl1pPr>
          </a:lstStyle>
          <a:p>
            <a:r>
              <a:rPr lang="en-US" dirty="0"/>
              <a:t>Drag picture to placeholder or click icon to add</a:t>
            </a:r>
            <a:endParaRPr lang="id-ID"/>
          </a:p>
        </p:txBody>
      </p:sp>
      <p:sp>
        <p:nvSpPr>
          <p:cNvPr id="33" name="Picture Placeholder 2"/>
          <p:cNvSpPr>
            <a:spLocks noGrp="1"/>
          </p:cNvSpPr>
          <p:nvPr>
            <p:ph type="pic" sz="quarter" idx="25"/>
          </p:nvPr>
        </p:nvSpPr>
        <p:spPr>
          <a:xfrm>
            <a:off x="7601740" y="4035041"/>
            <a:ext cx="2986294" cy="2065369"/>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29723560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7773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sp>
        <p:nvSpPr>
          <p:cNvPr id="2" name="Rectangle 1"/>
          <p:cNvSpPr/>
          <p:nvPr userDrawn="1"/>
        </p:nvSpPr>
        <p:spPr>
          <a:xfrm>
            <a:off x="3736632" y="6166624"/>
            <a:ext cx="4562037" cy="6913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6980727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tart-Compan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9439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9967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hedule overview">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1588" y="1704406"/>
            <a:ext cx="12192001" cy="4021503"/>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5907470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Image Placeholder">
    <p:spTree>
      <p:nvGrpSpPr>
        <p:cNvPr id="1" name=""/>
        <p:cNvGrpSpPr/>
        <p:nvPr/>
      </p:nvGrpSpPr>
      <p:grpSpPr>
        <a:xfrm>
          <a:off x="0" y="0"/>
          <a:ext cx="0" cy="0"/>
          <a:chOff x="0" y="0"/>
          <a:chExt cx="0" cy="0"/>
        </a:xfrm>
      </p:grpSpPr>
      <p:sp>
        <p:nvSpPr>
          <p:cNvPr id="17" name="Picture Placeholder 13"/>
          <p:cNvSpPr>
            <a:spLocks noGrp="1"/>
          </p:cNvSpPr>
          <p:nvPr>
            <p:ph type="pic" sz="quarter" idx="13"/>
          </p:nvPr>
        </p:nvSpPr>
        <p:spPr>
          <a:xfrm>
            <a:off x="-1588" y="0"/>
            <a:ext cx="12192001" cy="6858000"/>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36241822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0837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Laptop Project">
    <p:spTree>
      <p:nvGrpSpPr>
        <p:cNvPr id="1" name=""/>
        <p:cNvGrpSpPr/>
        <p:nvPr/>
      </p:nvGrpSpPr>
      <p:grpSpPr>
        <a:xfrm>
          <a:off x="0" y="0"/>
          <a:ext cx="0" cy="0"/>
          <a:chOff x="0" y="0"/>
          <a:chExt cx="0" cy="0"/>
        </a:xfrm>
      </p:grpSpPr>
      <p:sp>
        <p:nvSpPr>
          <p:cNvPr id="15" name="Picture Placeholder 9"/>
          <p:cNvSpPr>
            <a:spLocks noGrp="1"/>
          </p:cNvSpPr>
          <p:nvPr>
            <p:ph type="pic" sz="quarter" idx="11"/>
          </p:nvPr>
        </p:nvSpPr>
        <p:spPr>
          <a:xfrm>
            <a:off x="7284558" y="2501224"/>
            <a:ext cx="3349748" cy="2085152"/>
          </a:xfrm>
        </p:spPr>
        <p:txBody>
          <a:bodyPr>
            <a:normAutofit/>
          </a:bodyPr>
          <a:lstStyle>
            <a:lvl1pPr marL="0" indent="0">
              <a:buNone/>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15673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Our Clients">
    <p:spTree>
      <p:nvGrpSpPr>
        <p:cNvPr id="1" name=""/>
        <p:cNvGrpSpPr/>
        <p:nvPr/>
      </p:nvGrpSpPr>
      <p:grpSpPr>
        <a:xfrm>
          <a:off x="0" y="0"/>
          <a:ext cx="0" cy="0"/>
          <a:chOff x="0" y="0"/>
          <a:chExt cx="0" cy="0"/>
        </a:xfrm>
      </p:grpSpPr>
      <p:sp>
        <p:nvSpPr>
          <p:cNvPr id="11" name="Picture Placeholder 2"/>
          <p:cNvSpPr>
            <a:spLocks noGrp="1"/>
          </p:cNvSpPr>
          <p:nvPr>
            <p:ph type="pic" sz="quarter" idx="23"/>
          </p:nvPr>
        </p:nvSpPr>
        <p:spPr>
          <a:xfrm>
            <a:off x="11545" y="2195658"/>
            <a:ext cx="12192000" cy="2125087"/>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27165198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App Design 01">
    <p:spTree>
      <p:nvGrpSpPr>
        <p:cNvPr id="1" name=""/>
        <p:cNvGrpSpPr/>
        <p:nvPr/>
      </p:nvGrpSpPr>
      <p:grpSpPr>
        <a:xfrm>
          <a:off x="0" y="0"/>
          <a:ext cx="0" cy="0"/>
          <a:chOff x="0" y="0"/>
          <a:chExt cx="0" cy="0"/>
        </a:xfrm>
      </p:grpSpPr>
      <p:sp>
        <p:nvSpPr>
          <p:cNvPr id="23" name="Picture Placeholder 16"/>
          <p:cNvSpPr>
            <a:spLocks noGrp="1"/>
          </p:cNvSpPr>
          <p:nvPr userDrawn="1">
            <p:ph type="pic" sz="quarter" idx="13"/>
          </p:nvPr>
        </p:nvSpPr>
        <p:spPr>
          <a:xfrm>
            <a:off x="4303918" y="2557197"/>
            <a:ext cx="944871" cy="2572188"/>
          </a:xfrm>
        </p:spPr>
        <p:txBody>
          <a:bodyPr>
            <a:normAutofit/>
          </a:bodyPr>
          <a:lstStyle>
            <a:lvl1pPr marL="0" indent="0">
              <a:buNone/>
              <a:defRPr sz="700"/>
            </a:lvl1pPr>
          </a:lstStyle>
          <a:p>
            <a:endParaRPr lang="en-US" dirty="0"/>
          </a:p>
        </p:txBody>
      </p:sp>
      <p:sp>
        <p:nvSpPr>
          <p:cNvPr id="24" name="Picture Placeholder 16"/>
          <p:cNvSpPr>
            <a:spLocks noGrp="1"/>
          </p:cNvSpPr>
          <p:nvPr userDrawn="1">
            <p:ph type="pic" sz="quarter" idx="14"/>
          </p:nvPr>
        </p:nvSpPr>
        <p:spPr>
          <a:xfrm>
            <a:off x="1165167" y="2550141"/>
            <a:ext cx="896020" cy="2572188"/>
          </a:xfrm>
        </p:spPr>
        <p:txBody>
          <a:bodyPr>
            <a:normAutofit/>
          </a:bodyPr>
          <a:lstStyle>
            <a:lvl1pPr marL="0" indent="0">
              <a:buNone/>
              <a:defRPr sz="700"/>
            </a:lvl1pPr>
          </a:lstStyle>
          <a:p>
            <a:endParaRPr lang="en-US" dirty="0"/>
          </a:p>
        </p:txBody>
      </p:sp>
      <p:sp>
        <p:nvSpPr>
          <p:cNvPr id="25" name="Picture Placeholder 16"/>
          <p:cNvSpPr>
            <a:spLocks noGrp="1"/>
          </p:cNvSpPr>
          <p:nvPr>
            <p:ph type="pic" sz="quarter" idx="10"/>
          </p:nvPr>
        </p:nvSpPr>
        <p:spPr>
          <a:xfrm>
            <a:off x="2252868" y="2267919"/>
            <a:ext cx="1889744" cy="3369467"/>
          </a:xfrm>
        </p:spPr>
        <p:txBody>
          <a:bodyPr>
            <a:normAutofit/>
          </a:bodyPr>
          <a:lstStyle>
            <a:lvl1pPr marL="0" indent="0">
              <a:buNone/>
              <a:defRPr sz="700"/>
            </a:lvl1pPr>
          </a:lstStyle>
          <a:p>
            <a:endParaRPr lang="en-US" dirty="0"/>
          </a:p>
        </p:txBody>
      </p:sp>
    </p:spTree>
    <p:extLst>
      <p:ext uri="{BB962C8B-B14F-4D97-AF65-F5344CB8AC3E}">
        <p14:creationId xmlns:p14="http://schemas.microsoft.com/office/powerpoint/2010/main" val="168267834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App Design 04">
    <p:spTree>
      <p:nvGrpSpPr>
        <p:cNvPr id="1" name=""/>
        <p:cNvGrpSpPr/>
        <p:nvPr/>
      </p:nvGrpSpPr>
      <p:grpSpPr>
        <a:xfrm>
          <a:off x="0" y="0"/>
          <a:ext cx="0" cy="0"/>
          <a:chOff x="0" y="0"/>
          <a:chExt cx="0" cy="0"/>
        </a:xfrm>
      </p:grpSpPr>
      <p:sp>
        <p:nvSpPr>
          <p:cNvPr id="18" name="Picture Placeholder 16"/>
          <p:cNvSpPr>
            <a:spLocks noGrp="1"/>
          </p:cNvSpPr>
          <p:nvPr>
            <p:ph type="pic" sz="quarter" idx="14"/>
          </p:nvPr>
        </p:nvSpPr>
        <p:spPr>
          <a:xfrm>
            <a:off x="1733763" y="2716517"/>
            <a:ext cx="740857" cy="2122183"/>
          </a:xfrm>
        </p:spPr>
        <p:txBody>
          <a:bodyPr>
            <a:normAutofit/>
          </a:bodyPr>
          <a:lstStyle>
            <a:lvl1pPr marL="0" indent="0">
              <a:buNone/>
              <a:defRPr sz="700"/>
            </a:lvl1pPr>
          </a:lstStyle>
          <a:p>
            <a:endParaRPr lang="en-US" dirty="0"/>
          </a:p>
        </p:txBody>
      </p:sp>
      <p:sp>
        <p:nvSpPr>
          <p:cNvPr id="15" name="Picture Placeholder 16"/>
          <p:cNvSpPr>
            <a:spLocks noGrp="1"/>
          </p:cNvSpPr>
          <p:nvPr>
            <p:ph type="pic" sz="quarter" idx="13"/>
          </p:nvPr>
        </p:nvSpPr>
        <p:spPr>
          <a:xfrm>
            <a:off x="4303918" y="2716517"/>
            <a:ext cx="783757" cy="2122183"/>
          </a:xfrm>
        </p:spPr>
        <p:txBody>
          <a:bodyPr>
            <a:normAutofit/>
          </a:bodyPr>
          <a:lstStyle>
            <a:lvl1pPr marL="0" indent="0">
              <a:buNone/>
              <a:defRPr sz="700"/>
            </a:lvl1pPr>
          </a:lstStyle>
          <a:p>
            <a:endParaRPr lang="en-US" dirty="0"/>
          </a:p>
        </p:txBody>
      </p:sp>
      <p:sp>
        <p:nvSpPr>
          <p:cNvPr id="17" name="Picture Placeholder 16"/>
          <p:cNvSpPr>
            <a:spLocks noGrp="1"/>
          </p:cNvSpPr>
          <p:nvPr>
            <p:ph type="pic" sz="quarter" idx="10"/>
          </p:nvPr>
        </p:nvSpPr>
        <p:spPr>
          <a:xfrm>
            <a:off x="2645977" y="2485758"/>
            <a:ext cx="1512828" cy="2740293"/>
          </a:xfrm>
        </p:spPr>
        <p:txBody>
          <a:bodyPr>
            <a:normAutofit/>
          </a:bodyPr>
          <a:lstStyle>
            <a:lvl1pPr marL="0" indent="0">
              <a:buNone/>
              <a:defRPr sz="700"/>
            </a:lvl1pPr>
          </a:lstStyle>
          <a:p>
            <a:endParaRPr lang="en-US" dirty="0"/>
          </a:p>
        </p:txBody>
      </p:sp>
    </p:spTree>
    <p:extLst>
      <p:ext uri="{BB962C8B-B14F-4D97-AF65-F5344CB8AC3E}">
        <p14:creationId xmlns:p14="http://schemas.microsoft.com/office/powerpoint/2010/main" val="77306483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s_3_iPhones_vs">
    <p:spTree>
      <p:nvGrpSpPr>
        <p:cNvPr id="1" name=""/>
        <p:cNvGrpSpPr/>
        <p:nvPr/>
      </p:nvGrpSpPr>
      <p:grpSpPr>
        <a:xfrm>
          <a:off x="0" y="0"/>
          <a:ext cx="0" cy="0"/>
          <a:chOff x="0" y="0"/>
          <a:chExt cx="0" cy="0"/>
        </a:xfrm>
      </p:grpSpPr>
      <p:sp>
        <p:nvSpPr>
          <p:cNvPr id="11" name="Picture Placeholder 9"/>
          <p:cNvSpPr>
            <a:spLocks noGrp="1"/>
          </p:cNvSpPr>
          <p:nvPr>
            <p:ph type="pic" sz="quarter" idx="10"/>
          </p:nvPr>
        </p:nvSpPr>
        <p:spPr>
          <a:xfrm>
            <a:off x="1203461" y="2504349"/>
            <a:ext cx="1381750" cy="2452906"/>
          </a:xfrm>
        </p:spPr>
        <p:txBody>
          <a:bodyPr>
            <a:normAutofit/>
          </a:bodyPr>
          <a:lstStyle>
            <a:lvl1pPr marL="0" indent="0">
              <a:buNone/>
              <a:defRPr sz="1100">
                <a:solidFill>
                  <a:schemeClr val="tx1">
                    <a:lumMod val="50000"/>
                    <a:lumOff val="50000"/>
                  </a:schemeClr>
                </a:solidFill>
              </a:defRPr>
            </a:lvl1pPr>
          </a:lstStyle>
          <a:p>
            <a:endParaRPr lang="en-US" dirty="0"/>
          </a:p>
        </p:txBody>
      </p:sp>
      <p:sp>
        <p:nvSpPr>
          <p:cNvPr id="12" name="Picture Placeholder 9"/>
          <p:cNvSpPr>
            <a:spLocks noGrp="1"/>
          </p:cNvSpPr>
          <p:nvPr>
            <p:ph type="pic" sz="quarter" idx="11"/>
          </p:nvPr>
        </p:nvSpPr>
        <p:spPr>
          <a:xfrm>
            <a:off x="4834346" y="2504349"/>
            <a:ext cx="1381750" cy="2452906"/>
          </a:xfrm>
        </p:spPr>
        <p:txBody>
          <a:bodyPr>
            <a:normAutofit/>
          </a:bodyPr>
          <a:lstStyle>
            <a:lvl1pPr marL="0" indent="0">
              <a:buNone/>
              <a:defRPr sz="1100">
                <a:solidFill>
                  <a:schemeClr val="tx1">
                    <a:lumMod val="50000"/>
                    <a:lumOff val="50000"/>
                  </a:schemeClr>
                </a:solidFill>
              </a:defRPr>
            </a:lvl1pPr>
          </a:lstStyle>
          <a:p>
            <a:endParaRPr lang="en-US" dirty="0"/>
          </a:p>
        </p:txBody>
      </p:sp>
      <p:sp>
        <p:nvSpPr>
          <p:cNvPr id="15" name="Picture Placeholder 9"/>
          <p:cNvSpPr>
            <a:spLocks noGrp="1"/>
          </p:cNvSpPr>
          <p:nvPr>
            <p:ph type="pic" sz="quarter" idx="12"/>
          </p:nvPr>
        </p:nvSpPr>
        <p:spPr>
          <a:xfrm>
            <a:off x="8520947" y="2504349"/>
            <a:ext cx="1381750" cy="2452906"/>
          </a:xfrm>
        </p:spPr>
        <p:txBody>
          <a:bodyPr>
            <a:normAutofit/>
          </a:bodyPr>
          <a:lstStyle>
            <a:lvl1pPr marL="0" indent="0">
              <a:buNone/>
              <a:defRPr sz="11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8368210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Big_Picture_place-holder">
    <p:spTree>
      <p:nvGrpSpPr>
        <p:cNvPr id="1" name=""/>
        <p:cNvGrpSpPr/>
        <p:nvPr/>
      </p:nvGrpSpPr>
      <p:grpSpPr>
        <a:xfrm>
          <a:off x="0" y="0"/>
          <a:ext cx="0" cy="0"/>
          <a:chOff x="0" y="0"/>
          <a:chExt cx="0" cy="0"/>
        </a:xfrm>
      </p:grpSpPr>
      <p:sp>
        <p:nvSpPr>
          <p:cNvPr id="9" name="Picture Placeholder 22"/>
          <p:cNvSpPr>
            <a:spLocks noGrp="1"/>
          </p:cNvSpPr>
          <p:nvPr>
            <p:ph type="pic" sz="quarter" idx="13"/>
          </p:nvPr>
        </p:nvSpPr>
        <p:spPr>
          <a:xfrm>
            <a:off x="0" y="-1"/>
            <a:ext cx="12203143" cy="6858001"/>
          </a:xfrm>
        </p:spPr>
        <p:txBody>
          <a:bodyPr>
            <a:normAutofit/>
          </a:bodyPr>
          <a:lstStyle>
            <a:lvl1pPr marL="0" indent="0">
              <a:buNone/>
              <a:defRPr sz="1600">
                <a:latin typeface="Lato Light"/>
                <a:cs typeface="Lato Light"/>
              </a:defRPr>
            </a:lvl1pPr>
          </a:lstStyle>
          <a:p>
            <a:endParaRPr lang="id-ID" dirty="0"/>
          </a:p>
        </p:txBody>
      </p:sp>
    </p:spTree>
    <p:extLst>
      <p:ext uri="{BB962C8B-B14F-4D97-AF65-F5344CB8AC3E}">
        <p14:creationId xmlns:p14="http://schemas.microsoft.com/office/powerpoint/2010/main" val="25289321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pp_features">
    <p:spTree>
      <p:nvGrpSpPr>
        <p:cNvPr id="1" name=""/>
        <p:cNvGrpSpPr/>
        <p:nvPr/>
      </p:nvGrpSpPr>
      <p:grpSpPr>
        <a:xfrm>
          <a:off x="0" y="0"/>
          <a:ext cx="0" cy="0"/>
          <a:chOff x="0" y="0"/>
          <a:chExt cx="0" cy="0"/>
        </a:xfrm>
      </p:grpSpPr>
      <p:sp>
        <p:nvSpPr>
          <p:cNvPr id="27" name="Picture Placeholder 2"/>
          <p:cNvSpPr>
            <a:spLocks noGrp="1"/>
          </p:cNvSpPr>
          <p:nvPr>
            <p:ph type="pic" sz="quarter" idx="13"/>
          </p:nvPr>
        </p:nvSpPr>
        <p:spPr>
          <a:xfrm>
            <a:off x="-3" y="-1"/>
            <a:ext cx="12192003" cy="3230219"/>
          </a:xfrm>
        </p:spPr>
        <p:txBody>
          <a:bodyPr rtlCol="0">
            <a:normAutofit/>
          </a:bodyPr>
          <a:lstStyle>
            <a:lvl1pPr marL="0" indent="0">
              <a:buNone/>
              <a:defRPr sz="1000">
                <a:latin typeface="Lato Light"/>
                <a:cs typeface="Lato Light"/>
              </a:defRPr>
            </a:lvl1pPr>
          </a:lstStyle>
          <a:p>
            <a:pPr lvl="0"/>
            <a:endParaRPr lang="en-US" noProof="0" dirty="0"/>
          </a:p>
        </p:txBody>
      </p:sp>
      <p:sp>
        <p:nvSpPr>
          <p:cNvPr id="31" name="Picture Placeholder 2"/>
          <p:cNvSpPr>
            <a:spLocks noGrp="1" noChangeAspect="1"/>
          </p:cNvSpPr>
          <p:nvPr>
            <p:ph type="pic" sz="quarter" idx="11"/>
          </p:nvPr>
        </p:nvSpPr>
        <p:spPr>
          <a:xfrm>
            <a:off x="1535889" y="1233378"/>
            <a:ext cx="2360858" cy="4225173"/>
          </a:xfrm>
        </p:spPr>
        <p:txBody>
          <a:bodyPr rtlCol="0">
            <a:normAutofit/>
          </a:bodyPr>
          <a:lstStyle>
            <a:lvl1pPr marL="0" indent="0">
              <a:buNone/>
              <a:defRPr sz="1000">
                <a:latin typeface="Lato Light"/>
                <a:cs typeface="Lato Light"/>
              </a:defRPr>
            </a:lvl1pPr>
          </a:lstStyle>
          <a:p>
            <a:pPr lvl="0"/>
            <a:endParaRPr lang="en-US" noProof="0" dirty="0"/>
          </a:p>
        </p:txBody>
      </p:sp>
    </p:spTree>
    <p:extLst>
      <p:ext uri="{BB962C8B-B14F-4D97-AF65-F5344CB8AC3E}">
        <p14:creationId xmlns:p14="http://schemas.microsoft.com/office/powerpoint/2010/main" val="893465803"/>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ortfolio-2">
    <p:spTree>
      <p:nvGrpSpPr>
        <p:cNvPr id="1" name=""/>
        <p:cNvGrpSpPr/>
        <p:nvPr/>
      </p:nvGrpSpPr>
      <p:grpSpPr>
        <a:xfrm>
          <a:off x="0" y="0"/>
          <a:ext cx="0" cy="0"/>
          <a:chOff x="0" y="0"/>
          <a:chExt cx="0" cy="0"/>
        </a:xfrm>
      </p:grpSpPr>
      <p:sp>
        <p:nvSpPr>
          <p:cNvPr id="15" name="Picture Placeholder 13"/>
          <p:cNvSpPr>
            <a:spLocks noGrp="1"/>
          </p:cNvSpPr>
          <p:nvPr>
            <p:ph type="pic" sz="quarter" idx="11"/>
          </p:nvPr>
        </p:nvSpPr>
        <p:spPr>
          <a:xfrm>
            <a:off x="3785657" y="1625400"/>
            <a:ext cx="2317411" cy="2315293"/>
          </a:xfrm>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17" name="Picture Placeholder 13"/>
          <p:cNvSpPr>
            <a:spLocks noGrp="1"/>
          </p:cNvSpPr>
          <p:nvPr>
            <p:ph type="pic" sz="quarter" idx="13"/>
          </p:nvPr>
        </p:nvSpPr>
        <p:spPr>
          <a:xfrm>
            <a:off x="6169719" y="1614260"/>
            <a:ext cx="4695167" cy="4634299"/>
          </a:xfrm>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13" name="Picture Placeholder 13"/>
          <p:cNvSpPr>
            <a:spLocks noGrp="1"/>
          </p:cNvSpPr>
          <p:nvPr>
            <p:ph type="pic" sz="quarter" idx="16"/>
          </p:nvPr>
        </p:nvSpPr>
        <p:spPr>
          <a:xfrm>
            <a:off x="1397693" y="3933267"/>
            <a:ext cx="2317411" cy="2315295"/>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34735749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Portfolio-4">
    <p:spTree>
      <p:nvGrpSpPr>
        <p:cNvPr id="1" name=""/>
        <p:cNvGrpSpPr/>
        <p:nvPr/>
      </p:nvGrpSpPr>
      <p:grpSpPr>
        <a:xfrm>
          <a:off x="0" y="0"/>
          <a:ext cx="0" cy="0"/>
          <a:chOff x="0" y="0"/>
          <a:chExt cx="0" cy="0"/>
        </a:xfrm>
      </p:grpSpPr>
      <p:sp>
        <p:nvSpPr>
          <p:cNvPr id="13" name="Picture Placeholder 12"/>
          <p:cNvSpPr>
            <a:spLocks noGrp="1" noChangeAspect="1"/>
          </p:cNvSpPr>
          <p:nvPr>
            <p:ph type="pic" sz="quarter" idx="10"/>
          </p:nvPr>
        </p:nvSpPr>
        <p:spPr>
          <a:xfrm>
            <a:off x="1253394" y="1433102"/>
            <a:ext cx="2395728" cy="2395728"/>
          </a:xfrm>
        </p:spPr>
        <p:txBody>
          <a:bodyPr>
            <a:normAutofit/>
          </a:bodyPr>
          <a:lstStyle>
            <a:lvl1pPr>
              <a:defRPr sz="1400"/>
            </a:lvl1pPr>
          </a:lstStyle>
          <a:p>
            <a:endParaRPr lang="en-US" dirty="0"/>
          </a:p>
        </p:txBody>
      </p:sp>
      <p:sp>
        <p:nvSpPr>
          <p:cNvPr id="32" name="Picture Placeholder 12"/>
          <p:cNvSpPr>
            <a:spLocks noGrp="1" noChangeAspect="1"/>
          </p:cNvSpPr>
          <p:nvPr>
            <p:ph type="pic" sz="quarter" idx="11"/>
          </p:nvPr>
        </p:nvSpPr>
        <p:spPr>
          <a:xfrm>
            <a:off x="3655472" y="1427613"/>
            <a:ext cx="2395728" cy="2395728"/>
          </a:xfrm>
        </p:spPr>
        <p:txBody>
          <a:bodyPr>
            <a:normAutofit/>
          </a:bodyPr>
          <a:lstStyle>
            <a:lvl1pPr>
              <a:defRPr sz="1400"/>
            </a:lvl1pPr>
          </a:lstStyle>
          <a:p>
            <a:endParaRPr lang="en-US" dirty="0"/>
          </a:p>
        </p:txBody>
      </p:sp>
      <p:sp>
        <p:nvSpPr>
          <p:cNvPr id="33" name="Picture Placeholder 12"/>
          <p:cNvSpPr>
            <a:spLocks noGrp="1" noChangeAspect="1"/>
          </p:cNvSpPr>
          <p:nvPr>
            <p:ph type="pic" sz="quarter" idx="12"/>
          </p:nvPr>
        </p:nvSpPr>
        <p:spPr>
          <a:xfrm>
            <a:off x="6057550" y="1427613"/>
            <a:ext cx="2395728" cy="2395728"/>
          </a:xfrm>
        </p:spPr>
        <p:txBody>
          <a:bodyPr>
            <a:normAutofit/>
          </a:bodyPr>
          <a:lstStyle>
            <a:lvl1pPr>
              <a:defRPr sz="1400"/>
            </a:lvl1pPr>
          </a:lstStyle>
          <a:p>
            <a:endParaRPr lang="en-US" dirty="0"/>
          </a:p>
        </p:txBody>
      </p:sp>
      <p:sp>
        <p:nvSpPr>
          <p:cNvPr id="34" name="Picture Placeholder 12"/>
          <p:cNvSpPr>
            <a:spLocks noGrp="1" noChangeAspect="1"/>
          </p:cNvSpPr>
          <p:nvPr>
            <p:ph type="pic" sz="quarter" idx="13"/>
          </p:nvPr>
        </p:nvSpPr>
        <p:spPr>
          <a:xfrm>
            <a:off x="8459628" y="1427613"/>
            <a:ext cx="2395728" cy="2395728"/>
          </a:xfrm>
        </p:spPr>
        <p:txBody>
          <a:bodyPr>
            <a:normAutofit/>
          </a:bodyPr>
          <a:lstStyle>
            <a:lvl1pPr>
              <a:defRPr sz="1400"/>
            </a:lvl1pPr>
          </a:lstStyle>
          <a:p>
            <a:endParaRPr lang="en-US" dirty="0"/>
          </a:p>
        </p:txBody>
      </p:sp>
      <p:sp>
        <p:nvSpPr>
          <p:cNvPr id="35" name="Picture Placeholder 12"/>
          <p:cNvSpPr>
            <a:spLocks noGrp="1" noChangeAspect="1"/>
          </p:cNvSpPr>
          <p:nvPr>
            <p:ph type="pic" sz="quarter" idx="14"/>
          </p:nvPr>
        </p:nvSpPr>
        <p:spPr>
          <a:xfrm>
            <a:off x="1253394" y="3833722"/>
            <a:ext cx="2395728" cy="2395728"/>
          </a:xfrm>
        </p:spPr>
        <p:txBody>
          <a:bodyPr>
            <a:normAutofit/>
          </a:bodyPr>
          <a:lstStyle>
            <a:lvl1pPr>
              <a:defRPr sz="1400"/>
            </a:lvl1pPr>
          </a:lstStyle>
          <a:p>
            <a:endParaRPr lang="en-US" dirty="0"/>
          </a:p>
        </p:txBody>
      </p:sp>
      <p:sp>
        <p:nvSpPr>
          <p:cNvPr id="36" name="Picture Placeholder 12"/>
          <p:cNvSpPr>
            <a:spLocks noGrp="1" noChangeAspect="1"/>
          </p:cNvSpPr>
          <p:nvPr>
            <p:ph type="pic" sz="quarter" idx="15"/>
          </p:nvPr>
        </p:nvSpPr>
        <p:spPr>
          <a:xfrm>
            <a:off x="3655472" y="3839778"/>
            <a:ext cx="2395728" cy="2395728"/>
          </a:xfrm>
        </p:spPr>
        <p:txBody>
          <a:bodyPr>
            <a:normAutofit/>
          </a:bodyPr>
          <a:lstStyle>
            <a:lvl1pPr>
              <a:defRPr sz="1400"/>
            </a:lvl1pPr>
          </a:lstStyle>
          <a:p>
            <a:endParaRPr lang="en-US" dirty="0"/>
          </a:p>
        </p:txBody>
      </p:sp>
      <p:sp>
        <p:nvSpPr>
          <p:cNvPr id="37" name="Picture Placeholder 12"/>
          <p:cNvSpPr>
            <a:spLocks noGrp="1" noChangeAspect="1"/>
          </p:cNvSpPr>
          <p:nvPr>
            <p:ph type="pic" sz="quarter" idx="16"/>
          </p:nvPr>
        </p:nvSpPr>
        <p:spPr>
          <a:xfrm>
            <a:off x="6057550" y="3839778"/>
            <a:ext cx="2395728" cy="2395728"/>
          </a:xfrm>
        </p:spPr>
        <p:txBody>
          <a:bodyPr>
            <a:normAutofit/>
          </a:bodyPr>
          <a:lstStyle>
            <a:lvl1pPr>
              <a:defRPr sz="1400"/>
            </a:lvl1pPr>
          </a:lstStyle>
          <a:p>
            <a:endParaRPr lang="en-US" dirty="0"/>
          </a:p>
        </p:txBody>
      </p:sp>
      <p:sp>
        <p:nvSpPr>
          <p:cNvPr id="38" name="Picture Placeholder 12"/>
          <p:cNvSpPr>
            <a:spLocks noGrp="1" noChangeAspect="1"/>
          </p:cNvSpPr>
          <p:nvPr>
            <p:ph type="pic" sz="quarter" idx="17"/>
          </p:nvPr>
        </p:nvSpPr>
        <p:spPr>
          <a:xfrm>
            <a:off x="8459628" y="3839778"/>
            <a:ext cx="2395728" cy="2395728"/>
          </a:xfrm>
        </p:spPr>
        <p:txBody>
          <a:bodyPr>
            <a:normAutofit/>
          </a:bodyPr>
          <a:lstStyle>
            <a:lvl1pPr>
              <a:defRPr sz="1400"/>
            </a:lvl1pPr>
          </a:lstStyle>
          <a:p>
            <a:endParaRPr lang="en-US" dirty="0"/>
          </a:p>
        </p:txBody>
      </p:sp>
    </p:spTree>
    <p:extLst>
      <p:ext uri="{BB962C8B-B14F-4D97-AF65-F5344CB8AC3E}">
        <p14:creationId xmlns:p14="http://schemas.microsoft.com/office/powerpoint/2010/main" val="40702918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Portfolio-5">
    <p:spTree>
      <p:nvGrpSpPr>
        <p:cNvPr id="1" name=""/>
        <p:cNvGrpSpPr/>
        <p:nvPr/>
      </p:nvGrpSpPr>
      <p:grpSpPr>
        <a:xfrm>
          <a:off x="0" y="0"/>
          <a:ext cx="0" cy="0"/>
          <a:chOff x="0" y="0"/>
          <a:chExt cx="0" cy="0"/>
        </a:xfrm>
      </p:grpSpPr>
      <p:sp>
        <p:nvSpPr>
          <p:cNvPr id="14" name="Picture Placeholder 13"/>
          <p:cNvSpPr>
            <a:spLocks noGrp="1"/>
          </p:cNvSpPr>
          <p:nvPr>
            <p:ph type="pic" sz="quarter" idx="10" hasCustomPrompt="1"/>
          </p:nvPr>
        </p:nvSpPr>
        <p:spPr>
          <a:xfrm>
            <a:off x="1811582" y="1723565"/>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5" name="Picture Placeholder 13"/>
          <p:cNvSpPr>
            <a:spLocks noGrp="1"/>
          </p:cNvSpPr>
          <p:nvPr>
            <p:ph type="pic" sz="quarter" idx="11" hasCustomPrompt="1"/>
          </p:nvPr>
        </p:nvSpPr>
        <p:spPr>
          <a:xfrm>
            <a:off x="4915403" y="1723565"/>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7" name="Picture Placeholder 13"/>
          <p:cNvSpPr>
            <a:spLocks noGrp="1"/>
          </p:cNvSpPr>
          <p:nvPr>
            <p:ph type="pic" sz="quarter" idx="12" hasCustomPrompt="1"/>
          </p:nvPr>
        </p:nvSpPr>
        <p:spPr>
          <a:xfrm>
            <a:off x="8019222" y="1723565"/>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3" name="Picture Placeholder 13"/>
          <p:cNvSpPr>
            <a:spLocks noGrp="1"/>
          </p:cNvSpPr>
          <p:nvPr>
            <p:ph type="pic" sz="quarter" idx="13" hasCustomPrompt="1"/>
          </p:nvPr>
        </p:nvSpPr>
        <p:spPr>
          <a:xfrm>
            <a:off x="3408155" y="3836202"/>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6" name="Picture Placeholder 13"/>
          <p:cNvSpPr>
            <a:spLocks noGrp="1"/>
          </p:cNvSpPr>
          <p:nvPr>
            <p:ph type="pic" sz="quarter" idx="14" hasCustomPrompt="1"/>
          </p:nvPr>
        </p:nvSpPr>
        <p:spPr>
          <a:xfrm>
            <a:off x="6511974" y="3836202"/>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Tree>
    <p:extLst>
      <p:ext uri="{BB962C8B-B14F-4D97-AF65-F5344CB8AC3E}">
        <p14:creationId xmlns:p14="http://schemas.microsoft.com/office/powerpoint/2010/main" val="1115949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25547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portfolio-7">
    <p:spTree>
      <p:nvGrpSpPr>
        <p:cNvPr id="1" name=""/>
        <p:cNvGrpSpPr/>
        <p:nvPr/>
      </p:nvGrpSpPr>
      <p:grpSpPr>
        <a:xfrm>
          <a:off x="0" y="0"/>
          <a:ext cx="0" cy="0"/>
          <a:chOff x="0" y="0"/>
          <a:chExt cx="0" cy="0"/>
        </a:xfrm>
      </p:grpSpPr>
      <p:sp>
        <p:nvSpPr>
          <p:cNvPr id="17" name="Picture Placeholder 12"/>
          <p:cNvSpPr>
            <a:spLocks noGrp="1"/>
          </p:cNvSpPr>
          <p:nvPr>
            <p:ph type="pic" sz="quarter" idx="14"/>
          </p:nvPr>
        </p:nvSpPr>
        <p:spPr>
          <a:xfrm>
            <a:off x="837773" y="2440695"/>
            <a:ext cx="4064678" cy="3824637"/>
          </a:xfrm>
        </p:spPr>
        <p:txBody>
          <a:bodyPr>
            <a:normAutofit/>
          </a:bodyPr>
          <a:lstStyle>
            <a:lvl1pPr>
              <a:defRPr sz="1400"/>
            </a:lvl1pPr>
          </a:lstStyle>
          <a:p>
            <a:endParaRPr lang="en-US" dirty="0"/>
          </a:p>
        </p:txBody>
      </p:sp>
      <p:sp>
        <p:nvSpPr>
          <p:cNvPr id="18" name="Picture Placeholder 12"/>
          <p:cNvSpPr>
            <a:spLocks noGrp="1"/>
          </p:cNvSpPr>
          <p:nvPr>
            <p:ph type="pic" sz="quarter" idx="15"/>
          </p:nvPr>
        </p:nvSpPr>
        <p:spPr>
          <a:xfrm>
            <a:off x="4898177" y="4353014"/>
            <a:ext cx="2144481" cy="1912319"/>
          </a:xfrm>
        </p:spPr>
        <p:txBody>
          <a:bodyPr>
            <a:normAutofit/>
          </a:bodyPr>
          <a:lstStyle>
            <a:lvl1pPr>
              <a:defRPr sz="1400"/>
            </a:lvl1pPr>
          </a:lstStyle>
          <a:p>
            <a:endParaRPr lang="en-US" dirty="0"/>
          </a:p>
        </p:txBody>
      </p:sp>
      <p:sp>
        <p:nvSpPr>
          <p:cNvPr id="19" name="Picture Placeholder 12"/>
          <p:cNvSpPr>
            <a:spLocks noGrp="1"/>
          </p:cNvSpPr>
          <p:nvPr>
            <p:ph type="pic" sz="quarter" idx="16"/>
          </p:nvPr>
        </p:nvSpPr>
        <p:spPr>
          <a:xfrm>
            <a:off x="7033110" y="4353014"/>
            <a:ext cx="2144481" cy="1912319"/>
          </a:xfrm>
        </p:spPr>
        <p:txBody>
          <a:bodyPr>
            <a:normAutofit/>
          </a:bodyPr>
          <a:lstStyle>
            <a:lvl1pPr>
              <a:defRPr sz="1400"/>
            </a:lvl1pPr>
          </a:lstStyle>
          <a:p>
            <a:endParaRPr lang="en-US" dirty="0"/>
          </a:p>
        </p:txBody>
      </p:sp>
      <p:sp>
        <p:nvSpPr>
          <p:cNvPr id="20" name="Picture Placeholder 12"/>
          <p:cNvSpPr>
            <a:spLocks noGrp="1"/>
          </p:cNvSpPr>
          <p:nvPr>
            <p:ph type="pic" sz="quarter" idx="17"/>
          </p:nvPr>
        </p:nvSpPr>
        <p:spPr>
          <a:xfrm>
            <a:off x="9161771" y="4353014"/>
            <a:ext cx="2144481" cy="1912319"/>
          </a:xfrm>
        </p:spPr>
        <p:txBody>
          <a:bodyPr>
            <a:normAutofit/>
          </a:bodyPr>
          <a:lstStyle>
            <a:lvl1pPr>
              <a:defRPr sz="1400"/>
            </a:lvl1pPr>
          </a:lstStyle>
          <a:p>
            <a:endParaRPr lang="en-US" dirty="0"/>
          </a:p>
        </p:txBody>
      </p:sp>
    </p:spTree>
    <p:extLst>
      <p:ext uri="{BB962C8B-B14F-4D97-AF65-F5344CB8AC3E}">
        <p14:creationId xmlns:p14="http://schemas.microsoft.com/office/powerpoint/2010/main" val="38945974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Mission_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1993246"/>
            <a:ext cx="4058337" cy="2635316"/>
          </a:xfrm>
        </p:spPr>
      </p:sp>
      <p:sp>
        <p:nvSpPr>
          <p:cNvPr id="4" name="Picture Placeholder 3"/>
          <p:cNvSpPr>
            <a:spLocks noGrp="1"/>
          </p:cNvSpPr>
          <p:nvPr>
            <p:ph type="pic" sz="quarter" idx="11"/>
          </p:nvPr>
        </p:nvSpPr>
        <p:spPr>
          <a:xfrm>
            <a:off x="8116673" y="1993246"/>
            <a:ext cx="4059266" cy="2635316"/>
          </a:xfrm>
        </p:spPr>
      </p:sp>
    </p:spTree>
    <p:extLst>
      <p:ext uri="{BB962C8B-B14F-4D97-AF65-F5344CB8AC3E}">
        <p14:creationId xmlns:p14="http://schemas.microsoft.com/office/powerpoint/2010/main" val="4239214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Slides">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61814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ne_vs_app">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3998930" y="2028992"/>
            <a:ext cx="1405499" cy="2482667"/>
          </a:xfrm>
        </p:spPr>
        <p:txBody>
          <a:bodyPr>
            <a:normAutofit/>
          </a:bodyPr>
          <a:lstStyle>
            <a:lvl1pPr marL="0" indent="0">
              <a:buNone/>
              <a:defRPr sz="1400">
                <a:solidFill>
                  <a:schemeClr val="tx1">
                    <a:lumMod val="50000"/>
                    <a:lumOff val="50000"/>
                  </a:schemeClr>
                </a:solidFill>
              </a:defRPr>
            </a:lvl1pPr>
          </a:lstStyle>
          <a:p>
            <a:endParaRPr lang="en-US" dirty="0"/>
          </a:p>
        </p:txBody>
      </p:sp>
      <p:sp>
        <p:nvSpPr>
          <p:cNvPr id="9" name="Picture Placeholder 9"/>
          <p:cNvSpPr>
            <a:spLocks noGrp="1"/>
          </p:cNvSpPr>
          <p:nvPr>
            <p:ph type="pic" sz="quarter" idx="11"/>
          </p:nvPr>
        </p:nvSpPr>
        <p:spPr>
          <a:xfrm>
            <a:off x="6818152" y="2051272"/>
            <a:ext cx="1405499" cy="2482667"/>
          </a:xfrm>
        </p:spPr>
        <p:txBody>
          <a:bodyPr>
            <a:normAutofit/>
          </a:bodyPr>
          <a:lstStyle>
            <a:lvl1pPr marL="0" indent="0">
              <a:buNone/>
              <a:defRPr sz="14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56445109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App Design">
    <p:spTree>
      <p:nvGrpSpPr>
        <p:cNvPr id="1" name=""/>
        <p:cNvGrpSpPr/>
        <p:nvPr/>
      </p:nvGrpSpPr>
      <p:grpSpPr>
        <a:xfrm>
          <a:off x="0" y="0"/>
          <a:ext cx="0" cy="0"/>
          <a:chOff x="0" y="0"/>
          <a:chExt cx="0" cy="0"/>
        </a:xfrm>
      </p:grpSpPr>
      <p:sp>
        <p:nvSpPr>
          <p:cNvPr id="7" name="Picture Placeholder 9"/>
          <p:cNvSpPr>
            <a:spLocks noGrp="1"/>
          </p:cNvSpPr>
          <p:nvPr>
            <p:ph type="pic" sz="quarter" idx="10"/>
          </p:nvPr>
        </p:nvSpPr>
        <p:spPr>
          <a:xfrm>
            <a:off x="5269249" y="2328240"/>
            <a:ext cx="1669402" cy="2974353"/>
          </a:xfrm>
        </p:spPr>
        <p:txBody>
          <a:bodyPr>
            <a:normAutofit/>
          </a:bodyPr>
          <a:lstStyle>
            <a:lvl1pPr marL="0" indent="0">
              <a:buNone/>
              <a:defRPr sz="14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66101934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Portfolio Two">
    <p:spTree>
      <p:nvGrpSpPr>
        <p:cNvPr id="1" name=""/>
        <p:cNvGrpSpPr/>
        <p:nvPr/>
      </p:nvGrpSpPr>
      <p:grpSpPr>
        <a:xfrm>
          <a:off x="0" y="0"/>
          <a:ext cx="0" cy="0"/>
          <a:chOff x="0" y="0"/>
          <a:chExt cx="0" cy="0"/>
        </a:xfrm>
      </p:grpSpPr>
      <p:sp>
        <p:nvSpPr>
          <p:cNvPr id="37" name="Picture Placeholder 13"/>
          <p:cNvSpPr>
            <a:spLocks noGrp="1" noChangeAspect="1"/>
          </p:cNvSpPr>
          <p:nvPr>
            <p:ph type="pic" sz="quarter" idx="15"/>
          </p:nvPr>
        </p:nvSpPr>
        <p:spPr>
          <a:xfrm>
            <a:off x="1159821" y="15240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38" name="Picture Placeholder 13"/>
          <p:cNvSpPr>
            <a:spLocks noGrp="1" noChangeAspect="1"/>
          </p:cNvSpPr>
          <p:nvPr>
            <p:ph type="pic" sz="quarter" idx="16"/>
          </p:nvPr>
        </p:nvSpPr>
        <p:spPr>
          <a:xfrm>
            <a:off x="2322101" y="15240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0" name="Picture Placeholder 13"/>
          <p:cNvSpPr>
            <a:spLocks noGrp="1" noChangeAspect="1"/>
          </p:cNvSpPr>
          <p:nvPr>
            <p:ph type="pic" sz="quarter" idx="18"/>
          </p:nvPr>
        </p:nvSpPr>
        <p:spPr>
          <a:xfrm>
            <a:off x="1159821" y="26852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1" name="Picture Placeholder 13"/>
          <p:cNvSpPr>
            <a:spLocks noGrp="1" noChangeAspect="1"/>
          </p:cNvSpPr>
          <p:nvPr>
            <p:ph type="pic" sz="quarter" idx="19"/>
          </p:nvPr>
        </p:nvSpPr>
        <p:spPr>
          <a:xfrm>
            <a:off x="2322101" y="26852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2" name="Picture Placeholder 13"/>
          <p:cNvSpPr>
            <a:spLocks noGrp="1" noChangeAspect="1"/>
          </p:cNvSpPr>
          <p:nvPr>
            <p:ph type="pic" sz="quarter" idx="20"/>
          </p:nvPr>
        </p:nvSpPr>
        <p:spPr>
          <a:xfrm>
            <a:off x="1155467" y="385332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3" name="Picture Placeholder 13"/>
          <p:cNvSpPr>
            <a:spLocks noGrp="1" noChangeAspect="1"/>
          </p:cNvSpPr>
          <p:nvPr>
            <p:ph type="pic" sz="quarter" idx="21"/>
          </p:nvPr>
        </p:nvSpPr>
        <p:spPr>
          <a:xfrm>
            <a:off x="2322101" y="385332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4" name="Picture Placeholder 13"/>
          <p:cNvSpPr>
            <a:spLocks noGrp="1" noChangeAspect="1"/>
          </p:cNvSpPr>
          <p:nvPr>
            <p:ph type="pic" sz="quarter" idx="22"/>
          </p:nvPr>
        </p:nvSpPr>
        <p:spPr>
          <a:xfrm>
            <a:off x="3484381" y="385332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5" name="Picture Placeholder 13"/>
          <p:cNvSpPr>
            <a:spLocks noGrp="1" noChangeAspect="1"/>
          </p:cNvSpPr>
          <p:nvPr>
            <p:ph type="pic" sz="quarter" idx="23"/>
          </p:nvPr>
        </p:nvSpPr>
        <p:spPr>
          <a:xfrm>
            <a:off x="1155467" y="501455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6" name="Picture Placeholder 13"/>
          <p:cNvSpPr>
            <a:spLocks noGrp="1" noChangeAspect="1"/>
          </p:cNvSpPr>
          <p:nvPr>
            <p:ph type="pic" sz="quarter" idx="24"/>
          </p:nvPr>
        </p:nvSpPr>
        <p:spPr>
          <a:xfrm>
            <a:off x="2322101" y="501455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7" name="Picture Placeholder 13"/>
          <p:cNvSpPr>
            <a:spLocks noGrp="1" noChangeAspect="1"/>
          </p:cNvSpPr>
          <p:nvPr>
            <p:ph type="pic" sz="quarter" idx="25"/>
          </p:nvPr>
        </p:nvSpPr>
        <p:spPr>
          <a:xfrm>
            <a:off x="3484381" y="501455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8" name="Picture Placeholder 13"/>
          <p:cNvSpPr>
            <a:spLocks noGrp="1" noChangeAspect="1"/>
          </p:cNvSpPr>
          <p:nvPr>
            <p:ph type="pic" sz="quarter" idx="26"/>
          </p:nvPr>
        </p:nvSpPr>
        <p:spPr>
          <a:xfrm>
            <a:off x="3482768" y="15240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9" name="Picture Placeholder 13"/>
          <p:cNvSpPr>
            <a:spLocks noGrp="1" noChangeAspect="1"/>
          </p:cNvSpPr>
          <p:nvPr>
            <p:ph type="pic" sz="quarter" idx="27"/>
          </p:nvPr>
        </p:nvSpPr>
        <p:spPr>
          <a:xfrm>
            <a:off x="4649403" y="15240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1" name="Picture Placeholder 13"/>
          <p:cNvSpPr>
            <a:spLocks noGrp="1" noChangeAspect="1"/>
          </p:cNvSpPr>
          <p:nvPr>
            <p:ph type="pic" sz="quarter" idx="29"/>
          </p:nvPr>
        </p:nvSpPr>
        <p:spPr>
          <a:xfrm>
            <a:off x="3482768" y="26852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2" name="Picture Placeholder 13"/>
          <p:cNvSpPr>
            <a:spLocks noGrp="1" noChangeAspect="1"/>
          </p:cNvSpPr>
          <p:nvPr>
            <p:ph type="pic" sz="quarter" idx="30"/>
          </p:nvPr>
        </p:nvSpPr>
        <p:spPr>
          <a:xfrm>
            <a:off x="4649403" y="26852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4" name="Picture Placeholder 13"/>
          <p:cNvSpPr>
            <a:spLocks noGrp="1" noChangeAspect="1"/>
          </p:cNvSpPr>
          <p:nvPr>
            <p:ph type="pic" sz="quarter" idx="32"/>
          </p:nvPr>
        </p:nvSpPr>
        <p:spPr>
          <a:xfrm>
            <a:off x="4645047" y="385332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7" name="Picture Placeholder 13"/>
          <p:cNvSpPr>
            <a:spLocks noGrp="1" noChangeAspect="1"/>
          </p:cNvSpPr>
          <p:nvPr>
            <p:ph type="pic" sz="quarter" idx="35"/>
          </p:nvPr>
        </p:nvSpPr>
        <p:spPr>
          <a:xfrm>
            <a:off x="4645047" y="501455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146273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One Service Sample">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4779434" y="4164702"/>
            <a:ext cx="1693333" cy="1693334"/>
          </a:xfrm>
        </p:spPr>
        <p:txBody>
          <a:bodyPr>
            <a:normAutofit/>
          </a:bodyPr>
          <a:lstStyle>
            <a:lvl1pPr marL="0" indent="0">
              <a:buNone/>
              <a:defRPr sz="1200"/>
            </a:lvl1pPr>
          </a:lstStyle>
          <a:p>
            <a:endParaRPr lang="en-US" dirty="0"/>
          </a:p>
        </p:txBody>
      </p:sp>
      <p:sp>
        <p:nvSpPr>
          <p:cNvPr id="18" name="Picture Placeholder 16"/>
          <p:cNvSpPr>
            <a:spLocks noGrp="1"/>
          </p:cNvSpPr>
          <p:nvPr>
            <p:ph type="pic" sz="quarter" idx="11"/>
          </p:nvPr>
        </p:nvSpPr>
        <p:spPr>
          <a:xfrm>
            <a:off x="6622815" y="4164702"/>
            <a:ext cx="1693333" cy="1693334"/>
          </a:xfrm>
        </p:spPr>
        <p:txBody>
          <a:bodyPr>
            <a:normAutofit/>
          </a:bodyPr>
          <a:lstStyle>
            <a:lvl1pPr marL="0" indent="0">
              <a:buNone/>
              <a:defRPr sz="1200"/>
            </a:lvl1pPr>
          </a:lstStyle>
          <a:p>
            <a:endParaRPr lang="en-US" dirty="0"/>
          </a:p>
        </p:txBody>
      </p:sp>
      <p:sp>
        <p:nvSpPr>
          <p:cNvPr id="19" name="Picture Placeholder 16"/>
          <p:cNvSpPr>
            <a:spLocks noGrp="1"/>
          </p:cNvSpPr>
          <p:nvPr>
            <p:ph type="pic" sz="quarter" idx="12"/>
          </p:nvPr>
        </p:nvSpPr>
        <p:spPr>
          <a:xfrm>
            <a:off x="8458039" y="4164702"/>
            <a:ext cx="2680334" cy="1693334"/>
          </a:xfrm>
        </p:spPr>
        <p:txBody>
          <a:bodyPr>
            <a:normAutofit/>
          </a:bodyPr>
          <a:lstStyle>
            <a:lvl1pPr marL="0" indent="0">
              <a:buNone/>
              <a:defRPr sz="1200"/>
            </a:lvl1pPr>
          </a:lstStyle>
          <a:p>
            <a:endParaRPr lang="en-US" dirty="0"/>
          </a:p>
        </p:txBody>
      </p:sp>
    </p:spTree>
    <p:extLst>
      <p:ext uri="{BB962C8B-B14F-4D97-AF65-F5344CB8AC3E}">
        <p14:creationId xmlns:p14="http://schemas.microsoft.com/office/powerpoint/2010/main" val="395164698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App Design 01">
    <p:spTree>
      <p:nvGrpSpPr>
        <p:cNvPr id="1" name=""/>
        <p:cNvGrpSpPr/>
        <p:nvPr/>
      </p:nvGrpSpPr>
      <p:grpSpPr>
        <a:xfrm>
          <a:off x="0" y="0"/>
          <a:ext cx="0" cy="0"/>
          <a:chOff x="0" y="0"/>
          <a:chExt cx="0" cy="0"/>
        </a:xfrm>
      </p:grpSpPr>
      <p:sp>
        <p:nvSpPr>
          <p:cNvPr id="31" name="Picture Placeholder 2"/>
          <p:cNvSpPr>
            <a:spLocks noGrp="1" noChangeAspect="1"/>
          </p:cNvSpPr>
          <p:nvPr>
            <p:ph type="pic" sz="quarter" idx="11"/>
          </p:nvPr>
        </p:nvSpPr>
        <p:spPr>
          <a:xfrm>
            <a:off x="1813397" y="1961357"/>
            <a:ext cx="2681192" cy="3602831"/>
          </a:xfrm>
        </p:spPr>
        <p:txBody>
          <a:bodyPr>
            <a:normAutofit/>
          </a:bodyPr>
          <a:lstStyle>
            <a:lvl1pPr marL="0" indent="0">
              <a:buNone/>
              <a:defRPr sz="1000">
                <a:latin typeface="Lato Light"/>
                <a:cs typeface="Lato Light"/>
              </a:defRPr>
            </a:lvl1pPr>
          </a:lstStyle>
          <a:p>
            <a:endParaRPr lang="en-US" dirty="0"/>
          </a:p>
        </p:txBody>
      </p:sp>
    </p:spTree>
    <p:extLst>
      <p:ext uri="{BB962C8B-B14F-4D97-AF65-F5344CB8AC3E}">
        <p14:creationId xmlns:p14="http://schemas.microsoft.com/office/powerpoint/2010/main" val="231953853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ices_Tablet_H">
    <p:spTree>
      <p:nvGrpSpPr>
        <p:cNvPr id="1" name=""/>
        <p:cNvGrpSpPr/>
        <p:nvPr/>
      </p:nvGrpSpPr>
      <p:grpSpPr>
        <a:xfrm>
          <a:off x="0" y="0"/>
          <a:ext cx="0" cy="0"/>
          <a:chOff x="0" y="0"/>
          <a:chExt cx="0" cy="0"/>
        </a:xfrm>
      </p:grpSpPr>
      <p:sp>
        <p:nvSpPr>
          <p:cNvPr id="34" name="Picture Placeholder 2"/>
          <p:cNvSpPr>
            <a:spLocks noGrp="1" noChangeAspect="1"/>
          </p:cNvSpPr>
          <p:nvPr>
            <p:ph type="pic" sz="quarter" idx="11"/>
          </p:nvPr>
        </p:nvSpPr>
        <p:spPr>
          <a:xfrm>
            <a:off x="3979370" y="2813511"/>
            <a:ext cx="4179946" cy="3114171"/>
          </a:xfrm>
        </p:spPr>
        <p:txBody>
          <a:bodyPr>
            <a:normAutofit/>
          </a:bodyPr>
          <a:lstStyle>
            <a:lvl1pPr marL="0" indent="0">
              <a:buNone/>
              <a:defRPr sz="1000">
                <a:latin typeface="Lato Light"/>
                <a:cs typeface="Lato Light"/>
              </a:defRPr>
            </a:lvl1pPr>
          </a:lstStyle>
          <a:p>
            <a:endParaRPr lang="en-US" dirty="0"/>
          </a:p>
        </p:txBody>
      </p:sp>
    </p:spTree>
    <p:extLst>
      <p:ext uri="{BB962C8B-B14F-4D97-AF65-F5344CB8AC3E}">
        <p14:creationId xmlns:p14="http://schemas.microsoft.com/office/powerpoint/2010/main" val="35643103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ablet-mockup">
    <p:spTree>
      <p:nvGrpSpPr>
        <p:cNvPr id="1" name=""/>
        <p:cNvGrpSpPr/>
        <p:nvPr/>
      </p:nvGrpSpPr>
      <p:grpSpPr>
        <a:xfrm>
          <a:off x="0" y="0"/>
          <a:ext cx="0" cy="0"/>
          <a:chOff x="0" y="0"/>
          <a:chExt cx="0" cy="0"/>
        </a:xfrm>
      </p:grpSpPr>
      <p:sp>
        <p:nvSpPr>
          <p:cNvPr id="26" name="Picture Placeholder 9"/>
          <p:cNvSpPr>
            <a:spLocks noGrp="1" noChangeAspect="1"/>
          </p:cNvSpPr>
          <p:nvPr>
            <p:ph type="pic" sz="quarter" idx="10"/>
          </p:nvPr>
        </p:nvSpPr>
        <p:spPr>
          <a:xfrm>
            <a:off x="2157946" y="2113523"/>
            <a:ext cx="2023339" cy="2719319"/>
          </a:xfrm>
        </p:spPr>
        <p:txBody>
          <a:bodyPr>
            <a:normAutofit/>
          </a:bodyPr>
          <a:lstStyle>
            <a:lvl1pPr marL="0" indent="0">
              <a:buNone/>
              <a:defRPr sz="1100">
                <a:solidFill>
                  <a:schemeClr val="tx1">
                    <a:lumMod val="50000"/>
                    <a:lumOff val="50000"/>
                  </a:schemeClr>
                </a:solidFill>
              </a:defRPr>
            </a:lvl1pPr>
          </a:lstStyle>
          <a:p>
            <a:endParaRPr lang="en-US" dirty="0"/>
          </a:p>
        </p:txBody>
      </p:sp>
      <p:sp>
        <p:nvSpPr>
          <p:cNvPr id="69" name="Picture Placeholder 9"/>
          <p:cNvSpPr>
            <a:spLocks noGrp="1" noChangeAspect="1"/>
          </p:cNvSpPr>
          <p:nvPr>
            <p:ph type="pic" sz="quarter" idx="11"/>
          </p:nvPr>
        </p:nvSpPr>
        <p:spPr>
          <a:xfrm>
            <a:off x="5084512" y="2115536"/>
            <a:ext cx="2020987" cy="2705568"/>
          </a:xfrm>
        </p:spPr>
        <p:txBody>
          <a:bodyPr>
            <a:normAutofit/>
          </a:bodyPr>
          <a:lstStyle>
            <a:lvl1pPr marL="0" indent="0">
              <a:buNone/>
              <a:defRPr sz="1000">
                <a:solidFill>
                  <a:schemeClr val="tx1">
                    <a:lumMod val="50000"/>
                    <a:lumOff val="50000"/>
                  </a:schemeClr>
                </a:solidFill>
              </a:defRPr>
            </a:lvl1pPr>
          </a:lstStyle>
          <a:p>
            <a:endParaRPr lang="en-US" dirty="0"/>
          </a:p>
        </p:txBody>
      </p:sp>
      <p:sp>
        <p:nvSpPr>
          <p:cNvPr id="70" name="Picture Placeholder 9"/>
          <p:cNvSpPr>
            <a:spLocks noGrp="1" noChangeAspect="1"/>
          </p:cNvSpPr>
          <p:nvPr>
            <p:ph type="pic" sz="quarter" idx="12"/>
          </p:nvPr>
        </p:nvSpPr>
        <p:spPr>
          <a:xfrm>
            <a:off x="7940439" y="2115536"/>
            <a:ext cx="2024936" cy="2705568"/>
          </a:xfrm>
        </p:spPr>
        <p:txBody>
          <a:bodyPr>
            <a:normAutofit/>
          </a:bodyPr>
          <a:lstStyle>
            <a:lvl1pPr marL="0" indent="0">
              <a:buNone/>
              <a:defRPr sz="1100">
                <a:solidFill>
                  <a:schemeClr val="tx1">
                    <a:lumMod val="50000"/>
                    <a:lumOff val="50000"/>
                  </a:schemeClr>
                </a:solidFill>
                <a:latin typeface="Lato Light"/>
                <a:cs typeface="Lato Light"/>
              </a:defRPr>
            </a:lvl1pPr>
          </a:lstStyle>
          <a:p>
            <a:endParaRPr lang="en-US" dirty="0"/>
          </a:p>
        </p:txBody>
      </p:sp>
    </p:spTree>
    <p:extLst>
      <p:ext uri="{BB962C8B-B14F-4D97-AF65-F5344CB8AC3E}">
        <p14:creationId xmlns:p14="http://schemas.microsoft.com/office/powerpoint/2010/main" val="440733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69910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7_Title Slide">
    <p:spTree>
      <p:nvGrpSpPr>
        <p:cNvPr id="1" name=""/>
        <p:cNvGrpSpPr/>
        <p:nvPr/>
      </p:nvGrpSpPr>
      <p:grpSpPr>
        <a:xfrm>
          <a:off x="0" y="0"/>
          <a:ext cx="0" cy="0"/>
          <a:chOff x="0" y="0"/>
          <a:chExt cx="0" cy="0"/>
        </a:xfrm>
      </p:grpSpPr>
      <p:sp>
        <p:nvSpPr>
          <p:cNvPr id="9" name="Picture Placeholder 2"/>
          <p:cNvSpPr>
            <a:spLocks noGrp="1" noChangeAspect="1"/>
          </p:cNvSpPr>
          <p:nvPr>
            <p:ph type="pic" sz="quarter" idx="25"/>
          </p:nvPr>
        </p:nvSpPr>
        <p:spPr>
          <a:xfrm>
            <a:off x="4218185" y="2054290"/>
            <a:ext cx="3340603" cy="1892739"/>
          </a:xfrm>
        </p:spPr>
        <p:txBody>
          <a:bodyPr anchor="t">
            <a:normAutofit/>
          </a:bodyPr>
          <a:lstStyle>
            <a:lvl1pPr marL="0" indent="0" algn="ctr">
              <a:buNone/>
              <a:defRPr sz="1100">
                <a:latin typeface="Lato Light"/>
                <a:cs typeface="Lato Light"/>
              </a:defRPr>
            </a:lvl1pPr>
          </a:lstStyle>
          <a:p>
            <a:endParaRPr lang="id-ID" dirty="0"/>
          </a:p>
        </p:txBody>
      </p:sp>
      <p:sp>
        <p:nvSpPr>
          <p:cNvPr id="17" name="Picture Placeholder 2"/>
          <p:cNvSpPr>
            <a:spLocks noGrp="1" noChangeAspect="1"/>
          </p:cNvSpPr>
          <p:nvPr>
            <p:ph type="pic" sz="quarter" idx="22"/>
          </p:nvPr>
        </p:nvSpPr>
        <p:spPr>
          <a:xfrm>
            <a:off x="2684333" y="3930189"/>
            <a:ext cx="458889" cy="818462"/>
          </a:xfrm>
        </p:spPr>
        <p:txBody>
          <a:bodyPr anchor="t">
            <a:normAutofit/>
          </a:bodyPr>
          <a:lstStyle>
            <a:lvl1pPr marL="0" indent="0" algn="ctr">
              <a:lnSpc>
                <a:spcPct val="50000"/>
              </a:lnSpc>
              <a:buNone/>
              <a:defRPr sz="525">
                <a:latin typeface="Lato Light"/>
                <a:cs typeface="Lato Light"/>
              </a:defRPr>
            </a:lvl1pPr>
          </a:lstStyle>
          <a:p>
            <a:endParaRPr lang="id-ID" dirty="0"/>
          </a:p>
        </p:txBody>
      </p:sp>
      <p:sp>
        <p:nvSpPr>
          <p:cNvPr id="10" name="Picture Placeholder 2"/>
          <p:cNvSpPr>
            <a:spLocks noGrp="1" noChangeAspect="1"/>
          </p:cNvSpPr>
          <p:nvPr>
            <p:ph type="pic" sz="quarter" idx="26"/>
          </p:nvPr>
        </p:nvSpPr>
        <p:spPr>
          <a:xfrm>
            <a:off x="7080920" y="3356090"/>
            <a:ext cx="2127998" cy="1356225"/>
          </a:xfrm>
        </p:spPr>
        <p:txBody>
          <a:bodyPr anchor="t">
            <a:normAutofit/>
          </a:bodyPr>
          <a:lstStyle>
            <a:lvl1pPr marL="0" indent="0" algn="ctr">
              <a:buNone/>
              <a:defRPr sz="1000">
                <a:latin typeface="Lato Light"/>
                <a:cs typeface="Lato Light"/>
              </a:defRPr>
            </a:lvl1pPr>
          </a:lstStyle>
          <a:p>
            <a:endParaRPr lang="id-ID" dirty="0"/>
          </a:p>
        </p:txBody>
      </p:sp>
      <p:sp>
        <p:nvSpPr>
          <p:cNvPr id="8" name="Picture Placeholder 2"/>
          <p:cNvSpPr>
            <a:spLocks noGrp="1" noChangeAspect="1"/>
          </p:cNvSpPr>
          <p:nvPr>
            <p:ph type="pic" sz="quarter" idx="24"/>
          </p:nvPr>
        </p:nvSpPr>
        <p:spPr>
          <a:xfrm>
            <a:off x="3321915" y="3279088"/>
            <a:ext cx="1127325" cy="1451271"/>
          </a:xfrm>
        </p:spPr>
        <p:txBody>
          <a:bodyPr anchor="t">
            <a:normAutofit/>
          </a:bodyPr>
          <a:lstStyle>
            <a:lvl1pPr marL="0" indent="0" algn="ctr">
              <a:buNone/>
              <a:defRPr sz="1000">
                <a:latin typeface="Lato Light"/>
                <a:cs typeface="Lato Light"/>
              </a:defRPr>
            </a:lvl1pPr>
          </a:lstStyle>
          <a:p>
            <a:endParaRPr lang="id-ID" dirty="0"/>
          </a:p>
        </p:txBody>
      </p:sp>
    </p:spTree>
    <p:extLst>
      <p:ext uri="{BB962C8B-B14F-4D97-AF65-F5344CB8AC3E}">
        <p14:creationId xmlns:p14="http://schemas.microsoft.com/office/powerpoint/2010/main" val="17700476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s_laptop_project">
    <p:spTree>
      <p:nvGrpSpPr>
        <p:cNvPr id="1" name=""/>
        <p:cNvGrpSpPr/>
        <p:nvPr/>
      </p:nvGrpSpPr>
      <p:grpSpPr>
        <a:xfrm>
          <a:off x="0" y="0"/>
          <a:ext cx="0" cy="0"/>
          <a:chOff x="0" y="0"/>
          <a:chExt cx="0" cy="0"/>
        </a:xfrm>
      </p:grpSpPr>
      <p:sp>
        <p:nvSpPr>
          <p:cNvPr id="23" name="Picture Placeholder 2"/>
          <p:cNvSpPr>
            <a:spLocks noGrp="1" noChangeAspect="1"/>
          </p:cNvSpPr>
          <p:nvPr>
            <p:ph type="pic" sz="quarter" idx="11"/>
          </p:nvPr>
        </p:nvSpPr>
        <p:spPr>
          <a:xfrm>
            <a:off x="1093775" y="2489880"/>
            <a:ext cx="2996028" cy="1855005"/>
          </a:xfrm>
        </p:spPr>
        <p:txBody>
          <a:bodyPr>
            <a:normAutofit/>
          </a:bodyPr>
          <a:lstStyle>
            <a:lvl1pPr marL="0" indent="0">
              <a:buNone/>
              <a:defRPr sz="1000">
                <a:latin typeface="Lato Light"/>
                <a:cs typeface="Lato Light"/>
              </a:defRPr>
            </a:lvl1pPr>
          </a:lstStyle>
          <a:p>
            <a:endParaRPr lang="en-US" dirty="0"/>
          </a:p>
        </p:txBody>
      </p:sp>
    </p:spTree>
    <p:extLst>
      <p:ext uri="{BB962C8B-B14F-4D97-AF65-F5344CB8AC3E}">
        <p14:creationId xmlns:p14="http://schemas.microsoft.com/office/powerpoint/2010/main" val="7816634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Devices_laptop2_project">
    <p:spTree>
      <p:nvGrpSpPr>
        <p:cNvPr id="1" name=""/>
        <p:cNvGrpSpPr/>
        <p:nvPr/>
      </p:nvGrpSpPr>
      <p:grpSpPr>
        <a:xfrm>
          <a:off x="0" y="0"/>
          <a:ext cx="0" cy="0"/>
          <a:chOff x="0" y="0"/>
          <a:chExt cx="0" cy="0"/>
        </a:xfrm>
      </p:grpSpPr>
      <p:sp>
        <p:nvSpPr>
          <p:cNvPr id="9" name="Picture Placeholder 2"/>
          <p:cNvSpPr>
            <a:spLocks noGrp="1" noChangeAspect="1"/>
          </p:cNvSpPr>
          <p:nvPr>
            <p:ph type="pic" sz="quarter" idx="11"/>
          </p:nvPr>
        </p:nvSpPr>
        <p:spPr>
          <a:xfrm>
            <a:off x="4548154" y="3102839"/>
            <a:ext cx="2996028" cy="1855005"/>
          </a:xfrm>
        </p:spPr>
        <p:txBody>
          <a:bodyPr>
            <a:normAutofit/>
          </a:bodyPr>
          <a:lstStyle>
            <a:lvl1pPr marL="0" indent="0">
              <a:buNone/>
              <a:defRPr sz="1000">
                <a:latin typeface="Lato Light"/>
                <a:cs typeface="Lato Light"/>
              </a:defRPr>
            </a:lvl1pPr>
          </a:lstStyle>
          <a:p>
            <a:endParaRPr lang="en-US" dirty="0"/>
          </a:p>
        </p:txBody>
      </p:sp>
    </p:spTree>
    <p:extLst>
      <p:ext uri="{BB962C8B-B14F-4D97-AF65-F5344CB8AC3E}">
        <p14:creationId xmlns:p14="http://schemas.microsoft.com/office/powerpoint/2010/main" val="38359877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Portfolio Three">
    <p:spTree>
      <p:nvGrpSpPr>
        <p:cNvPr id="1" name=""/>
        <p:cNvGrpSpPr/>
        <p:nvPr/>
      </p:nvGrpSpPr>
      <p:grpSpPr>
        <a:xfrm>
          <a:off x="0" y="0"/>
          <a:ext cx="0" cy="0"/>
          <a:chOff x="0" y="0"/>
          <a:chExt cx="0" cy="0"/>
        </a:xfrm>
      </p:grpSpPr>
      <p:sp>
        <p:nvSpPr>
          <p:cNvPr id="37" name="Picture Placeholder 13"/>
          <p:cNvSpPr>
            <a:spLocks noGrp="1" noChangeAspect="1"/>
          </p:cNvSpPr>
          <p:nvPr>
            <p:ph type="pic" sz="quarter" idx="15"/>
          </p:nvPr>
        </p:nvSpPr>
        <p:spPr>
          <a:xfrm>
            <a:off x="1403896" y="14683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38" name="Picture Placeholder 13"/>
          <p:cNvSpPr>
            <a:spLocks noGrp="1" noChangeAspect="1"/>
          </p:cNvSpPr>
          <p:nvPr>
            <p:ph type="pic" sz="quarter" idx="16"/>
          </p:nvPr>
        </p:nvSpPr>
        <p:spPr>
          <a:xfrm>
            <a:off x="2566176" y="14683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0" name="Picture Placeholder 13"/>
          <p:cNvSpPr>
            <a:spLocks noGrp="1" noChangeAspect="1"/>
          </p:cNvSpPr>
          <p:nvPr>
            <p:ph type="pic" sz="quarter" idx="18"/>
          </p:nvPr>
        </p:nvSpPr>
        <p:spPr>
          <a:xfrm>
            <a:off x="1403896" y="26295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1" name="Picture Placeholder 13"/>
          <p:cNvSpPr>
            <a:spLocks noGrp="1" noChangeAspect="1"/>
          </p:cNvSpPr>
          <p:nvPr>
            <p:ph type="pic" sz="quarter" idx="19"/>
          </p:nvPr>
        </p:nvSpPr>
        <p:spPr>
          <a:xfrm>
            <a:off x="2566176" y="26295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2" name="Picture Placeholder 13"/>
          <p:cNvSpPr>
            <a:spLocks noGrp="1" noChangeAspect="1"/>
          </p:cNvSpPr>
          <p:nvPr>
            <p:ph type="pic" sz="quarter" idx="20"/>
          </p:nvPr>
        </p:nvSpPr>
        <p:spPr>
          <a:xfrm>
            <a:off x="7218037" y="146518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3" name="Picture Placeholder 13"/>
          <p:cNvSpPr>
            <a:spLocks noGrp="1" noChangeAspect="1"/>
          </p:cNvSpPr>
          <p:nvPr>
            <p:ph type="pic" sz="quarter" idx="21"/>
          </p:nvPr>
        </p:nvSpPr>
        <p:spPr>
          <a:xfrm>
            <a:off x="8384673" y="146518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4" name="Picture Placeholder 13"/>
          <p:cNvSpPr>
            <a:spLocks noGrp="1" noChangeAspect="1"/>
          </p:cNvSpPr>
          <p:nvPr>
            <p:ph type="pic" sz="quarter" idx="22"/>
          </p:nvPr>
        </p:nvSpPr>
        <p:spPr>
          <a:xfrm>
            <a:off x="9546952" y="146518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5" name="Picture Placeholder 13"/>
          <p:cNvSpPr>
            <a:spLocks noGrp="1" noChangeAspect="1"/>
          </p:cNvSpPr>
          <p:nvPr>
            <p:ph type="pic" sz="quarter" idx="23"/>
          </p:nvPr>
        </p:nvSpPr>
        <p:spPr>
          <a:xfrm>
            <a:off x="7218037" y="262641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6" name="Picture Placeholder 13"/>
          <p:cNvSpPr>
            <a:spLocks noGrp="1" noChangeAspect="1"/>
          </p:cNvSpPr>
          <p:nvPr>
            <p:ph type="pic" sz="quarter" idx="24"/>
          </p:nvPr>
        </p:nvSpPr>
        <p:spPr>
          <a:xfrm>
            <a:off x="8384673" y="262641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7" name="Picture Placeholder 13"/>
          <p:cNvSpPr>
            <a:spLocks noGrp="1" noChangeAspect="1"/>
          </p:cNvSpPr>
          <p:nvPr>
            <p:ph type="pic" sz="quarter" idx="25"/>
          </p:nvPr>
        </p:nvSpPr>
        <p:spPr>
          <a:xfrm>
            <a:off x="9546952" y="262641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8" name="Picture Placeholder 13"/>
          <p:cNvSpPr>
            <a:spLocks noGrp="1" noChangeAspect="1"/>
          </p:cNvSpPr>
          <p:nvPr>
            <p:ph type="pic" sz="quarter" idx="26"/>
          </p:nvPr>
        </p:nvSpPr>
        <p:spPr>
          <a:xfrm>
            <a:off x="3726843" y="14683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9" name="Picture Placeholder 13"/>
          <p:cNvSpPr>
            <a:spLocks noGrp="1" noChangeAspect="1"/>
          </p:cNvSpPr>
          <p:nvPr>
            <p:ph type="pic" sz="quarter" idx="27"/>
          </p:nvPr>
        </p:nvSpPr>
        <p:spPr>
          <a:xfrm>
            <a:off x="4893478" y="14683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0" name="Picture Placeholder 13"/>
          <p:cNvSpPr>
            <a:spLocks noGrp="1" noChangeAspect="1"/>
          </p:cNvSpPr>
          <p:nvPr>
            <p:ph type="pic" sz="quarter" idx="28"/>
          </p:nvPr>
        </p:nvSpPr>
        <p:spPr>
          <a:xfrm>
            <a:off x="6055758" y="14683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1" name="Picture Placeholder 13"/>
          <p:cNvSpPr>
            <a:spLocks noGrp="1" noChangeAspect="1"/>
          </p:cNvSpPr>
          <p:nvPr>
            <p:ph type="pic" sz="quarter" idx="29"/>
          </p:nvPr>
        </p:nvSpPr>
        <p:spPr>
          <a:xfrm>
            <a:off x="3726843" y="26295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2" name="Picture Placeholder 13"/>
          <p:cNvSpPr>
            <a:spLocks noGrp="1" noChangeAspect="1"/>
          </p:cNvSpPr>
          <p:nvPr>
            <p:ph type="pic" sz="quarter" idx="30"/>
          </p:nvPr>
        </p:nvSpPr>
        <p:spPr>
          <a:xfrm>
            <a:off x="4893478" y="26295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3" name="Picture Placeholder 13"/>
          <p:cNvSpPr>
            <a:spLocks noGrp="1" noChangeAspect="1"/>
          </p:cNvSpPr>
          <p:nvPr>
            <p:ph type="pic" sz="quarter" idx="31"/>
          </p:nvPr>
        </p:nvSpPr>
        <p:spPr>
          <a:xfrm>
            <a:off x="6055758" y="26295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184868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placeholder to table products">
    <p:spTree>
      <p:nvGrpSpPr>
        <p:cNvPr id="1" name=""/>
        <p:cNvGrpSpPr/>
        <p:nvPr/>
      </p:nvGrpSpPr>
      <p:grpSpPr>
        <a:xfrm>
          <a:off x="0" y="0"/>
          <a:ext cx="0" cy="0"/>
          <a:chOff x="0" y="0"/>
          <a:chExt cx="0" cy="0"/>
        </a:xfrm>
      </p:grpSpPr>
      <p:sp>
        <p:nvSpPr>
          <p:cNvPr id="12" name="Picture Placeholder 2"/>
          <p:cNvSpPr>
            <a:spLocks noGrp="1" noChangeAspect="1"/>
          </p:cNvSpPr>
          <p:nvPr>
            <p:ph type="pic" sz="quarter" idx="11"/>
          </p:nvPr>
        </p:nvSpPr>
        <p:spPr>
          <a:xfrm>
            <a:off x="3499716" y="1551964"/>
            <a:ext cx="631100" cy="630936"/>
          </a:xfrm>
        </p:spPr>
        <p:txBody>
          <a:bodyPr>
            <a:normAutofit/>
          </a:bodyPr>
          <a:lstStyle>
            <a:lvl1pPr marL="0" indent="0">
              <a:buNone/>
              <a:defRPr sz="600">
                <a:latin typeface="Lato Light"/>
                <a:cs typeface="Lato Light"/>
              </a:defRPr>
            </a:lvl1pPr>
          </a:lstStyle>
          <a:p>
            <a:endParaRPr lang="en-US" dirty="0"/>
          </a:p>
        </p:txBody>
      </p:sp>
      <p:sp>
        <p:nvSpPr>
          <p:cNvPr id="14" name="Picture Placeholder 2"/>
          <p:cNvSpPr>
            <a:spLocks noGrp="1" noChangeAspect="1"/>
          </p:cNvSpPr>
          <p:nvPr>
            <p:ph type="pic" sz="quarter" idx="12"/>
          </p:nvPr>
        </p:nvSpPr>
        <p:spPr>
          <a:xfrm>
            <a:off x="5294137" y="1549660"/>
            <a:ext cx="631100" cy="630936"/>
          </a:xfrm>
        </p:spPr>
        <p:txBody>
          <a:bodyPr>
            <a:normAutofit/>
          </a:bodyPr>
          <a:lstStyle>
            <a:lvl1pPr marL="0" indent="0">
              <a:buNone/>
              <a:defRPr sz="600">
                <a:latin typeface="Lato Light"/>
                <a:cs typeface="Lato Light"/>
              </a:defRPr>
            </a:lvl1pPr>
          </a:lstStyle>
          <a:p>
            <a:endParaRPr lang="en-US" dirty="0"/>
          </a:p>
        </p:txBody>
      </p:sp>
      <p:sp>
        <p:nvSpPr>
          <p:cNvPr id="18" name="Picture Placeholder 2"/>
          <p:cNvSpPr>
            <a:spLocks noGrp="1" noChangeAspect="1"/>
          </p:cNvSpPr>
          <p:nvPr>
            <p:ph type="pic" sz="quarter" idx="13"/>
          </p:nvPr>
        </p:nvSpPr>
        <p:spPr>
          <a:xfrm>
            <a:off x="6890925" y="1551964"/>
            <a:ext cx="631100" cy="630936"/>
          </a:xfrm>
        </p:spPr>
        <p:txBody>
          <a:bodyPr>
            <a:normAutofit/>
          </a:bodyPr>
          <a:lstStyle>
            <a:lvl1pPr marL="0" indent="0">
              <a:buNone/>
              <a:defRPr sz="600">
                <a:latin typeface="Lato Light"/>
                <a:cs typeface="Lato Light"/>
              </a:defRPr>
            </a:lvl1pPr>
          </a:lstStyle>
          <a:p>
            <a:endParaRPr lang="en-US" dirty="0"/>
          </a:p>
        </p:txBody>
      </p:sp>
      <p:sp>
        <p:nvSpPr>
          <p:cNvPr id="19" name="Picture Placeholder 2"/>
          <p:cNvSpPr>
            <a:spLocks noGrp="1" noChangeAspect="1"/>
          </p:cNvSpPr>
          <p:nvPr>
            <p:ph type="pic" sz="quarter" idx="14"/>
          </p:nvPr>
        </p:nvSpPr>
        <p:spPr>
          <a:xfrm>
            <a:off x="8446508" y="1549660"/>
            <a:ext cx="631100" cy="630936"/>
          </a:xfrm>
        </p:spPr>
        <p:txBody>
          <a:bodyPr>
            <a:normAutofit/>
          </a:bodyPr>
          <a:lstStyle>
            <a:lvl1pPr marL="0" indent="0">
              <a:buNone/>
              <a:defRPr sz="600">
                <a:latin typeface="Lato Light"/>
                <a:cs typeface="Lato Light"/>
              </a:defRPr>
            </a:lvl1pPr>
          </a:lstStyle>
          <a:p>
            <a:endParaRPr lang="en-US" dirty="0"/>
          </a:p>
        </p:txBody>
      </p:sp>
      <p:sp>
        <p:nvSpPr>
          <p:cNvPr id="20" name="Picture Placeholder 2"/>
          <p:cNvSpPr>
            <a:spLocks noGrp="1" noChangeAspect="1"/>
          </p:cNvSpPr>
          <p:nvPr>
            <p:ph type="pic" sz="quarter" idx="15"/>
          </p:nvPr>
        </p:nvSpPr>
        <p:spPr>
          <a:xfrm>
            <a:off x="9899557" y="1551964"/>
            <a:ext cx="631100" cy="630936"/>
          </a:xfrm>
        </p:spPr>
        <p:txBody>
          <a:bodyPr>
            <a:normAutofit/>
          </a:bodyPr>
          <a:lstStyle>
            <a:lvl1pPr marL="0" indent="0">
              <a:buNone/>
              <a:defRPr sz="600">
                <a:latin typeface="Lato Light"/>
                <a:cs typeface="Lato Light"/>
              </a:defRPr>
            </a:lvl1pPr>
          </a:lstStyle>
          <a:p>
            <a:endParaRPr lang="en-US" dirty="0"/>
          </a:p>
        </p:txBody>
      </p:sp>
    </p:spTree>
    <p:extLst>
      <p:ext uri="{BB962C8B-B14F-4D97-AF65-F5344CB8AC3E}">
        <p14:creationId xmlns:p14="http://schemas.microsoft.com/office/powerpoint/2010/main" val="3563400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laptop">
    <p:spTree>
      <p:nvGrpSpPr>
        <p:cNvPr id="1" name=""/>
        <p:cNvGrpSpPr/>
        <p:nvPr/>
      </p:nvGrpSpPr>
      <p:grpSpPr>
        <a:xfrm>
          <a:off x="0" y="0"/>
          <a:ext cx="0" cy="0"/>
          <a:chOff x="0" y="0"/>
          <a:chExt cx="0" cy="0"/>
        </a:xfrm>
      </p:grpSpPr>
      <p:sp>
        <p:nvSpPr>
          <p:cNvPr id="13" name="Picture Placeholder 2"/>
          <p:cNvSpPr>
            <a:spLocks noGrp="1"/>
          </p:cNvSpPr>
          <p:nvPr>
            <p:ph type="pic" sz="quarter" idx="13"/>
          </p:nvPr>
        </p:nvSpPr>
        <p:spPr>
          <a:xfrm>
            <a:off x="-3" y="-1"/>
            <a:ext cx="12192003" cy="3674270"/>
          </a:xfrm>
        </p:spPr>
        <p:txBody>
          <a:bodyPr rtlCol="0">
            <a:normAutofit/>
          </a:bodyPr>
          <a:lstStyle>
            <a:lvl1pPr marL="0" indent="0">
              <a:buNone/>
              <a:defRPr sz="1000">
                <a:latin typeface="Lato Light"/>
                <a:cs typeface="Lato Light"/>
              </a:defRPr>
            </a:lvl1pPr>
          </a:lstStyle>
          <a:p>
            <a:pPr lvl="0"/>
            <a:endParaRPr lang="en-US" noProof="0" dirty="0"/>
          </a:p>
        </p:txBody>
      </p:sp>
      <p:sp>
        <p:nvSpPr>
          <p:cNvPr id="26" name="Picture Placeholder 2"/>
          <p:cNvSpPr>
            <a:spLocks noGrp="1"/>
          </p:cNvSpPr>
          <p:nvPr>
            <p:ph type="pic" sz="quarter" idx="11"/>
          </p:nvPr>
        </p:nvSpPr>
        <p:spPr>
          <a:xfrm>
            <a:off x="4192613" y="936448"/>
            <a:ext cx="3836072" cy="2391773"/>
          </a:xfrm>
        </p:spPr>
        <p:txBody>
          <a:bodyPr rtlCol="0">
            <a:normAutofit/>
          </a:bodyPr>
          <a:lstStyle>
            <a:lvl1pPr marL="0" indent="0">
              <a:buNone/>
              <a:defRPr sz="1000">
                <a:latin typeface="Lato Light"/>
                <a:cs typeface="Lato Light"/>
              </a:defRPr>
            </a:lvl1pPr>
          </a:lstStyle>
          <a:p>
            <a:pPr lvl="0"/>
            <a:endParaRPr lang="en-US" noProof="0" dirty="0"/>
          </a:p>
        </p:txBody>
      </p:sp>
      <p:sp>
        <p:nvSpPr>
          <p:cNvPr id="27" name="Picture Placeholder 2"/>
          <p:cNvSpPr>
            <a:spLocks noGrp="1"/>
          </p:cNvSpPr>
          <p:nvPr>
            <p:ph type="pic" sz="quarter" idx="14"/>
          </p:nvPr>
        </p:nvSpPr>
        <p:spPr>
          <a:xfrm>
            <a:off x="2512991" y="1121921"/>
            <a:ext cx="1570386" cy="1882418"/>
          </a:xfrm>
        </p:spPr>
        <p:txBody>
          <a:bodyPr rtlCol="0">
            <a:normAutofit/>
          </a:bodyPr>
          <a:lstStyle>
            <a:lvl1pPr marL="0" indent="0">
              <a:buNone/>
              <a:defRPr sz="1000">
                <a:latin typeface="Lato Light"/>
                <a:cs typeface="Lato Light"/>
              </a:defRPr>
            </a:lvl1pPr>
          </a:lstStyle>
          <a:p>
            <a:pPr lvl="0"/>
            <a:endParaRPr lang="en-US" noProof="0" dirty="0"/>
          </a:p>
        </p:txBody>
      </p:sp>
      <p:sp>
        <p:nvSpPr>
          <p:cNvPr id="28" name="Picture Placeholder 2"/>
          <p:cNvSpPr>
            <a:spLocks noGrp="1"/>
          </p:cNvSpPr>
          <p:nvPr>
            <p:ph type="pic" sz="quarter" idx="15"/>
          </p:nvPr>
        </p:nvSpPr>
        <p:spPr>
          <a:xfrm>
            <a:off x="8195316" y="1110581"/>
            <a:ext cx="1604415" cy="1882418"/>
          </a:xfrm>
        </p:spPr>
        <p:txBody>
          <a:bodyPr rtlCol="0">
            <a:normAutofit/>
          </a:bodyPr>
          <a:lstStyle>
            <a:lvl1pPr marL="0" indent="0">
              <a:buNone/>
              <a:defRPr sz="1000">
                <a:latin typeface="Lato Light"/>
                <a:cs typeface="Lato Light"/>
              </a:defRPr>
            </a:lvl1pPr>
          </a:lstStyle>
          <a:p>
            <a:pPr lvl="0"/>
            <a:endParaRPr lang="en-US" noProof="0" dirty="0"/>
          </a:p>
        </p:txBody>
      </p:sp>
    </p:spTree>
    <p:extLst>
      <p:ext uri="{BB962C8B-B14F-4D97-AF65-F5344CB8AC3E}">
        <p14:creationId xmlns:p14="http://schemas.microsoft.com/office/powerpoint/2010/main" val="3428616881"/>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ext-with-picture">
    <p:spTree>
      <p:nvGrpSpPr>
        <p:cNvPr id="1" name=""/>
        <p:cNvGrpSpPr/>
        <p:nvPr/>
      </p:nvGrpSpPr>
      <p:grpSpPr>
        <a:xfrm>
          <a:off x="0" y="0"/>
          <a:ext cx="0" cy="0"/>
          <a:chOff x="0" y="0"/>
          <a:chExt cx="0" cy="0"/>
        </a:xfrm>
      </p:grpSpPr>
      <p:sp>
        <p:nvSpPr>
          <p:cNvPr id="23" name="Picture Placeholder 22"/>
          <p:cNvSpPr>
            <a:spLocks noGrp="1"/>
          </p:cNvSpPr>
          <p:nvPr>
            <p:ph type="pic" sz="quarter" idx="13"/>
          </p:nvPr>
        </p:nvSpPr>
        <p:spPr>
          <a:xfrm>
            <a:off x="864160" y="1968041"/>
            <a:ext cx="5050818" cy="3609515"/>
          </a:xfrm>
        </p:spPr>
        <p:txBody>
          <a:bodyPr>
            <a:normAutofit/>
          </a:bodyPr>
          <a:lstStyle>
            <a:lvl1pPr marL="0" indent="0">
              <a:buNone/>
              <a:defRPr sz="1600">
                <a:latin typeface="Lato Light"/>
                <a:cs typeface="Lato Light"/>
              </a:defRPr>
            </a:lvl1pPr>
          </a:lstStyle>
          <a:p>
            <a:endParaRPr lang="id-ID" dirty="0"/>
          </a:p>
        </p:txBody>
      </p:sp>
    </p:spTree>
    <p:extLst>
      <p:ext uri="{BB962C8B-B14F-4D97-AF65-F5344CB8AC3E}">
        <p14:creationId xmlns:p14="http://schemas.microsoft.com/office/powerpoint/2010/main" val="324003050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reak">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4114800"/>
          </a:xfrm>
        </p:spPr>
        <p:txBody>
          <a:bodyPr>
            <a:normAutofit/>
          </a:bodyPr>
          <a:lstStyle>
            <a:lvl1pPr>
              <a:defRPr sz="1800"/>
            </a:lvl1pPr>
          </a:lstStyle>
          <a:p>
            <a:endParaRPr lang="en-US" dirty="0"/>
          </a:p>
        </p:txBody>
      </p:sp>
    </p:spTree>
    <p:extLst>
      <p:ext uri="{BB962C8B-B14F-4D97-AF65-F5344CB8AC3E}">
        <p14:creationId xmlns:p14="http://schemas.microsoft.com/office/powerpoint/2010/main" val="363122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_Big_Picture_team-skills">
    <p:spTree>
      <p:nvGrpSpPr>
        <p:cNvPr id="1" name=""/>
        <p:cNvGrpSpPr/>
        <p:nvPr/>
      </p:nvGrpSpPr>
      <p:grpSpPr>
        <a:xfrm>
          <a:off x="0" y="0"/>
          <a:ext cx="0" cy="0"/>
          <a:chOff x="0" y="0"/>
          <a:chExt cx="0" cy="0"/>
        </a:xfrm>
      </p:grpSpPr>
      <p:sp>
        <p:nvSpPr>
          <p:cNvPr id="9" name="Picture Placeholder 22"/>
          <p:cNvSpPr>
            <a:spLocks noGrp="1"/>
          </p:cNvSpPr>
          <p:nvPr>
            <p:ph type="pic" sz="quarter" idx="13"/>
          </p:nvPr>
        </p:nvSpPr>
        <p:spPr>
          <a:xfrm>
            <a:off x="0" y="-1"/>
            <a:ext cx="12203143" cy="6858001"/>
          </a:xfrm>
        </p:spPr>
        <p:txBody>
          <a:bodyPr>
            <a:normAutofit/>
          </a:bodyPr>
          <a:lstStyle>
            <a:lvl1pPr marL="0" indent="0">
              <a:buNone/>
              <a:defRPr sz="1600">
                <a:latin typeface="Lato Light"/>
                <a:cs typeface="Lato Light"/>
              </a:defRPr>
            </a:lvl1pPr>
          </a:lstStyle>
          <a:p>
            <a:endParaRPr lang="id-ID" dirty="0"/>
          </a:p>
        </p:txBody>
      </p:sp>
      <p:sp>
        <p:nvSpPr>
          <p:cNvPr id="5" name="Picture Placeholder 22"/>
          <p:cNvSpPr>
            <a:spLocks noGrp="1"/>
          </p:cNvSpPr>
          <p:nvPr>
            <p:ph type="pic" sz="quarter" idx="14"/>
          </p:nvPr>
        </p:nvSpPr>
        <p:spPr>
          <a:xfrm>
            <a:off x="1573819" y="2261400"/>
            <a:ext cx="1641346" cy="1775114"/>
          </a:xfrm>
        </p:spPr>
        <p:txBody>
          <a:bodyPr>
            <a:normAutofit/>
          </a:bodyPr>
          <a:lstStyle>
            <a:lvl1pPr marL="0" indent="0">
              <a:buNone/>
              <a:defRPr sz="1600">
                <a:solidFill>
                  <a:schemeClr val="bg1"/>
                </a:solidFill>
                <a:latin typeface="Lato Regular"/>
                <a:cs typeface="Lato Regular"/>
              </a:defRPr>
            </a:lvl1pPr>
          </a:lstStyle>
          <a:p>
            <a:endParaRPr lang="id-ID" dirty="0"/>
          </a:p>
        </p:txBody>
      </p:sp>
    </p:spTree>
    <p:extLst>
      <p:ext uri="{BB962C8B-B14F-4D97-AF65-F5344CB8AC3E}">
        <p14:creationId xmlns:p14="http://schemas.microsoft.com/office/powerpoint/2010/main" val="6277443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 Iphones Mockup">
    <p:spTree>
      <p:nvGrpSpPr>
        <p:cNvPr id="1" name=""/>
        <p:cNvGrpSpPr/>
        <p:nvPr/>
      </p:nvGrpSpPr>
      <p:grpSpPr>
        <a:xfrm>
          <a:off x="0" y="0"/>
          <a:ext cx="0" cy="0"/>
          <a:chOff x="0" y="0"/>
          <a:chExt cx="0" cy="0"/>
        </a:xfrm>
      </p:grpSpPr>
      <p:sp>
        <p:nvSpPr>
          <p:cNvPr id="24" name="Picture Placeholder 2"/>
          <p:cNvSpPr>
            <a:spLocks noGrp="1"/>
          </p:cNvSpPr>
          <p:nvPr>
            <p:ph type="pic" sz="quarter" idx="13"/>
          </p:nvPr>
        </p:nvSpPr>
        <p:spPr>
          <a:xfrm>
            <a:off x="-3" y="-1"/>
            <a:ext cx="12192003" cy="4248101"/>
          </a:xfrm>
        </p:spPr>
        <p:txBody>
          <a:bodyPr rtlCol="0">
            <a:normAutofit/>
          </a:bodyPr>
          <a:lstStyle>
            <a:lvl1pPr marL="0" indent="0">
              <a:buNone/>
              <a:defRPr sz="1000">
                <a:latin typeface="Lato Light"/>
                <a:cs typeface="Lato Light"/>
              </a:defRPr>
            </a:lvl1pPr>
          </a:lstStyle>
          <a:p>
            <a:pPr lvl="0"/>
            <a:endParaRPr lang="en-US" noProof="0" dirty="0"/>
          </a:p>
        </p:txBody>
      </p:sp>
      <p:sp>
        <p:nvSpPr>
          <p:cNvPr id="21" name="Picture Placeholder 2"/>
          <p:cNvSpPr>
            <a:spLocks noGrp="1" noChangeAspect="1"/>
          </p:cNvSpPr>
          <p:nvPr>
            <p:ph type="pic" sz="quarter" idx="10"/>
          </p:nvPr>
        </p:nvSpPr>
        <p:spPr>
          <a:xfrm>
            <a:off x="744844" y="1784818"/>
            <a:ext cx="752671" cy="2139950"/>
          </a:xfrm>
        </p:spPr>
        <p:txBody>
          <a:bodyPr rtlCol="0">
            <a:normAutofit/>
          </a:bodyPr>
          <a:lstStyle>
            <a:lvl1pPr marL="0" indent="0">
              <a:buNone/>
              <a:defRPr sz="1000">
                <a:latin typeface="Lato Light"/>
                <a:cs typeface="Lato Light"/>
              </a:defRPr>
            </a:lvl1pPr>
          </a:lstStyle>
          <a:p>
            <a:pPr lvl="0"/>
            <a:endParaRPr lang="en-US" noProof="0" dirty="0"/>
          </a:p>
        </p:txBody>
      </p:sp>
      <p:sp>
        <p:nvSpPr>
          <p:cNvPr id="22" name="Picture Placeholder 2"/>
          <p:cNvSpPr>
            <a:spLocks noGrp="1" noChangeAspect="1"/>
          </p:cNvSpPr>
          <p:nvPr>
            <p:ph type="pic" sz="quarter" idx="12"/>
          </p:nvPr>
        </p:nvSpPr>
        <p:spPr>
          <a:xfrm>
            <a:off x="3320753" y="1784818"/>
            <a:ext cx="751282" cy="2133600"/>
          </a:xfrm>
        </p:spPr>
        <p:txBody>
          <a:bodyPr rtlCol="0">
            <a:normAutofit/>
          </a:bodyPr>
          <a:lstStyle>
            <a:lvl1pPr marL="0" indent="0">
              <a:buNone/>
              <a:defRPr sz="1000">
                <a:latin typeface="Lato Light"/>
                <a:cs typeface="Lato Light"/>
              </a:defRPr>
            </a:lvl1pPr>
          </a:lstStyle>
          <a:p>
            <a:pPr lvl="0"/>
            <a:endParaRPr lang="en-US" noProof="0" dirty="0"/>
          </a:p>
        </p:txBody>
      </p:sp>
      <p:sp>
        <p:nvSpPr>
          <p:cNvPr id="23" name="Picture Placeholder 2"/>
          <p:cNvSpPr>
            <a:spLocks noGrp="1" noChangeAspect="1"/>
          </p:cNvSpPr>
          <p:nvPr>
            <p:ph type="pic" sz="quarter" idx="11"/>
          </p:nvPr>
        </p:nvSpPr>
        <p:spPr>
          <a:xfrm>
            <a:off x="1651059" y="1553611"/>
            <a:ext cx="1524902" cy="2744087"/>
          </a:xfrm>
        </p:spPr>
        <p:txBody>
          <a:bodyPr rtlCol="0">
            <a:normAutofit/>
          </a:bodyPr>
          <a:lstStyle>
            <a:lvl1pPr marL="0" indent="0">
              <a:buNone/>
              <a:defRPr sz="1000">
                <a:latin typeface="Lato Light"/>
                <a:cs typeface="Lato Light"/>
              </a:defRPr>
            </a:lvl1pPr>
          </a:lstStyle>
          <a:p>
            <a:pPr lvl="0"/>
            <a:endParaRPr lang="en-US" noProof="0" dirty="0"/>
          </a:p>
        </p:txBody>
      </p:sp>
    </p:spTree>
    <p:extLst>
      <p:ext uri="{BB962C8B-B14F-4D97-AF65-F5344CB8AC3E}">
        <p14:creationId xmlns:p14="http://schemas.microsoft.com/office/powerpoint/2010/main" val="155122537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mage Placeholder">
    <p:spTree>
      <p:nvGrpSpPr>
        <p:cNvPr id="1" name=""/>
        <p:cNvGrpSpPr/>
        <p:nvPr/>
      </p:nvGrpSpPr>
      <p:grpSpPr>
        <a:xfrm>
          <a:off x="0" y="0"/>
          <a:ext cx="0" cy="0"/>
          <a:chOff x="0" y="0"/>
          <a:chExt cx="0" cy="0"/>
        </a:xfrm>
      </p:grpSpPr>
      <p:sp>
        <p:nvSpPr>
          <p:cNvPr id="17" name="Picture Placeholder 13"/>
          <p:cNvSpPr>
            <a:spLocks noGrp="1" noChangeAspect="1"/>
          </p:cNvSpPr>
          <p:nvPr>
            <p:ph type="pic" sz="quarter" idx="13"/>
          </p:nvPr>
        </p:nvSpPr>
        <p:spPr>
          <a:xfrm>
            <a:off x="-1585" y="0"/>
            <a:ext cx="12192001" cy="6858000"/>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494442964"/>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Mockup-device1">
    <p:spTree>
      <p:nvGrpSpPr>
        <p:cNvPr id="1" name=""/>
        <p:cNvGrpSpPr/>
        <p:nvPr/>
      </p:nvGrpSpPr>
      <p:grpSpPr>
        <a:xfrm>
          <a:off x="0" y="0"/>
          <a:ext cx="0" cy="0"/>
          <a:chOff x="0" y="0"/>
          <a:chExt cx="0" cy="0"/>
        </a:xfrm>
      </p:grpSpPr>
      <p:sp>
        <p:nvSpPr>
          <p:cNvPr id="21" name="Picture Placeholder 22"/>
          <p:cNvSpPr>
            <a:spLocks noGrp="1"/>
          </p:cNvSpPr>
          <p:nvPr>
            <p:ph type="pic" sz="quarter" idx="13"/>
          </p:nvPr>
        </p:nvSpPr>
        <p:spPr>
          <a:xfrm>
            <a:off x="-11544" y="-34642"/>
            <a:ext cx="12211914" cy="5311720"/>
          </a:xfrm>
        </p:spPr>
        <p:txBody>
          <a:bodyPr>
            <a:normAutofit/>
          </a:bodyPr>
          <a:lstStyle>
            <a:lvl1pPr marL="0" indent="0">
              <a:buNone/>
              <a:defRPr sz="1600">
                <a:latin typeface="Lato Light"/>
                <a:cs typeface="Lato Light"/>
              </a:defRPr>
            </a:lvl1pPr>
          </a:lstStyle>
          <a:p>
            <a:endParaRPr lang="id-ID" dirty="0"/>
          </a:p>
        </p:txBody>
      </p:sp>
      <p:sp>
        <p:nvSpPr>
          <p:cNvPr id="3" name="Picture Placeholder 2"/>
          <p:cNvSpPr>
            <a:spLocks noGrp="1"/>
          </p:cNvSpPr>
          <p:nvPr>
            <p:ph type="pic" sz="quarter" idx="15"/>
          </p:nvPr>
        </p:nvSpPr>
        <p:spPr>
          <a:xfrm>
            <a:off x="5168481" y="2327763"/>
            <a:ext cx="1895377" cy="3354619"/>
          </a:xfrm>
        </p:spPr>
        <p:txBody>
          <a:bodyPr>
            <a:normAutofit/>
          </a:bodyPr>
          <a:lstStyle>
            <a:lvl1pPr>
              <a:defRPr sz="1600"/>
            </a:lvl1pPr>
          </a:lstStyle>
          <a:p>
            <a:endParaRPr lang="en-US" dirty="0"/>
          </a:p>
        </p:txBody>
      </p:sp>
    </p:spTree>
    <p:extLst>
      <p:ext uri="{BB962C8B-B14F-4D97-AF65-F5344CB8AC3E}">
        <p14:creationId xmlns:p14="http://schemas.microsoft.com/office/powerpoint/2010/main" val="246468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03_app">
    <p:spTree>
      <p:nvGrpSpPr>
        <p:cNvPr id="1" name=""/>
        <p:cNvGrpSpPr/>
        <p:nvPr/>
      </p:nvGrpSpPr>
      <p:grpSpPr>
        <a:xfrm>
          <a:off x="0" y="0"/>
          <a:ext cx="0" cy="0"/>
          <a:chOff x="0" y="0"/>
          <a:chExt cx="0" cy="0"/>
        </a:xfrm>
      </p:grpSpPr>
      <p:sp>
        <p:nvSpPr>
          <p:cNvPr id="27" name="Picture Placeholder 2"/>
          <p:cNvSpPr>
            <a:spLocks noGrp="1"/>
          </p:cNvSpPr>
          <p:nvPr>
            <p:ph type="pic" sz="quarter" idx="13"/>
          </p:nvPr>
        </p:nvSpPr>
        <p:spPr>
          <a:xfrm>
            <a:off x="-3" y="-1"/>
            <a:ext cx="12192003" cy="3230219"/>
          </a:xfrm>
        </p:spPr>
        <p:txBody>
          <a:bodyPr rtlCol="0">
            <a:normAutofit/>
          </a:bodyPr>
          <a:lstStyle>
            <a:lvl1pPr marL="0" indent="0">
              <a:buNone/>
              <a:defRPr sz="1000">
                <a:latin typeface="Lato Light"/>
                <a:cs typeface="Lato Light"/>
              </a:defRPr>
            </a:lvl1pPr>
          </a:lstStyle>
          <a:p>
            <a:pPr lvl="0"/>
            <a:endParaRPr lang="en-US" noProof="0" dirty="0"/>
          </a:p>
        </p:txBody>
      </p:sp>
      <p:sp>
        <p:nvSpPr>
          <p:cNvPr id="3" name="Picture Placeholder 2"/>
          <p:cNvSpPr>
            <a:spLocks noGrp="1" noChangeAspect="1"/>
          </p:cNvSpPr>
          <p:nvPr>
            <p:ph type="pic" sz="quarter" idx="10"/>
          </p:nvPr>
        </p:nvSpPr>
        <p:spPr>
          <a:xfrm>
            <a:off x="997398" y="1188270"/>
            <a:ext cx="752671" cy="2139950"/>
          </a:xfrm>
        </p:spPr>
        <p:txBody>
          <a:bodyPr rtlCol="0">
            <a:normAutofit/>
          </a:bodyPr>
          <a:lstStyle>
            <a:lvl1pPr marL="0" indent="0">
              <a:buNone/>
              <a:defRPr sz="1000">
                <a:latin typeface="Lato Light"/>
                <a:cs typeface="Lato Light"/>
              </a:defRPr>
            </a:lvl1pPr>
          </a:lstStyle>
          <a:p>
            <a:pPr lvl="0"/>
            <a:endParaRPr lang="en-US" noProof="0" dirty="0"/>
          </a:p>
        </p:txBody>
      </p:sp>
      <p:sp>
        <p:nvSpPr>
          <p:cNvPr id="32" name="Picture Placeholder 2"/>
          <p:cNvSpPr>
            <a:spLocks noGrp="1" noChangeAspect="1"/>
          </p:cNvSpPr>
          <p:nvPr>
            <p:ph type="pic" sz="quarter" idx="12"/>
          </p:nvPr>
        </p:nvSpPr>
        <p:spPr>
          <a:xfrm>
            <a:off x="3573307" y="1188270"/>
            <a:ext cx="803171" cy="2133600"/>
          </a:xfrm>
        </p:spPr>
        <p:txBody>
          <a:bodyPr rtlCol="0">
            <a:normAutofit/>
          </a:bodyPr>
          <a:lstStyle>
            <a:lvl1pPr marL="0" indent="0">
              <a:buNone/>
              <a:defRPr sz="1000">
                <a:latin typeface="Lato Light"/>
                <a:cs typeface="Lato Light"/>
              </a:defRPr>
            </a:lvl1pPr>
          </a:lstStyle>
          <a:p>
            <a:pPr lvl="0"/>
            <a:endParaRPr lang="en-US" noProof="0" dirty="0"/>
          </a:p>
        </p:txBody>
      </p:sp>
      <p:sp>
        <p:nvSpPr>
          <p:cNvPr id="31" name="Picture Placeholder 2"/>
          <p:cNvSpPr>
            <a:spLocks noGrp="1" noChangeAspect="1"/>
          </p:cNvSpPr>
          <p:nvPr>
            <p:ph type="pic" sz="quarter" idx="11"/>
          </p:nvPr>
        </p:nvSpPr>
        <p:spPr>
          <a:xfrm>
            <a:off x="1903613" y="966020"/>
            <a:ext cx="1558227" cy="2755900"/>
          </a:xfrm>
        </p:spPr>
        <p:txBody>
          <a:bodyPr rtlCol="0">
            <a:normAutofit/>
          </a:bodyPr>
          <a:lstStyle>
            <a:lvl1pPr marL="0" indent="0">
              <a:buNone/>
              <a:defRPr sz="1000">
                <a:latin typeface="Lato Light"/>
                <a:cs typeface="Lato Light"/>
              </a:defRPr>
            </a:lvl1pPr>
          </a:lstStyle>
          <a:p>
            <a:pPr lvl="0"/>
            <a:endParaRPr lang="en-US" noProof="0" dirty="0"/>
          </a:p>
        </p:txBody>
      </p:sp>
    </p:spTree>
    <p:extLst>
      <p:ext uri="{BB962C8B-B14F-4D97-AF65-F5344CB8AC3E}">
        <p14:creationId xmlns:p14="http://schemas.microsoft.com/office/powerpoint/2010/main" val="1507647922"/>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eam-Support">
    <p:spTree>
      <p:nvGrpSpPr>
        <p:cNvPr id="1" name=""/>
        <p:cNvGrpSpPr/>
        <p:nvPr/>
      </p:nvGrpSpPr>
      <p:grpSpPr>
        <a:xfrm>
          <a:off x="0" y="0"/>
          <a:ext cx="0" cy="0"/>
          <a:chOff x="0" y="0"/>
          <a:chExt cx="0" cy="0"/>
        </a:xfrm>
      </p:grpSpPr>
      <p:sp>
        <p:nvSpPr>
          <p:cNvPr id="14" name="Picture Placeholder 13"/>
          <p:cNvSpPr>
            <a:spLocks noGrp="1" noChangeAspect="1"/>
          </p:cNvSpPr>
          <p:nvPr>
            <p:ph type="pic" sz="quarter" idx="10" hasCustomPrompt="1"/>
          </p:nvPr>
        </p:nvSpPr>
        <p:spPr>
          <a:xfrm>
            <a:off x="1368165" y="1603015"/>
            <a:ext cx="1259942" cy="1258811"/>
          </a:xfrm>
          <a:prstGeom prst="ellipse">
            <a:avLst/>
          </a:prstGeom>
        </p:spPr>
        <p:txBody>
          <a:bodyPr>
            <a:noAutofit/>
          </a:bodyPr>
          <a:lstStyle>
            <a:lvl1pPr marL="0" indent="0">
              <a:lnSpc>
                <a:spcPct val="130000"/>
              </a:lnSpc>
              <a:buNone/>
              <a:defRPr sz="1200" baseline="0"/>
            </a:lvl1pPr>
          </a:lstStyle>
          <a:p>
            <a:r>
              <a:rPr lang="en-US" dirty="0"/>
              <a:t>Drag  Your Picture Here</a:t>
            </a:r>
          </a:p>
        </p:txBody>
      </p:sp>
      <p:sp>
        <p:nvSpPr>
          <p:cNvPr id="75" name="Picture Placeholder 13"/>
          <p:cNvSpPr>
            <a:spLocks noGrp="1" noChangeAspect="1"/>
          </p:cNvSpPr>
          <p:nvPr>
            <p:ph type="pic" sz="quarter" idx="11" hasCustomPrompt="1"/>
          </p:nvPr>
        </p:nvSpPr>
        <p:spPr>
          <a:xfrm>
            <a:off x="4134531" y="1592554"/>
            <a:ext cx="1259942" cy="1258811"/>
          </a:xfrm>
          <a:prstGeom prst="ellipse">
            <a:avLst/>
          </a:prstGeom>
        </p:spPr>
        <p:txBody>
          <a:bodyPr>
            <a:normAutofit/>
          </a:bodyPr>
          <a:lstStyle>
            <a:lvl1pPr marL="0" indent="0">
              <a:lnSpc>
                <a:spcPct val="130000"/>
              </a:lnSpc>
              <a:buNone/>
              <a:defRPr sz="1200"/>
            </a:lvl1pPr>
          </a:lstStyle>
          <a:p>
            <a:r>
              <a:rPr lang="en-US" dirty="0"/>
              <a:t>Drag  Your Picture Here</a:t>
            </a:r>
          </a:p>
        </p:txBody>
      </p:sp>
      <p:sp>
        <p:nvSpPr>
          <p:cNvPr id="76" name="Picture Placeholder 13"/>
          <p:cNvSpPr>
            <a:spLocks noGrp="1" noChangeAspect="1"/>
          </p:cNvSpPr>
          <p:nvPr>
            <p:ph type="pic" sz="quarter" idx="12" hasCustomPrompt="1"/>
          </p:nvPr>
        </p:nvSpPr>
        <p:spPr>
          <a:xfrm>
            <a:off x="6839987" y="160900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7" name="Picture Placeholder 13"/>
          <p:cNvSpPr>
            <a:spLocks noGrp="1" noChangeAspect="1"/>
          </p:cNvSpPr>
          <p:nvPr>
            <p:ph type="pic" sz="quarter" idx="13" hasCustomPrompt="1"/>
          </p:nvPr>
        </p:nvSpPr>
        <p:spPr>
          <a:xfrm>
            <a:off x="9564327" y="160900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8" name="Picture Placeholder 13"/>
          <p:cNvSpPr>
            <a:spLocks noGrp="1" noChangeAspect="1"/>
          </p:cNvSpPr>
          <p:nvPr>
            <p:ph type="pic" sz="quarter" idx="14" hasCustomPrompt="1"/>
          </p:nvPr>
        </p:nvSpPr>
        <p:spPr>
          <a:xfrm>
            <a:off x="8214258" y="4054258"/>
            <a:ext cx="1259942" cy="1258811"/>
          </a:xfrm>
          <a:prstGeom prst="ellipse">
            <a:avLst/>
          </a:prstGeom>
        </p:spPr>
        <p:txBody>
          <a:bodyPr>
            <a:normAutofit/>
          </a:bodyPr>
          <a:lstStyle>
            <a:lvl1pPr>
              <a:lnSpc>
                <a:spcPct val="130000"/>
              </a:lnSpc>
              <a:defRPr sz="1200"/>
            </a:lvl1pPr>
          </a:lstStyle>
          <a:p>
            <a:r>
              <a:rPr lang="en-US" dirty="0"/>
              <a:t>Drag  Your Picture Here</a:t>
            </a:r>
          </a:p>
        </p:txBody>
      </p:sp>
      <p:sp>
        <p:nvSpPr>
          <p:cNvPr id="79" name="Picture Placeholder 13"/>
          <p:cNvSpPr>
            <a:spLocks noGrp="1" noChangeAspect="1"/>
          </p:cNvSpPr>
          <p:nvPr>
            <p:ph type="pic" sz="quarter" idx="15" hasCustomPrompt="1"/>
          </p:nvPr>
        </p:nvSpPr>
        <p:spPr>
          <a:xfrm>
            <a:off x="5499535" y="4054258"/>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80" name="Picture Placeholder 13"/>
          <p:cNvSpPr>
            <a:spLocks noGrp="1" noChangeAspect="1"/>
          </p:cNvSpPr>
          <p:nvPr>
            <p:ph type="pic" sz="quarter" idx="16" hasCustomPrompt="1"/>
          </p:nvPr>
        </p:nvSpPr>
        <p:spPr>
          <a:xfrm>
            <a:off x="2756072" y="404004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Tree>
    <p:extLst>
      <p:ext uri="{BB962C8B-B14F-4D97-AF65-F5344CB8AC3E}">
        <p14:creationId xmlns:p14="http://schemas.microsoft.com/office/powerpoint/2010/main" val="219646040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2969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sp>
        <p:nvSpPr>
          <p:cNvPr id="2" name="Rectangle 1"/>
          <p:cNvSpPr/>
          <p:nvPr userDrawn="1"/>
        </p:nvSpPr>
        <p:spPr>
          <a:xfrm>
            <a:off x="4338955" y="6266986"/>
            <a:ext cx="3535857" cy="50180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7334355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mpetitors">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8076155" y="1806497"/>
            <a:ext cx="2910684" cy="1397592"/>
          </a:xfr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Picture Placeholder 13"/>
          <p:cNvSpPr>
            <a:spLocks noGrp="1"/>
          </p:cNvSpPr>
          <p:nvPr>
            <p:ph type="pic" sz="quarter" idx="14"/>
          </p:nvPr>
        </p:nvSpPr>
        <p:spPr>
          <a:xfrm>
            <a:off x="1205188" y="1806497"/>
            <a:ext cx="2910684" cy="1397592"/>
          </a:xfr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15"/>
          </p:nvPr>
        </p:nvSpPr>
        <p:spPr>
          <a:xfrm>
            <a:off x="4640672" y="1806497"/>
            <a:ext cx="2910684" cy="1397592"/>
          </a:xfr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5411330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ompetitors">
    <p:spTree>
      <p:nvGrpSpPr>
        <p:cNvPr id="1" name=""/>
        <p:cNvGrpSpPr/>
        <p:nvPr/>
      </p:nvGrpSpPr>
      <p:grpSpPr>
        <a:xfrm>
          <a:off x="0" y="0"/>
          <a:ext cx="0" cy="0"/>
          <a:chOff x="0" y="0"/>
          <a:chExt cx="0" cy="0"/>
        </a:xfrm>
      </p:grpSpPr>
      <p:sp>
        <p:nvSpPr>
          <p:cNvPr id="34" name="Picture Placeholder 13"/>
          <p:cNvSpPr>
            <a:spLocks noGrp="1"/>
          </p:cNvSpPr>
          <p:nvPr>
            <p:ph type="pic" sz="quarter" idx="14"/>
          </p:nvPr>
        </p:nvSpPr>
        <p:spPr>
          <a:xfrm>
            <a:off x="7647709" y="1705605"/>
            <a:ext cx="3718344" cy="4008442"/>
          </a:xfr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2922992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Our Mission 2">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0" y="2045843"/>
            <a:ext cx="6054419" cy="3384802"/>
          </a:xfr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7406274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ig Picture v4">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1" y="0"/>
            <a:ext cx="12191999" cy="6858000"/>
          </a:xfr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40606288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Half Picture Right">
    <p:spTree>
      <p:nvGrpSpPr>
        <p:cNvPr id="1" name=""/>
        <p:cNvGrpSpPr/>
        <p:nvPr/>
      </p:nvGrpSpPr>
      <p:grpSpPr>
        <a:xfrm>
          <a:off x="0" y="0"/>
          <a:ext cx="0" cy="0"/>
          <a:chOff x="0" y="0"/>
          <a:chExt cx="0" cy="0"/>
        </a:xfrm>
      </p:grpSpPr>
      <p:sp>
        <p:nvSpPr>
          <p:cNvPr id="39" name="Rectangle 38"/>
          <p:cNvSpPr/>
          <p:nvPr userDrawn="1"/>
        </p:nvSpPr>
        <p:spPr>
          <a:xfrm>
            <a:off x="4338955" y="6255834"/>
            <a:ext cx="3613936" cy="4683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Picture Placeholder 13"/>
          <p:cNvSpPr>
            <a:spLocks noGrp="1"/>
          </p:cNvSpPr>
          <p:nvPr>
            <p:ph type="pic" sz="quarter" idx="13"/>
          </p:nvPr>
        </p:nvSpPr>
        <p:spPr>
          <a:xfrm>
            <a:off x="6106298" y="0"/>
            <a:ext cx="6085702" cy="6858000"/>
          </a:xfr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853701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Support">
    <p:spTree>
      <p:nvGrpSpPr>
        <p:cNvPr id="1" name=""/>
        <p:cNvGrpSpPr/>
        <p:nvPr/>
      </p:nvGrpSpPr>
      <p:grpSpPr>
        <a:xfrm>
          <a:off x="0" y="0"/>
          <a:ext cx="0" cy="0"/>
          <a:chOff x="0" y="0"/>
          <a:chExt cx="0" cy="0"/>
        </a:xfrm>
      </p:grpSpPr>
      <p:sp>
        <p:nvSpPr>
          <p:cNvPr id="14" name="Picture Placeholder 13"/>
          <p:cNvSpPr>
            <a:spLocks noGrp="1" noChangeAspect="1"/>
          </p:cNvSpPr>
          <p:nvPr>
            <p:ph type="pic" sz="quarter" idx="10" hasCustomPrompt="1"/>
          </p:nvPr>
        </p:nvSpPr>
        <p:spPr>
          <a:xfrm>
            <a:off x="1368169" y="1603021"/>
            <a:ext cx="1259943" cy="1258811"/>
          </a:xfrm>
          <a:prstGeom prst="ellipse">
            <a:avLst/>
          </a:prstGeom>
        </p:spPr>
        <p:txBody>
          <a:bodyPr>
            <a:noAutofit/>
          </a:bodyPr>
          <a:lstStyle>
            <a:lvl1pPr marL="0" indent="0">
              <a:lnSpc>
                <a:spcPct val="130000"/>
              </a:lnSpc>
              <a:buNone/>
              <a:defRPr sz="1200" baseline="0"/>
            </a:lvl1pPr>
          </a:lstStyle>
          <a:p>
            <a:r>
              <a:rPr lang="en-US" dirty="0"/>
              <a:t>Drag  Your Picture Here</a:t>
            </a:r>
          </a:p>
        </p:txBody>
      </p:sp>
      <p:sp>
        <p:nvSpPr>
          <p:cNvPr id="75" name="Picture Placeholder 13"/>
          <p:cNvSpPr>
            <a:spLocks noGrp="1" noChangeAspect="1"/>
          </p:cNvSpPr>
          <p:nvPr>
            <p:ph type="pic" sz="quarter" idx="11" hasCustomPrompt="1"/>
          </p:nvPr>
        </p:nvSpPr>
        <p:spPr>
          <a:xfrm>
            <a:off x="4134534" y="1592560"/>
            <a:ext cx="1259943" cy="1258811"/>
          </a:xfrm>
          <a:prstGeom prst="ellipse">
            <a:avLst/>
          </a:prstGeom>
        </p:spPr>
        <p:txBody>
          <a:bodyPr>
            <a:normAutofit/>
          </a:bodyPr>
          <a:lstStyle>
            <a:lvl1pPr marL="0" indent="0">
              <a:lnSpc>
                <a:spcPct val="130000"/>
              </a:lnSpc>
              <a:buNone/>
              <a:defRPr sz="1200"/>
            </a:lvl1pPr>
          </a:lstStyle>
          <a:p>
            <a:r>
              <a:rPr lang="en-US" dirty="0"/>
              <a:t>Drag  Your Picture Here</a:t>
            </a:r>
          </a:p>
        </p:txBody>
      </p:sp>
      <p:sp>
        <p:nvSpPr>
          <p:cNvPr id="76" name="Picture Placeholder 13"/>
          <p:cNvSpPr>
            <a:spLocks noGrp="1" noChangeAspect="1"/>
          </p:cNvSpPr>
          <p:nvPr>
            <p:ph type="pic" sz="quarter" idx="12" hasCustomPrompt="1"/>
          </p:nvPr>
        </p:nvSpPr>
        <p:spPr>
          <a:xfrm>
            <a:off x="6839990" y="1609013"/>
            <a:ext cx="1259943" cy="1258811"/>
          </a:xfrm>
          <a:prstGeom prst="ellipse">
            <a:avLst/>
          </a:prstGeom>
        </p:spPr>
        <p:txBody>
          <a:bodyPr>
            <a:normAutofit/>
          </a:bodyPr>
          <a:lstStyle>
            <a:lvl1pPr marL="0" marR="0" indent="0" algn="l" defTabSz="914194"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7" name="Picture Placeholder 13"/>
          <p:cNvSpPr>
            <a:spLocks noGrp="1" noChangeAspect="1"/>
          </p:cNvSpPr>
          <p:nvPr>
            <p:ph type="pic" sz="quarter" idx="13" hasCustomPrompt="1"/>
          </p:nvPr>
        </p:nvSpPr>
        <p:spPr>
          <a:xfrm>
            <a:off x="9564330" y="1609013"/>
            <a:ext cx="1259943" cy="1258811"/>
          </a:xfrm>
          <a:prstGeom prst="ellipse">
            <a:avLst/>
          </a:prstGeom>
        </p:spPr>
        <p:txBody>
          <a:bodyPr>
            <a:normAutofit/>
          </a:bodyPr>
          <a:lstStyle>
            <a:lvl1pPr marL="0" marR="0" indent="0" algn="l" defTabSz="914194"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8" name="Picture Placeholder 13"/>
          <p:cNvSpPr>
            <a:spLocks noGrp="1" noChangeAspect="1"/>
          </p:cNvSpPr>
          <p:nvPr>
            <p:ph type="pic" sz="quarter" idx="14" hasCustomPrompt="1"/>
          </p:nvPr>
        </p:nvSpPr>
        <p:spPr>
          <a:xfrm>
            <a:off x="8214261" y="4054264"/>
            <a:ext cx="1259943" cy="1258811"/>
          </a:xfrm>
          <a:prstGeom prst="ellipse">
            <a:avLst/>
          </a:prstGeom>
        </p:spPr>
        <p:txBody>
          <a:bodyPr>
            <a:normAutofit/>
          </a:bodyPr>
          <a:lstStyle>
            <a:lvl1pPr>
              <a:lnSpc>
                <a:spcPct val="130000"/>
              </a:lnSpc>
              <a:defRPr sz="1200"/>
            </a:lvl1pPr>
          </a:lstStyle>
          <a:p>
            <a:r>
              <a:rPr lang="en-US" dirty="0"/>
              <a:t>Drag  Your Picture Here</a:t>
            </a:r>
          </a:p>
        </p:txBody>
      </p:sp>
      <p:sp>
        <p:nvSpPr>
          <p:cNvPr id="79" name="Picture Placeholder 13"/>
          <p:cNvSpPr>
            <a:spLocks noGrp="1" noChangeAspect="1"/>
          </p:cNvSpPr>
          <p:nvPr>
            <p:ph type="pic" sz="quarter" idx="15" hasCustomPrompt="1"/>
          </p:nvPr>
        </p:nvSpPr>
        <p:spPr>
          <a:xfrm>
            <a:off x="5499538" y="4054264"/>
            <a:ext cx="1259943" cy="1258811"/>
          </a:xfrm>
          <a:prstGeom prst="ellipse">
            <a:avLst/>
          </a:prstGeom>
        </p:spPr>
        <p:txBody>
          <a:bodyPr>
            <a:normAutofit/>
          </a:bodyPr>
          <a:lstStyle>
            <a:lvl1pPr marL="0" marR="0" indent="0" algn="l" defTabSz="914194"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80" name="Picture Placeholder 13"/>
          <p:cNvSpPr>
            <a:spLocks noGrp="1" noChangeAspect="1"/>
          </p:cNvSpPr>
          <p:nvPr>
            <p:ph type="pic" sz="quarter" idx="16" hasCustomPrompt="1"/>
          </p:nvPr>
        </p:nvSpPr>
        <p:spPr>
          <a:xfrm>
            <a:off x="2756075" y="4040053"/>
            <a:ext cx="1259943" cy="1258811"/>
          </a:xfrm>
          <a:prstGeom prst="ellipse">
            <a:avLst/>
          </a:prstGeom>
        </p:spPr>
        <p:txBody>
          <a:bodyPr>
            <a:normAutofit/>
          </a:bodyPr>
          <a:lstStyle>
            <a:lvl1pPr marL="0" marR="0" indent="0" algn="l" defTabSz="914194"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Tree>
    <p:extLst>
      <p:ext uri="{BB962C8B-B14F-4D97-AF65-F5344CB8AC3E}">
        <p14:creationId xmlns:p14="http://schemas.microsoft.com/office/powerpoint/2010/main" val="202206381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Half Picture Left">
    <p:spTree>
      <p:nvGrpSpPr>
        <p:cNvPr id="1" name=""/>
        <p:cNvGrpSpPr/>
        <p:nvPr/>
      </p:nvGrpSpPr>
      <p:grpSpPr>
        <a:xfrm>
          <a:off x="0" y="0"/>
          <a:ext cx="0" cy="0"/>
          <a:chOff x="0" y="0"/>
          <a:chExt cx="0" cy="0"/>
        </a:xfrm>
      </p:grpSpPr>
      <p:sp>
        <p:nvSpPr>
          <p:cNvPr id="2" name="Rectangle 1"/>
          <p:cNvSpPr/>
          <p:nvPr userDrawn="1"/>
        </p:nvSpPr>
        <p:spPr>
          <a:xfrm>
            <a:off x="4338955" y="6255834"/>
            <a:ext cx="3613936" cy="4683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Picture Placeholder 13"/>
          <p:cNvSpPr>
            <a:spLocks noGrp="1"/>
          </p:cNvSpPr>
          <p:nvPr>
            <p:ph type="pic" sz="quarter" idx="13"/>
          </p:nvPr>
        </p:nvSpPr>
        <p:spPr>
          <a:xfrm>
            <a:off x="0" y="0"/>
            <a:ext cx="6085702" cy="6858000"/>
          </a:xfr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5623460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0068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act us no footer">
    <p:spTree>
      <p:nvGrpSpPr>
        <p:cNvPr id="1" name=""/>
        <p:cNvGrpSpPr/>
        <p:nvPr/>
      </p:nvGrpSpPr>
      <p:grpSpPr>
        <a:xfrm>
          <a:off x="0" y="0"/>
          <a:ext cx="0" cy="0"/>
          <a:chOff x="0" y="0"/>
          <a:chExt cx="0" cy="0"/>
        </a:xfrm>
      </p:grpSpPr>
      <p:sp>
        <p:nvSpPr>
          <p:cNvPr id="2" name="Rectangle 1"/>
          <p:cNvSpPr/>
          <p:nvPr userDrawn="1"/>
        </p:nvSpPr>
        <p:spPr>
          <a:xfrm>
            <a:off x="4338955" y="6255834"/>
            <a:ext cx="3613936" cy="4683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40862833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ur vision 2">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4338954" cy="6858000"/>
          </a:xfrm>
        </p:spPr>
        <p:txBody>
          <a:bodyPr/>
          <a:lstStyle/>
          <a:p>
            <a:endParaRPr lang="en-US"/>
          </a:p>
        </p:txBody>
      </p:sp>
    </p:spTree>
    <p:extLst>
      <p:ext uri="{BB962C8B-B14F-4D97-AF65-F5344CB8AC3E}">
        <p14:creationId xmlns:p14="http://schemas.microsoft.com/office/powerpoint/2010/main" val="5320460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5_Default Slide">
    <p:spTree>
      <p:nvGrpSpPr>
        <p:cNvPr id="1" name=""/>
        <p:cNvGrpSpPr/>
        <p:nvPr/>
      </p:nvGrpSpPr>
      <p:grpSpPr>
        <a:xfrm>
          <a:off x="0" y="0"/>
          <a:ext cx="0" cy="0"/>
          <a:chOff x="0" y="0"/>
          <a:chExt cx="0" cy="0"/>
        </a:xfrm>
      </p:grpSpPr>
      <p:sp>
        <p:nvSpPr>
          <p:cNvPr id="7" name="Picture Placeholder 3"/>
          <p:cNvSpPr>
            <a:spLocks noGrp="1"/>
          </p:cNvSpPr>
          <p:nvPr>
            <p:ph type="pic" sz="quarter" idx="10"/>
          </p:nvPr>
        </p:nvSpPr>
        <p:spPr>
          <a:xfrm>
            <a:off x="1536845" y="724587"/>
            <a:ext cx="3539252" cy="5208105"/>
          </a:xfrm>
        </p:spPr>
        <p:txBody>
          <a:bodyPr/>
          <a:lstStyle/>
          <a:p>
            <a:endParaRPr lang="en-US"/>
          </a:p>
        </p:txBody>
      </p:sp>
    </p:spTree>
    <p:extLst>
      <p:ext uri="{BB962C8B-B14F-4D97-AF65-F5344CB8AC3E}">
        <p14:creationId xmlns:p14="http://schemas.microsoft.com/office/powerpoint/2010/main" val="33684347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estimonials_E">
    <p:spTree>
      <p:nvGrpSpPr>
        <p:cNvPr id="1" name=""/>
        <p:cNvGrpSpPr/>
        <p:nvPr/>
      </p:nvGrpSpPr>
      <p:grpSpPr>
        <a:xfrm>
          <a:off x="0" y="0"/>
          <a:ext cx="0" cy="0"/>
          <a:chOff x="0" y="0"/>
          <a:chExt cx="0" cy="0"/>
        </a:xfrm>
      </p:grpSpPr>
      <p:sp>
        <p:nvSpPr>
          <p:cNvPr id="9" name="Picture Placeholder 13"/>
          <p:cNvSpPr>
            <a:spLocks noGrp="1" noChangeAspect="1"/>
          </p:cNvSpPr>
          <p:nvPr>
            <p:ph type="pic" sz="quarter" idx="20" hasCustomPrompt="1"/>
          </p:nvPr>
        </p:nvSpPr>
        <p:spPr>
          <a:xfrm>
            <a:off x="9029606" y="4343419"/>
            <a:ext cx="764526" cy="763840"/>
          </a:xfrm>
          <a:prstGeom prst="ellipse">
            <a:avLst/>
          </a:prstGeom>
        </p:spPr>
        <p:txBody>
          <a:bodyPr>
            <a:noAutofit/>
          </a:bodyPr>
          <a:lstStyle>
            <a:lvl1pPr marL="0" indent="0">
              <a:lnSpc>
                <a:spcPct val="130000"/>
              </a:lnSpc>
              <a:buNone/>
              <a:defRPr sz="750" baseline="0"/>
            </a:lvl1pPr>
          </a:lstStyle>
          <a:p>
            <a:r>
              <a:rPr lang="en-US" dirty="0"/>
              <a:t>Drag  Your Picture Here</a:t>
            </a:r>
          </a:p>
        </p:txBody>
      </p:sp>
      <p:sp>
        <p:nvSpPr>
          <p:cNvPr id="10" name="Picture Placeholder 13"/>
          <p:cNvSpPr>
            <a:spLocks noGrp="1" noChangeAspect="1"/>
          </p:cNvSpPr>
          <p:nvPr>
            <p:ph type="pic" sz="quarter" idx="21" hasCustomPrompt="1"/>
          </p:nvPr>
        </p:nvSpPr>
        <p:spPr>
          <a:xfrm>
            <a:off x="5678000" y="4318869"/>
            <a:ext cx="858317" cy="857546"/>
          </a:xfrm>
          <a:prstGeom prst="ellipse">
            <a:avLst/>
          </a:prstGeom>
        </p:spPr>
        <p:txBody>
          <a:bodyPr>
            <a:noAutofit/>
          </a:bodyPr>
          <a:lstStyle>
            <a:lvl1pPr marL="0" indent="0">
              <a:lnSpc>
                <a:spcPct val="130000"/>
              </a:lnSpc>
              <a:buNone/>
              <a:defRPr sz="750" baseline="0"/>
            </a:lvl1pPr>
          </a:lstStyle>
          <a:p>
            <a:r>
              <a:rPr lang="en-US" dirty="0"/>
              <a:t>Drag  Your Picture Here</a:t>
            </a:r>
          </a:p>
        </p:txBody>
      </p:sp>
      <p:sp>
        <p:nvSpPr>
          <p:cNvPr id="14" name="Picture Placeholder 13"/>
          <p:cNvSpPr>
            <a:spLocks noGrp="1" noChangeAspect="1"/>
          </p:cNvSpPr>
          <p:nvPr>
            <p:ph type="pic" sz="quarter" idx="22" hasCustomPrompt="1"/>
          </p:nvPr>
        </p:nvSpPr>
        <p:spPr>
          <a:xfrm>
            <a:off x="2426364" y="4343419"/>
            <a:ext cx="764526" cy="763840"/>
          </a:xfrm>
          <a:prstGeom prst="ellipse">
            <a:avLst/>
          </a:prstGeom>
        </p:spPr>
        <p:txBody>
          <a:bodyPr>
            <a:noAutofit/>
          </a:bodyPr>
          <a:lstStyle>
            <a:lvl1pPr marL="0" indent="0">
              <a:lnSpc>
                <a:spcPct val="130000"/>
              </a:lnSpc>
              <a:buNone/>
              <a:defRPr sz="750" baseline="0"/>
            </a:lvl1pPr>
          </a:lstStyle>
          <a:p>
            <a:r>
              <a:rPr lang="en-US" dirty="0"/>
              <a:t>Drag  Your Picture Here</a:t>
            </a:r>
          </a:p>
        </p:txBody>
      </p:sp>
    </p:spTree>
    <p:extLst>
      <p:ext uri="{BB962C8B-B14F-4D97-AF65-F5344CB8AC3E}">
        <p14:creationId xmlns:p14="http://schemas.microsoft.com/office/powerpoint/2010/main" val="40864317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People_are_saying">
    <p:spTree>
      <p:nvGrpSpPr>
        <p:cNvPr id="1" name=""/>
        <p:cNvGrpSpPr/>
        <p:nvPr/>
      </p:nvGrpSpPr>
      <p:grpSpPr>
        <a:xfrm>
          <a:off x="0" y="0"/>
          <a:ext cx="0" cy="0"/>
          <a:chOff x="0" y="0"/>
          <a:chExt cx="0" cy="0"/>
        </a:xfrm>
      </p:grpSpPr>
      <p:sp>
        <p:nvSpPr>
          <p:cNvPr id="14" name="Picture Placeholder 13"/>
          <p:cNvSpPr>
            <a:spLocks noGrp="1" noChangeAspect="1"/>
          </p:cNvSpPr>
          <p:nvPr>
            <p:ph type="pic" sz="quarter" idx="22" hasCustomPrompt="1"/>
          </p:nvPr>
        </p:nvSpPr>
        <p:spPr>
          <a:xfrm>
            <a:off x="5703979" y="3183672"/>
            <a:ext cx="764526" cy="763840"/>
          </a:xfrm>
          <a:prstGeom prst="ellipse">
            <a:avLst/>
          </a:prstGeom>
        </p:spPr>
        <p:txBody>
          <a:bodyPr>
            <a:noAutofit/>
          </a:bodyPr>
          <a:lstStyle>
            <a:lvl1pPr marL="0" indent="0">
              <a:lnSpc>
                <a:spcPct val="130000"/>
              </a:lnSpc>
              <a:buNone/>
              <a:defRPr sz="750" baseline="0"/>
            </a:lvl1pPr>
          </a:lstStyle>
          <a:p>
            <a:r>
              <a:rPr lang="en-US" dirty="0"/>
              <a:t>Drag  Your Picture Here</a:t>
            </a:r>
          </a:p>
        </p:txBody>
      </p:sp>
      <p:sp>
        <p:nvSpPr>
          <p:cNvPr id="8" name="Picture Placeholder 13"/>
          <p:cNvSpPr>
            <a:spLocks noGrp="1" noChangeAspect="1"/>
          </p:cNvSpPr>
          <p:nvPr>
            <p:ph type="pic" sz="quarter" idx="23" hasCustomPrompt="1"/>
          </p:nvPr>
        </p:nvSpPr>
        <p:spPr>
          <a:xfrm>
            <a:off x="9191037" y="3183672"/>
            <a:ext cx="764526" cy="763840"/>
          </a:xfrm>
          <a:prstGeom prst="ellipse">
            <a:avLst/>
          </a:prstGeom>
        </p:spPr>
        <p:txBody>
          <a:bodyPr>
            <a:noAutofit/>
          </a:bodyPr>
          <a:lstStyle>
            <a:lvl1pPr marL="0" indent="0">
              <a:lnSpc>
                <a:spcPct val="130000"/>
              </a:lnSpc>
              <a:buNone/>
              <a:defRPr sz="750" baseline="0"/>
            </a:lvl1pPr>
          </a:lstStyle>
          <a:p>
            <a:r>
              <a:rPr lang="en-US" dirty="0"/>
              <a:t>Drag  Your Picture Here</a:t>
            </a:r>
          </a:p>
        </p:txBody>
      </p:sp>
      <p:sp>
        <p:nvSpPr>
          <p:cNvPr id="13" name="Picture Placeholder 13"/>
          <p:cNvSpPr>
            <a:spLocks noGrp="1" noChangeAspect="1"/>
          </p:cNvSpPr>
          <p:nvPr>
            <p:ph type="pic" sz="quarter" idx="24" hasCustomPrompt="1"/>
          </p:nvPr>
        </p:nvSpPr>
        <p:spPr>
          <a:xfrm>
            <a:off x="2194055" y="3183672"/>
            <a:ext cx="764526" cy="763840"/>
          </a:xfrm>
          <a:prstGeom prst="ellipse">
            <a:avLst/>
          </a:prstGeom>
        </p:spPr>
        <p:txBody>
          <a:bodyPr>
            <a:noAutofit/>
          </a:bodyPr>
          <a:lstStyle>
            <a:lvl1pPr marL="0" indent="0">
              <a:lnSpc>
                <a:spcPct val="130000"/>
              </a:lnSpc>
              <a:buNone/>
              <a:defRPr sz="750" baseline="0"/>
            </a:lvl1pPr>
          </a:lstStyle>
          <a:p>
            <a:r>
              <a:rPr lang="en-US" dirty="0"/>
              <a:t>Drag  Your Picture Here</a:t>
            </a:r>
          </a:p>
        </p:txBody>
      </p:sp>
    </p:spTree>
    <p:extLst>
      <p:ext uri="{BB962C8B-B14F-4D97-AF65-F5344CB8AC3E}">
        <p14:creationId xmlns:p14="http://schemas.microsoft.com/office/powerpoint/2010/main" val="26878293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Happy Customers">
    <p:spTree>
      <p:nvGrpSpPr>
        <p:cNvPr id="1" name=""/>
        <p:cNvGrpSpPr/>
        <p:nvPr/>
      </p:nvGrpSpPr>
      <p:grpSpPr>
        <a:xfrm>
          <a:off x="0" y="0"/>
          <a:ext cx="0" cy="0"/>
          <a:chOff x="0" y="0"/>
          <a:chExt cx="0" cy="0"/>
        </a:xfrm>
      </p:grpSpPr>
      <p:sp>
        <p:nvSpPr>
          <p:cNvPr id="10" name="Picture Placeholder 13"/>
          <p:cNvSpPr>
            <a:spLocks noGrp="1" noChangeAspect="1"/>
          </p:cNvSpPr>
          <p:nvPr>
            <p:ph type="pic" sz="quarter" idx="24" hasCustomPrompt="1"/>
          </p:nvPr>
        </p:nvSpPr>
        <p:spPr>
          <a:xfrm>
            <a:off x="4105786" y="2038920"/>
            <a:ext cx="1441553" cy="1440260"/>
          </a:xfrm>
          <a:prstGeom prst="ellipse">
            <a:avLst/>
          </a:prstGeom>
        </p:spPr>
        <p:txBody>
          <a:bodyPr>
            <a:noAutofit/>
          </a:bodyPr>
          <a:lstStyle>
            <a:lvl1pPr marL="0" indent="0">
              <a:lnSpc>
                <a:spcPct val="130000"/>
              </a:lnSpc>
              <a:buNone/>
              <a:defRPr sz="750" baseline="0"/>
            </a:lvl1pPr>
          </a:lstStyle>
          <a:p>
            <a:r>
              <a:rPr lang="en-US" dirty="0"/>
              <a:t>Drag  Your Picture Here</a:t>
            </a:r>
          </a:p>
        </p:txBody>
      </p:sp>
      <p:sp>
        <p:nvSpPr>
          <p:cNvPr id="17" name="Picture Placeholder 13"/>
          <p:cNvSpPr>
            <a:spLocks noGrp="1" noChangeAspect="1"/>
          </p:cNvSpPr>
          <p:nvPr>
            <p:ph type="pic" sz="quarter" idx="25" hasCustomPrompt="1"/>
          </p:nvPr>
        </p:nvSpPr>
        <p:spPr>
          <a:xfrm>
            <a:off x="6621041" y="2038920"/>
            <a:ext cx="1441553" cy="1440260"/>
          </a:xfrm>
          <a:prstGeom prst="ellipse">
            <a:avLst/>
          </a:prstGeom>
        </p:spPr>
        <p:txBody>
          <a:bodyPr>
            <a:noAutofit/>
          </a:bodyPr>
          <a:lstStyle>
            <a:lvl1pPr marL="0" indent="0">
              <a:lnSpc>
                <a:spcPct val="130000"/>
              </a:lnSpc>
              <a:buNone/>
              <a:defRPr sz="750" baseline="0"/>
            </a:lvl1pPr>
          </a:lstStyle>
          <a:p>
            <a:r>
              <a:rPr lang="en-US" dirty="0"/>
              <a:t>Drag  Your Picture Here</a:t>
            </a:r>
          </a:p>
        </p:txBody>
      </p:sp>
      <p:sp>
        <p:nvSpPr>
          <p:cNvPr id="21" name="Picture Placeholder 13"/>
          <p:cNvSpPr>
            <a:spLocks noGrp="1" noChangeAspect="1"/>
          </p:cNvSpPr>
          <p:nvPr>
            <p:ph type="pic" sz="quarter" idx="26" hasCustomPrompt="1"/>
          </p:nvPr>
        </p:nvSpPr>
        <p:spPr>
          <a:xfrm>
            <a:off x="9136296" y="2038920"/>
            <a:ext cx="1441553" cy="1440260"/>
          </a:xfrm>
          <a:prstGeom prst="ellipse">
            <a:avLst/>
          </a:prstGeom>
        </p:spPr>
        <p:txBody>
          <a:bodyPr>
            <a:noAutofit/>
          </a:bodyPr>
          <a:lstStyle>
            <a:lvl1pPr marL="0" indent="0">
              <a:lnSpc>
                <a:spcPct val="130000"/>
              </a:lnSpc>
              <a:buNone/>
              <a:defRPr sz="750" baseline="0"/>
            </a:lvl1pPr>
          </a:lstStyle>
          <a:p>
            <a:r>
              <a:rPr lang="en-US" dirty="0"/>
              <a:t>Drag  Your Picture Here</a:t>
            </a:r>
          </a:p>
        </p:txBody>
      </p:sp>
      <p:sp>
        <p:nvSpPr>
          <p:cNvPr id="25" name="Picture Placeholder 13"/>
          <p:cNvSpPr>
            <a:spLocks noGrp="1" noChangeAspect="1"/>
          </p:cNvSpPr>
          <p:nvPr>
            <p:ph type="pic" sz="quarter" idx="27" hasCustomPrompt="1"/>
          </p:nvPr>
        </p:nvSpPr>
        <p:spPr>
          <a:xfrm>
            <a:off x="1579098" y="2038920"/>
            <a:ext cx="1441553" cy="1440260"/>
          </a:xfrm>
          <a:prstGeom prst="ellipse">
            <a:avLst/>
          </a:prstGeom>
        </p:spPr>
        <p:txBody>
          <a:bodyPr>
            <a:noAutofit/>
          </a:bodyPr>
          <a:lstStyle>
            <a:lvl1pPr marL="0" indent="0">
              <a:lnSpc>
                <a:spcPct val="130000"/>
              </a:lnSpc>
              <a:buNone/>
              <a:defRPr sz="750" baseline="0"/>
            </a:lvl1pPr>
          </a:lstStyle>
          <a:p>
            <a:r>
              <a:rPr lang="en-US" dirty="0"/>
              <a:t>Drag  Your Picture Here</a:t>
            </a:r>
          </a:p>
        </p:txBody>
      </p:sp>
    </p:spTree>
    <p:extLst>
      <p:ext uri="{BB962C8B-B14F-4D97-AF65-F5344CB8AC3E}">
        <p14:creationId xmlns:p14="http://schemas.microsoft.com/office/powerpoint/2010/main" val="28584260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_Welcome_message_helium">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9367481" y="1972853"/>
            <a:ext cx="1467994" cy="1467577"/>
          </a:xfrm>
          <a:prstGeom prst="ellipse">
            <a:avLst/>
          </a:prstGeom>
        </p:spPr>
        <p:txBody>
          <a:bodyPr>
            <a:normAutofit/>
          </a:bodyPr>
          <a:lstStyle>
            <a:lvl1pPr>
              <a:defRPr sz="1150" b="0" i="0">
                <a:latin typeface="Lato Light" charset="0"/>
                <a:ea typeface="Lato Light" charset="0"/>
                <a:cs typeface="Lato Light" charset="0"/>
              </a:defRPr>
            </a:lvl1pPr>
          </a:lstStyle>
          <a:p>
            <a:endParaRPr lang="en-US" dirty="0"/>
          </a:p>
        </p:txBody>
      </p:sp>
      <p:sp>
        <p:nvSpPr>
          <p:cNvPr id="15" name="Picture Placeholder 3"/>
          <p:cNvSpPr>
            <a:spLocks noGrp="1"/>
          </p:cNvSpPr>
          <p:nvPr>
            <p:ph type="pic" sz="quarter" idx="12"/>
          </p:nvPr>
        </p:nvSpPr>
        <p:spPr>
          <a:xfrm>
            <a:off x="6703597" y="1972853"/>
            <a:ext cx="1467994" cy="1467577"/>
          </a:xfrm>
          <a:prstGeom prst="ellipse">
            <a:avLst/>
          </a:prstGeom>
        </p:spPr>
        <p:txBody>
          <a:bodyPr>
            <a:normAutofit/>
          </a:bodyPr>
          <a:lstStyle>
            <a:lvl1pPr>
              <a:defRPr sz="1150" b="0" i="0">
                <a:latin typeface="Lato Light" charset="0"/>
                <a:ea typeface="Lato Light" charset="0"/>
                <a:cs typeface="Lato Light" charset="0"/>
              </a:defRPr>
            </a:lvl1pPr>
          </a:lstStyle>
          <a:p>
            <a:endParaRPr lang="en-US" dirty="0"/>
          </a:p>
        </p:txBody>
      </p:sp>
      <p:sp>
        <p:nvSpPr>
          <p:cNvPr id="25" name="Picture Placeholder 3"/>
          <p:cNvSpPr>
            <a:spLocks noGrp="1"/>
          </p:cNvSpPr>
          <p:nvPr>
            <p:ph type="pic" sz="quarter" idx="13"/>
          </p:nvPr>
        </p:nvSpPr>
        <p:spPr>
          <a:xfrm>
            <a:off x="4005414" y="1972853"/>
            <a:ext cx="1467994" cy="1467577"/>
          </a:xfrm>
          <a:prstGeom prst="ellipse">
            <a:avLst/>
          </a:prstGeom>
        </p:spPr>
        <p:txBody>
          <a:bodyPr>
            <a:normAutofit/>
          </a:bodyPr>
          <a:lstStyle>
            <a:lvl1pPr>
              <a:defRPr sz="1150" b="0" i="0">
                <a:latin typeface="Lato Light" charset="0"/>
                <a:ea typeface="Lato Light" charset="0"/>
                <a:cs typeface="Lato Light" charset="0"/>
              </a:defRPr>
            </a:lvl1pPr>
          </a:lstStyle>
          <a:p>
            <a:endParaRPr lang="en-US" dirty="0"/>
          </a:p>
        </p:txBody>
      </p:sp>
      <p:sp>
        <p:nvSpPr>
          <p:cNvPr id="34" name="Picture Placeholder 3"/>
          <p:cNvSpPr>
            <a:spLocks noGrp="1"/>
          </p:cNvSpPr>
          <p:nvPr>
            <p:ph type="pic" sz="quarter" idx="14"/>
          </p:nvPr>
        </p:nvSpPr>
        <p:spPr>
          <a:xfrm>
            <a:off x="1341531" y="1972853"/>
            <a:ext cx="1467994" cy="1467577"/>
          </a:xfrm>
          <a:prstGeom prst="ellipse">
            <a:avLst/>
          </a:prstGeom>
        </p:spPr>
        <p:txBody>
          <a:bodyPr>
            <a:normAutofit/>
          </a:bodyPr>
          <a:lstStyle>
            <a:lvl1pPr>
              <a:defRPr sz="1150" b="0" i="0">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3552251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eadership skils">
    <p:spTree>
      <p:nvGrpSpPr>
        <p:cNvPr id="1" name=""/>
        <p:cNvGrpSpPr/>
        <p:nvPr/>
      </p:nvGrpSpPr>
      <p:grpSpPr>
        <a:xfrm>
          <a:off x="0" y="0"/>
          <a:ext cx="0" cy="0"/>
          <a:chOff x="0" y="0"/>
          <a:chExt cx="0" cy="0"/>
        </a:xfrm>
      </p:grpSpPr>
      <p:sp>
        <p:nvSpPr>
          <p:cNvPr id="34" name="Picture Placeholder 3"/>
          <p:cNvSpPr>
            <a:spLocks noGrp="1"/>
          </p:cNvSpPr>
          <p:nvPr>
            <p:ph type="pic" sz="quarter" idx="14"/>
          </p:nvPr>
        </p:nvSpPr>
        <p:spPr>
          <a:xfrm>
            <a:off x="1341531" y="1972853"/>
            <a:ext cx="1467994" cy="1467577"/>
          </a:xfrm>
          <a:prstGeom prst="ellipse">
            <a:avLst/>
          </a:prstGeom>
        </p:spPr>
        <p:txBody>
          <a:bodyPr>
            <a:normAutofit/>
          </a:bodyPr>
          <a:lstStyle>
            <a:lvl1pPr>
              <a:defRPr sz="1150" b="0" i="0">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5641327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theme" Target="../theme/theme2.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08.xml"/><Relationship Id="rId21" Type="http://schemas.openxmlformats.org/officeDocument/2006/relationships/slideLayout" Target="../slideLayouts/slideLayout103.xml"/><Relationship Id="rId42" Type="http://schemas.openxmlformats.org/officeDocument/2006/relationships/slideLayout" Target="../slideLayouts/slideLayout124.xml"/><Relationship Id="rId47" Type="http://schemas.openxmlformats.org/officeDocument/2006/relationships/slideLayout" Target="../slideLayouts/slideLayout129.xml"/><Relationship Id="rId63" Type="http://schemas.openxmlformats.org/officeDocument/2006/relationships/slideLayout" Target="../slideLayouts/slideLayout145.xml"/><Relationship Id="rId68" Type="http://schemas.openxmlformats.org/officeDocument/2006/relationships/slideLayout" Target="../slideLayouts/slideLayout150.xml"/><Relationship Id="rId16" Type="http://schemas.openxmlformats.org/officeDocument/2006/relationships/slideLayout" Target="../slideLayouts/slideLayout98.xml"/><Relationship Id="rId11" Type="http://schemas.openxmlformats.org/officeDocument/2006/relationships/slideLayout" Target="../slideLayouts/slideLayout93.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53" Type="http://schemas.openxmlformats.org/officeDocument/2006/relationships/slideLayout" Target="../slideLayouts/slideLayout135.xml"/><Relationship Id="rId58" Type="http://schemas.openxmlformats.org/officeDocument/2006/relationships/slideLayout" Target="../slideLayouts/slideLayout140.xml"/><Relationship Id="rId74" Type="http://schemas.openxmlformats.org/officeDocument/2006/relationships/slideLayout" Target="../slideLayouts/slideLayout156.xml"/><Relationship Id="rId79" Type="http://schemas.openxmlformats.org/officeDocument/2006/relationships/slideLayout" Target="../slideLayouts/slideLayout161.xml"/><Relationship Id="rId5" Type="http://schemas.openxmlformats.org/officeDocument/2006/relationships/slideLayout" Target="../slideLayouts/slideLayout87.xml"/><Relationship Id="rId61" Type="http://schemas.openxmlformats.org/officeDocument/2006/relationships/slideLayout" Target="../slideLayouts/slideLayout143.xml"/><Relationship Id="rId19" Type="http://schemas.openxmlformats.org/officeDocument/2006/relationships/slideLayout" Target="../slideLayouts/slideLayout10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43" Type="http://schemas.openxmlformats.org/officeDocument/2006/relationships/slideLayout" Target="../slideLayouts/slideLayout125.xml"/><Relationship Id="rId48" Type="http://schemas.openxmlformats.org/officeDocument/2006/relationships/slideLayout" Target="../slideLayouts/slideLayout130.xml"/><Relationship Id="rId56" Type="http://schemas.openxmlformats.org/officeDocument/2006/relationships/slideLayout" Target="../slideLayouts/slideLayout138.xml"/><Relationship Id="rId64" Type="http://schemas.openxmlformats.org/officeDocument/2006/relationships/slideLayout" Target="../slideLayouts/slideLayout146.xml"/><Relationship Id="rId69" Type="http://schemas.openxmlformats.org/officeDocument/2006/relationships/slideLayout" Target="../slideLayouts/slideLayout151.xml"/><Relationship Id="rId77" Type="http://schemas.openxmlformats.org/officeDocument/2006/relationships/slideLayout" Target="../slideLayouts/slideLayout159.xml"/><Relationship Id="rId8" Type="http://schemas.openxmlformats.org/officeDocument/2006/relationships/slideLayout" Target="../slideLayouts/slideLayout90.xml"/><Relationship Id="rId51" Type="http://schemas.openxmlformats.org/officeDocument/2006/relationships/slideLayout" Target="../slideLayouts/slideLayout133.xml"/><Relationship Id="rId72" Type="http://schemas.openxmlformats.org/officeDocument/2006/relationships/slideLayout" Target="../slideLayouts/slideLayout154.xml"/><Relationship Id="rId80" Type="http://schemas.openxmlformats.org/officeDocument/2006/relationships/slideLayout" Target="../slideLayouts/slideLayout162.xml"/><Relationship Id="rId3" Type="http://schemas.openxmlformats.org/officeDocument/2006/relationships/slideLayout" Target="../slideLayouts/slideLayout85.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slideLayout" Target="../slideLayouts/slideLayout120.xml"/><Relationship Id="rId46" Type="http://schemas.openxmlformats.org/officeDocument/2006/relationships/slideLayout" Target="../slideLayouts/slideLayout128.xml"/><Relationship Id="rId59" Type="http://schemas.openxmlformats.org/officeDocument/2006/relationships/slideLayout" Target="../slideLayouts/slideLayout141.xml"/><Relationship Id="rId67" Type="http://schemas.openxmlformats.org/officeDocument/2006/relationships/slideLayout" Target="../slideLayouts/slideLayout149.xml"/><Relationship Id="rId20" Type="http://schemas.openxmlformats.org/officeDocument/2006/relationships/slideLayout" Target="../slideLayouts/slideLayout102.xml"/><Relationship Id="rId41" Type="http://schemas.openxmlformats.org/officeDocument/2006/relationships/slideLayout" Target="../slideLayouts/slideLayout123.xml"/><Relationship Id="rId54" Type="http://schemas.openxmlformats.org/officeDocument/2006/relationships/slideLayout" Target="../slideLayouts/slideLayout136.xml"/><Relationship Id="rId62" Type="http://schemas.openxmlformats.org/officeDocument/2006/relationships/slideLayout" Target="../slideLayouts/slideLayout144.xml"/><Relationship Id="rId70" Type="http://schemas.openxmlformats.org/officeDocument/2006/relationships/slideLayout" Target="../slideLayouts/slideLayout152.xml"/><Relationship Id="rId75" Type="http://schemas.openxmlformats.org/officeDocument/2006/relationships/slideLayout" Target="../slideLayouts/slideLayout157.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49" Type="http://schemas.openxmlformats.org/officeDocument/2006/relationships/slideLayout" Target="../slideLayouts/slideLayout131.xml"/><Relationship Id="rId57" Type="http://schemas.openxmlformats.org/officeDocument/2006/relationships/slideLayout" Target="../slideLayouts/slideLayout139.xml"/><Relationship Id="rId10" Type="http://schemas.openxmlformats.org/officeDocument/2006/relationships/slideLayout" Target="../slideLayouts/slideLayout92.xml"/><Relationship Id="rId31" Type="http://schemas.openxmlformats.org/officeDocument/2006/relationships/slideLayout" Target="../slideLayouts/slideLayout113.xml"/><Relationship Id="rId44" Type="http://schemas.openxmlformats.org/officeDocument/2006/relationships/slideLayout" Target="../slideLayouts/slideLayout126.xml"/><Relationship Id="rId52" Type="http://schemas.openxmlformats.org/officeDocument/2006/relationships/slideLayout" Target="../slideLayouts/slideLayout134.xml"/><Relationship Id="rId60" Type="http://schemas.openxmlformats.org/officeDocument/2006/relationships/slideLayout" Target="../slideLayouts/slideLayout142.xml"/><Relationship Id="rId65" Type="http://schemas.openxmlformats.org/officeDocument/2006/relationships/slideLayout" Target="../slideLayouts/slideLayout147.xml"/><Relationship Id="rId73" Type="http://schemas.openxmlformats.org/officeDocument/2006/relationships/slideLayout" Target="../slideLayouts/slideLayout155.xml"/><Relationship Id="rId78" Type="http://schemas.openxmlformats.org/officeDocument/2006/relationships/slideLayout" Target="../slideLayouts/slideLayout160.xml"/><Relationship Id="rId81" Type="http://schemas.openxmlformats.org/officeDocument/2006/relationships/theme" Target="../theme/theme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9" Type="http://schemas.openxmlformats.org/officeDocument/2006/relationships/slideLayout" Target="../slideLayouts/slideLayout121.xml"/><Relationship Id="rId34" Type="http://schemas.openxmlformats.org/officeDocument/2006/relationships/slideLayout" Target="../slideLayouts/slideLayout116.xml"/><Relationship Id="rId50" Type="http://schemas.openxmlformats.org/officeDocument/2006/relationships/slideLayout" Target="../slideLayouts/slideLayout132.xml"/><Relationship Id="rId55" Type="http://schemas.openxmlformats.org/officeDocument/2006/relationships/slideLayout" Target="../slideLayouts/slideLayout137.xml"/><Relationship Id="rId76" Type="http://schemas.openxmlformats.org/officeDocument/2006/relationships/slideLayout" Target="../slideLayouts/slideLayout158.xml"/><Relationship Id="rId7" Type="http://schemas.openxmlformats.org/officeDocument/2006/relationships/slideLayout" Target="../slideLayouts/slideLayout89.xml"/><Relationship Id="rId71" Type="http://schemas.openxmlformats.org/officeDocument/2006/relationships/slideLayout" Target="../slideLayouts/slideLayout153.xml"/><Relationship Id="rId2" Type="http://schemas.openxmlformats.org/officeDocument/2006/relationships/slideLayout" Target="../slideLayouts/slideLayout84.xml"/><Relationship Id="rId29" Type="http://schemas.openxmlformats.org/officeDocument/2006/relationships/slideLayout" Target="../slideLayouts/slideLayout111.xml"/><Relationship Id="rId24" Type="http://schemas.openxmlformats.org/officeDocument/2006/relationships/slideLayout" Target="../slideLayouts/slideLayout106.xml"/><Relationship Id="rId40" Type="http://schemas.openxmlformats.org/officeDocument/2006/relationships/slideLayout" Target="../slideLayouts/slideLayout122.xml"/><Relationship Id="rId45" Type="http://schemas.openxmlformats.org/officeDocument/2006/relationships/slideLayout" Target="../slideLayouts/slideLayout127.xml"/><Relationship Id="rId66"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3896750" y="6256372"/>
            <a:ext cx="4404903" cy="430853"/>
          </a:xfrm>
          <a:prstGeom prst="rect">
            <a:avLst/>
          </a:prstGeom>
        </p:spPr>
        <p:txBody>
          <a:bodyPr wrap="square" lIns="91404" tIns="45703" rIns="91404" bIns="45703">
            <a:spAutoFit/>
          </a:bodyPr>
          <a:lstStyle/>
          <a:p>
            <a:pPr algn="ctr"/>
            <a:r>
              <a:rPr lang="id-ID" sz="1200" dirty="0">
                <a:solidFill>
                  <a:schemeClr val="accent1"/>
                </a:solidFill>
                <a:latin typeface="Lato Light"/>
                <a:cs typeface="Lato Light"/>
              </a:rPr>
              <a:t>www.companyname.com</a:t>
            </a:r>
          </a:p>
          <a:p>
            <a:pPr algn="ctr"/>
            <a:r>
              <a:rPr lang="en-US" sz="1000" dirty="0">
                <a:solidFill>
                  <a:schemeClr val="tx2"/>
                </a:solidFill>
                <a:latin typeface="Lato Light"/>
                <a:cs typeface="Lato Light"/>
              </a:rPr>
              <a:t>© 2016 </a:t>
            </a:r>
            <a:r>
              <a:rPr lang="en-US" sz="1000" dirty="0" err="1">
                <a:solidFill>
                  <a:schemeClr val="tx2"/>
                </a:solidFill>
                <a:latin typeface="Lato Light"/>
                <a:cs typeface="Lato Light"/>
              </a:rPr>
              <a:t>Motagua</a:t>
            </a:r>
            <a:r>
              <a:rPr lang="en-US" sz="1000" dirty="0">
                <a:solidFill>
                  <a:schemeClr val="tx2"/>
                </a:solidFill>
                <a:latin typeface="Lato Light"/>
                <a:cs typeface="Lato Light"/>
              </a:rPr>
              <a:t> </a:t>
            </a:r>
            <a:r>
              <a:rPr lang="id-ID" sz="1000" dirty="0">
                <a:solidFill>
                  <a:schemeClr val="tx2"/>
                </a:solidFill>
                <a:latin typeface="Lato Light"/>
                <a:cs typeface="Lato Light"/>
              </a:rPr>
              <a:t>PowerPoint Multipurpose Theme</a:t>
            </a:r>
            <a:r>
              <a:rPr lang="en-US" sz="1000" dirty="0">
                <a:solidFill>
                  <a:schemeClr val="tx2"/>
                </a:solidFill>
                <a:latin typeface="Lato Light"/>
                <a:cs typeface="Lato Light"/>
              </a:rPr>
              <a:t>. All Rights Reserved. </a:t>
            </a:r>
            <a:endParaRPr lang="id-ID" sz="1000" dirty="0">
              <a:solidFill>
                <a:schemeClr val="tx2"/>
              </a:solidFill>
              <a:latin typeface="Lato Light"/>
              <a:cs typeface="Lato Light"/>
            </a:endParaRPr>
          </a:p>
        </p:txBody>
      </p:sp>
      <p:sp>
        <p:nvSpPr>
          <p:cNvPr id="11" name="Oval 10"/>
          <p:cNvSpPr/>
          <p:nvPr userDrawn="1"/>
        </p:nvSpPr>
        <p:spPr>
          <a:xfrm>
            <a:off x="11512879" y="236686"/>
            <a:ext cx="479631"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a:p>
        </p:txBody>
      </p:sp>
      <p:sp>
        <p:nvSpPr>
          <p:cNvPr id="12" name="TextBox 11"/>
          <p:cNvSpPr txBox="1"/>
          <p:nvPr userDrawn="1"/>
        </p:nvSpPr>
        <p:spPr>
          <a:xfrm>
            <a:off x="11562655" y="303537"/>
            <a:ext cx="394587" cy="307742"/>
          </a:xfrm>
          <a:prstGeom prst="rect">
            <a:avLst/>
          </a:prstGeom>
          <a:noFill/>
        </p:spPr>
        <p:txBody>
          <a:bodyPr wrap="none" lIns="91404" tIns="45703" rIns="91404" bIns="45703" rtlCol="0">
            <a:spAutoFit/>
          </a:bodyPr>
          <a:lstStyle/>
          <a:p>
            <a:pPr algn="ctr"/>
            <a:fld id="{260E2A6B-A809-4840-BF14-8648BC0BDF87}" type="slidenum">
              <a:rPr lang="id-ID" sz="1400" b="0" i="0" smtClean="0">
                <a:solidFill>
                  <a:schemeClr val="bg1"/>
                </a:solidFill>
                <a:latin typeface="Lato" charset="0"/>
                <a:ea typeface="Lato" charset="0"/>
                <a:cs typeface="Lato" charset="0"/>
              </a:rPr>
              <a:pPr algn="ctr"/>
              <a:t>‹#›</a:t>
            </a:fld>
            <a:endParaRPr lang="id-ID" sz="1400" b="0" i="0" dirty="0">
              <a:solidFill>
                <a:schemeClr val="bg1"/>
              </a:solidFill>
              <a:latin typeface="Lato" charset="0"/>
              <a:ea typeface="Lato" charset="0"/>
              <a:cs typeface="Lato" charset="0"/>
            </a:endParaRPr>
          </a:p>
        </p:txBody>
      </p:sp>
    </p:spTree>
    <p:extLst>
      <p:ext uri="{BB962C8B-B14F-4D97-AF65-F5344CB8AC3E}">
        <p14:creationId xmlns:p14="http://schemas.microsoft.com/office/powerpoint/2010/main" val="10945015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Lst>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hf hdr="0" ftr="0" dt="0"/>
  <p:txStyles>
    <p:titleStyle>
      <a:lvl1pPr algn="l" defTabSz="914194"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549" indent="-228549" algn="l" defTabSz="914194"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46" indent="-228549" algn="l" defTabSz="914194"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43" indent="-228549" algn="l" defTabSz="914194"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40" indent="-228549" algn="l" defTabSz="914194"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38" indent="-228549" algn="l" defTabSz="914194"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34" indent="-228549" algn="l" defTabSz="91419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32" indent="-228549" algn="l" defTabSz="91419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29" indent="-228549" algn="l" defTabSz="91419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326" indent="-228549" algn="l" defTabSz="91419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94" rtl="0" eaLnBrk="1" latinLnBrk="0" hangingPunct="1">
        <a:defRPr sz="1800" kern="1200">
          <a:solidFill>
            <a:schemeClr val="tx1"/>
          </a:solidFill>
          <a:latin typeface="+mn-lt"/>
          <a:ea typeface="+mn-ea"/>
          <a:cs typeface="+mn-cs"/>
        </a:defRPr>
      </a:lvl1pPr>
      <a:lvl2pPr marL="457098" algn="l" defTabSz="914194" rtl="0" eaLnBrk="1" latinLnBrk="0" hangingPunct="1">
        <a:defRPr sz="1800" kern="1200">
          <a:solidFill>
            <a:schemeClr val="tx1"/>
          </a:solidFill>
          <a:latin typeface="+mn-lt"/>
          <a:ea typeface="+mn-ea"/>
          <a:cs typeface="+mn-cs"/>
        </a:defRPr>
      </a:lvl2pPr>
      <a:lvl3pPr marL="914194" algn="l" defTabSz="914194" rtl="0" eaLnBrk="1" latinLnBrk="0" hangingPunct="1">
        <a:defRPr sz="1800" kern="1200">
          <a:solidFill>
            <a:schemeClr val="tx1"/>
          </a:solidFill>
          <a:latin typeface="+mn-lt"/>
          <a:ea typeface="+mn-ea"/>
          <a:cs typeface="+mn-cs"/>
        </a:defRPr>
      </a:lvl3pPr>
      <a:lvl4pPr marL="1371292" algn="l" defTabSz="914194" rtl="0" eaLnBrk="1" latinLnBrk="0" hangingPunct="1">
        <a:defRPr sz="1800" kern="1200">
          <a:solidFill>
            <a:schemeClr val="tx1"/>
          </a:solidFill>
          <a:latin typeface="+mn-lt"/>
          <a:ea typeface="+mn-ea"/>
          <a:cs typeface="+mn-cs"/>
        </a:defRPr>
      </a:lvl4pPr>
      <a:lvl5pPr marL="1828389" algn="l" defTabSz="914194" rtl="0" eaLnBrk="1" latinLnBrk="0" hangingPunct="1">
        <a:defRPr sz="1800" kern="1200">
          <a:solidFill>
            <a:schemeClr val="tx1"/>
          </a:solidFill>
          <a:latin typeface="+mn-lt"/>
          <a:ea typeface="+mn-ea"/>
          <a:cs typeface="+mn-cs"/>
        </a:defRPr>
      </a:lvl5pPr>
      <a:lvl6pPr marL="2285486" algn="l" defTabSz="914194" rtl="0" eaLnBrk="1" latinLnBrk="0" hangingPunct="1">
        <a:defRPr sz="1800" kern="1200">
          <a:solidFill>
            <a:schemeClr val="tx1"/>
          </a:solidFill>
          <a:latin typeface="+mn-lt"/>
          <a:ea typeface="+mn-ea"/>
          <a:cs typeface="+mn-cs"/>
        </a:defRPr>
      </a:lvl6pPr>
      <a:lvl7pPr marL="2742583" algn="l" defTabSz="914194" rtl="0" eaLnBrk="1" latinLnBrk="0" hangingPunct="1">
        <a:defRPr sz="1800" kern="1200">
          <a:solidFill>
            <a:schemeClr val="tx1"/>
          </a:solidFill>
          <a:latin typeface="+mn-lt"/>
          <a:ea typeface="+mn-ea"/>
          <a:cs typeface="+mn-cs"/>
        </a:defRPr>
      </a:lvl7pPr>
      <a:lvl8pPr marL="3199680" algn="l" defTabSz="914194" rtl="0" eaLnBrk="1" latinLnBrk="0" hangingPunct="1">
        <a:defRPr sz="1800" kern="1200">
          <a:solidFill>
            <a:schemeClr val="tx1"/>
          </a:solidFill>
          <a:latin typeface="+mn-lt"/>
          <a:ea typeface="+mn-ea"/>
          <a:cs typeface="+mn-cs"/>
        </a:defRPr>
      </a:lvl8pPr>
      <a:lvl9pPr marL="3656778" algn="l" defTabSz="91419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Oval 6"/>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p>
        </p:txBody>
      </p:sp>
      <p:sp>
        <p:nvSpPr>
          <p:cNvPr id="8" name="TextBox 7"/>
          <p:cNvSpPr txBox="1"/>
          <p:nvPr userDrawn="1"/>
        </p:nvSpPr>
        <p:spPr>
          <a:xfrm>
            <a:off x="11562653" y="303535"/>
            <a:ext cx="394587"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Lato Regular"/>
                <a:cs typeface="Lato Regular"/>
              </a:rPr>
              <a:pPr algn="ctr"/>
              <a:t>‹#›</a:t>
            </a:fld>
            <a:endParaRPr lang="id-ID" sz="1400" dirty="0">
              <a:solidFill>
                <a:schemeClr val="bg1"/>
              </a:solidFill>
              <a:latin typeface="Lato Regular"/>
              <a:cs typeface="Lato Regular"/>
            </a:endParaRPr>
          </a:p>
        </p:txBody>
      </p:sp>
      <p:sp>
        <p:nvSpPr>
          <p:cNvPr id="9" name="Rectangle 8"/>
          <p:cNvSpPr/>
          <p:nvPr userDrawn="1"/>
        </p:nvSpPr>
        <p:spPr>
          <a:xfrm>
            <a:off x="3896747" y="6256370"/>
            <a:ext cx="4404903" cy="430851"/>
          </a:xfrm>
          <a:prstGeom prst="rect">
            <a:avLst/>
          </a:prstGeom>
        </p:spPr>
        <p:txBody>
          <a:bodyPr wrap="square" lIns="91404" tIns="45702" rIns="91404" bIns="45702">
            <a:spAutoFit/>
          </a:bodyPr>
          <a:lstStyle/>
          <a:p>
            <a:pPr algn="ctr"/>
            <a:r>
              <a:rPr lang="id-ID" sz="1200" dirty="0">
                <a:solidFill>
                  <a:schemeClr val="accent1"/>
                </a:solidFill>
                <a:latin typeface="Lato Light"/>
                <a:cs typeface="Lato Light"/>
              </a:rPr>
              <a:t>www.companyname.com</a:t>
            </a:r>
          </a:p>
          <a:p>
            <a:pPr algn="ctr"/>
            <a:r>
              <a:rPr lang="en-US" sz="1000" dirty="0">
                <a:solidFill>
                  <a:schemeClr val="tx2"/>
                </a:solidFill>
                <a:latin typeface="Lato Light"/>
                <a:cs typeface="Lato Light"/>
              </a:rPr>
              <a:t>© 2016 </a:t>
            </a:r>
            <a:r>
              <a:rPr lang="en-US" sz="1000" dirty="0" err="1">
                <a:solidFill>
                  <a:schemeClr val="tx2"/>
                </a:solidFill>
                <a:latin typeface="Lato Light"/>
                <a:cs typeface="Lato Light"/>
              </a:rPr>
              <a:t>Jetfabrik</a:t>
            </a:r>
            <a:r>
              <a:rPr lang="en-US" sz="1000" dirty="0">
                <a:solidFill>
                  <a:schemeClr val="tx2"/>
                </a:solidFill>
                <a:latin typeface="Lato Light"/>
                <a:cs typeface="Lato Light"/>
              </a:rPr>
              <a:t> </a:t>
            </a:r>
            <a:r>
              <a:rPr lang="id-ID" sz="1000" dirty="0">
                <a:solidFill>
                  <a:schemeClr val="tx2"/>
                </a:solidFill>
                <a:latin typeface="Lato Light"/>
                <a:cs typeface="Lato Light"/>
              </a:rPr>
              <a:t>Multipurpose Theme</a:t>
            </a:r>
            <a:r>
              <a:rPr lang="en-US" sz="1000" dirty="0">
                <a:solidFill>
                  <a:schemeClr val="tx2"/>
                </a:solidFill>
                <a:latin typeface="Lato Light"/>
                <a:cs typeface="Lato Light"/>
              </a:rPr>
              <a:t>. All Rights Reserved. </a:t>
            </a:r>
            <a:endParaRPr lang="id-ID" sz="1000" dirty="0">
              <a:solidFill>
                <a:schemeClr val="tx2"/>
              </a:solidFill>
              <a:latin typeface="Lato Light"/>
              <a:cs typeface="Lato Light"/>
            </a:endParaRPr>
          </a:p>
        </p:txBody>
      </p:sp>
    </p:spTree>
    <p:extLst>
      <p:ext uri="{BB962C8B-B14F-4D97-AF65-F5344CB8AC3E}">
        <p14:creationId xmlns:p14="http://schemas.microsoft.com/office/powerpoint/2010/main" val="386733573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Lst>
  <p:hf hdr="0" ftr="0" dt="0"/>
  <p:txStyles>
    <p:title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5"/>
            <a:ext cx="2743200" cy="365125"/>
          </a:xfrm>
          <a:prstGeom prst="rect">
            <a:avLst/>
          </a:prstGeom>
        </p:spPr>
        <p:txBody>
          <a:bodyPr vert="horz" lIns="182843" tIns="91422" rIns="182843" bIns="91422" rtlCol="0" anchor="ctr"/>
          <a:lstStyle>
            <a:lvl1pPr algn="l">
              <a:defRPr sz="1200" b="1" i="0">
                <a:solidFill>
                  <a:schemeClr val="tx1">
                    <a:tint val="75000"/>
                  </a:schemeClr>
                </a:solidFill>
                <a:latin typeface="Lato Bold" charset="0"/>
              </a:defRPr>
            </a:lvl1pPr>
          </a:lstStyle>
          <a:p>
            <a:endParaRPr lang="en-US" dirty="0"/>
          </a:p>
        </p:txBody>
      </p:sp>
      <p:sp>
        <p:nvSpPr>
          <p:cNvPr id="5" name="Footer Placeholder 4"/>
          <p:cNvSpPr>
            <a:spLocks noGrp="1"/>
          </p:cNvSpPr>
          <p:nvPr>
            <p:ph type="ftr" sz="quarter" idx="3"/>
          </p:nvPr>
        </p:nvSpPr>
        <p:spPr>
          <a:xfrm>
            <a:off x="4038601" y="6356355"/>
            <a:ext cx="4114800" cy="365125"/>
          </a:xfrm>
          <a:prstGeom prst="rect">
            <a:avLst/>
          </a:prstGeom>
        </p:spPr>
        <p:txBody>
          <a:bodyPr vert="horz" lIns="182843" tIns="91422" rIns="182843" bIns="91422" rtlCol="0" anchor="ctr"/>
          <a:lstStyle>
            <a:lvl1pPr algn="ctr">
              <a:defRPr sz="1200" b="1" i="0">
                <a:solidFill>
                  <a:schemeClr val="tx1">
                    <a:tint val="75000"/>
                  </a:schemeClr>
                </a:solidFill>
                <a:latin typeface="Lato Bold" charset="0"/>
              </a:defRPr>
            </a:lvl1pPr>
          </a:lstStyle>
          <a:p>
            <a:endParaRPr lang="en-US" dirty="0"/>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182843" tIns="91422" rIns="182843" bIns="91422" rtlCol="0" anchor="ctr"/>
          <a:lstStyle>
            <a:lvl1pPr algn="r">
              <a:defRPr sz="1200" b="1" i="0">
                <a:solidFill>
                  <a:schemeClr val="tx1">
                    <a:tint val="75000"/>
                  </a:schemeClr>
                </a:solidFill>
                <a:latin typeface="Lato Bold" charset="0"/>
              </a:defRPr>
            </a:lvl1pPr>
          </a:lstStyle>
          <a:p>
            <a:fld id="{FCEE2C88-6C8F-484D-AF69-578F576B1F44}" type="slidenum">
              <a:rPr lang="en-US" smtClean="0"/>
              <a:pPr/>
              <a:t>‹#›</a:t>
            </a:fld>
            <a:endParaRPr lang="en-US" dirty="0"/>
          </a:p>
        </p:txBody>
      </p:sp>
      <p:sp>
        <p:nvSpPr>
          <p:cNvPr id="7" name="Rectangle 6"/>
          <p:cNvSpPr/>
          <p:nvPr userDrawn="1"/>
        </p:nvSpPr>
        <p:spPr>
          <a:xfrm>
            <a:off x="3896747" y="6256370"/>
            <a:ext cx="4404903" cy="430851"/>
          </a:xfrm>
          <a:prstGeom prst="rect">
            <a:avLst/>
          </a:prstGeom>
        </p:spPr>
        <p:txBody>
          <a:bodyPr wrap="square" lIns="91404" tIns="45702" rIns="91404" bIns="45702">
            <a:spAutoFit/>
          </a:bodyPr>
          <a:lstStyle/>
          <a:p>
            <a:pPr algn="ctr"/>
            <a:r>
              <a:rPr lang="id-ID" sz="1200" dirty="0">
                <a:solidFill>
                  <a:schemeClr val="accent1"/>
                </a:solidFill>
                <a:latin typeface="Lato Light"/>
                <a:cs typeface="Lato Light"/>
              </a:rPr>
              <a:t>www.companyname.com</a:t>
            </a:r>
          </a:p>
          <a:p>
            <a:pPr algn="ctr"/>
            <a:r>
              <a:rPr lang="en-US" sz="1000" dirty="0">
                <a:solidFill>
                  <a:schemeClr val="tx2"/>
                </a:solidFill>
                <a:latin typeface="Lato Light"/>
                <a:cs typeface="Lato Light"/>
              </a:rPr>
              <a:t>© 2016 Jetfabrik </a:t>
            </a:r>
            <a:r>
              <a:rPr lang="id-ID" sz="1000" dirty="0">
                <a:solidFill>
                  <a:schemeClr val="tx2"/>
                </a:solidFill>
                <a:latin typeface="Lato Light"/>
                <a:cs typeface="Lato Light"/>
              </a:rPr>
              <a:t>Multipurpose Theme</a:t>
            </a:r>
            <a:r>
              <a:rPr lang="en-US" sz="1000" dirty="0">
                <a:solidFill>
                  <a:schemeClr val="tx2"/>
                </a:solidFill>
                <a:latin typeface="Lato Light"/>
                <a:cs typeface="Lato Light"/>
              </a:rPr>
              <a:t>. All Rights Reserved. </a:t>
            </a:r>
            <a:endParaRPr lang="id-ID" sz="1000" dirty="0">
              <a:solidFill>
                <a:schemeClr val="tx2"/>
              </a:solidFill>
              <a:latin typeface="Lato Light"/>
              <a:cs typeface="Lato Light"/>
            </a:endParaRPr>
          </a:p>
        </p:txBody>
      </p:sp>
      <p:sp>
        <p:nvSpPr>
          <p:cNvPr id="8" name="Oval 7"/>
          <p:cNvSpPr/>
          <p:nvPr userDrawn="1"/>
        </p:nvSpPr>
        <p:spPr>
          <a:xfrm>
            <a:off x="11537700" y="261501"/>
            <a:ext cx="429987" cy="42987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p>
        </p:txBody>
      </p:sp>
      <p:sp>
        <p:nvSpPr>
          <p:cNvPr id="9" name="TextBox 8"/>
          <p:cNvSpPr txBox="1"/>
          <p:nvPr userDrawn="1"/>
        </p:nvSpPr>
        <p:spPr>
          <a:xfrm>
            <a:off x="11562653" y="303535"/>
            <a:ext cx="394587" cy="307740"/>
          </a:xfrm>
          <a:prstGeom prst="rect">
            <a:avLst/>
          </a:prstGeom>
          <a:noFill/>
        </p:spPr>
        <p:txBody>
          <a:bodyPr wrap="none" lIns="91404" tIns="45702" rIns="91404" bIns="45702" rtlCol="0">
            <a:spAutoFit/>
          </a:bodyPr>
          <a:lstStyle/>
          <a:p>
            <a:pPr algn="ctr"/>
            <a:fld id="{260E2A6B-A809-4840-BF14-8648BC0BDF87}" type="slidenum">
              <a:rPr lang="id-ID" sz="1400" b="1" i="0" smtClean="0">
                <a:solidFill>
                  <a:schemeClr val="bg1"/>
                </a:solidFill>
                <a:latin typeface="Lato Bold" charset="0"/>
                <a:cs typeface="Lato Bold" charset="0"/>
              </a:rPr>
              <a:pPr algn="ctr"/>
              <a:t>‹#›</a:t>
            </a:fld>
            <a:endParaRPr lang="id-ID" sz="1400" b="1" i="0" dirty="0">
              <a:solidFill>
                <a:schemeClr val="bg1"/>
              </a:solidFill>
              <a:latin typeface="Lato Bold" charset="0"/>
              <a:cs typeface="Lato Bold" charset="0"/>
            </a:endParaRPr>
          </a:p>
        </p:txBody>
      </p:sp>
    </p:spTree>
    <p:extLst>
      <p:ext uri="{BB962C8B-B14F-4D97-AF65-F5344CB8AC3E}">
        <p14:creationId xmlns:p14="http://schemas.microsoft.com/office/powerpoint/2010/main" val="426571715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779" r:id="rId34"/>
    <p:sldLayoutId id="2147483780" r:id="rId35"/>
    <p:sldLayoutId id="2147483781" r:id="rId36"/>
    <p:sldLayoutId id="2147483782" r:id="rId37"/>
    <p:sldLayoutId id="2147483783" r:id="rId38"/>
    <p:sldLayoutId id="2147483784" r:id="rId39"/>
    <p:sldLayoutId id="2147483785" r:id="rId40"/>
    <p:sldLayoutId id="2147483786" r:id="rId41"/>
    <p:sldLayoutId id="2147483787" r:id="rId42"/>
    <p:sldLayoutId id="2147483788" r:id="rId43"/>
    <p:sldLayoutId id="2147483789" r:id="rId44"/>
    <p:sldLayoutId id="2147483790" r:id="rId45"/>
    <p:sldLayoutId id="2147483791" r:id="rId46"/>
    <p:sldLayoutId id="2147483792" r:id="rId47"/>
    <p:sldLayoutId id="2147483793" r:id="rId48"/>
    <p:sldLayoutId id="2147483794" r:id="rId49"/>
    <p:sldLayoutId id="2147483795" r:id="rId50"/>
    <p:sldLayoutId id="2147483796" r:id="rId51"/>
    <p:sldLayoutId id="2147483797" r:id="rId52"/>
    <p:sldLayoutId id="2147483798" r:id="rId53"/>
    <p:sldLayoutId id="2147483799" r:id="rId54"/>
    <p:sldLayoutId id="2147483800" r:id="rId55"/>
    <p:sldLayoutId id="2147483801" r:id="rId56"/>
    <p:sldLayoutId id="2147483802" r:id="rId57"/>
    <p:sldLayoutId id="2147483803" r:id="rId58"/>
    <p:sldLayoutId id="2147483804" r:id="rId59"/>
    <p:sldLayoutId id="2147483805" r:id="rId60"/>
    <p:sldLayoutId id="2147483806" r:id="rId61"/>
    <p:sldLayoutId id="2147483807" r:id="rId62"/>
    <p:sldLayoutId id="2147483808" r:id="rId63"/>
    <p:sldLayoutId id="2147483809" r:id="rId64"/>
    <p:sldLayoutId id="2147483810" r:id="rId65"/>
    <p:sldLayoutId id="2147483811" r:id="rId66"/>
    <p:sldLayoutId id="2147483812" r:id="rId67"/>
    <p:sldLayoutId id="2147483813" r:id="rId68"/>
    <p:sldLayoutId id="2147483814" r:id="rId69"/>
    <p:sldLayoutId id="2147483815" r:id="rId70"/>
    <p:sldLayoutId id="2147483816" r:id="rId71"/>
    <p:sldLayoutId id="2147483817" r:id="rId72"/>
    <p:sldLayoutId id="2147483818" r:id="rId73"/>
    <p:sldLayoutId id="2147483819" r:id="rId74"/>
    <p:sldLayoutId id="2147483820" r:id="rId75"/>
    <p:sldLayoutId id="2147483821" r:id="rId76"/>
    <p:sldLayoutId id="2147483822" r:id="rId77"/>
    <p:sldLayoutId id="2147483823" r:id="rId78"/>
    <p:sldLayoutId id="2147483824" r:id="rId79"/>
    <p:sldLayoutId id="2147483825" r:id="rId80"/>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ftr="0" dt="0"/>
  <p:txStyles>
    <p:title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jp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4.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17" Type="http://schemas.openxmlformats.org/officeDocument/2006/relationships/image" Target="../media/image42.png"/><Relationship Id="rId2" Type="http://schemas.openxmlformats.org/officeDocument/2006/relationships/notesSlide" Target="../notesSlides/notesSlide22.xml"/><Relationship Id="rId16" Type="http://schemas.openxmlformats.org/officeDocument/2006/relationships/image" Target="../media/image41.svg"/><Relationship Id="rId1" Type="http://schemas.openxmlformats.org/officeDocument/2006/relationships/slideLayout" Target="../slideLayouts/slideLayout83.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C73D60-616D-4DD6-B6D0-DBB81A4244FA}"/>
              </a:ext>
            </a:extLst>
          </p:cNvPr>
          <p:cNvSpPr/>
          <p:nvPr/>
        </p:nvSpPr>
        <p:spPr>
          <a:xfrm>
            <a:off x="3900494" y="6029328"/>
            <a:ext cx="4391025" cy="785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5" name="Picture 14">
            <a:extLst>
              <a:ext uri="{FF2B5EF4-FFF2-40B4-BE49-F238E27FC236}">
                <a16:creationId xmlns:a16="http://schemas.microsoft.com/office/drawing/2014/main" id="{60246BE9-0E2D-48D7-8277-D12973A6BBAB}"/>
              </a:ext>
            </a:extLst>
          </p:cNvPr>
          <p:cNvPicPr>
            <a:picLocks noChangeAspect="1"/>
          </p:cNvPicPr>
          <p:nvPr/>
        </p:nvPicPr>
        <p:blipFill>
          <a:blip r:embed="rId3">
            <a:extLst>
              <a:ext uri="{BEBA8EAE-BF5A-486C-A8C5-ECC9F3942E4B}">
                <a14:imgProps xmlns:a14="http://schemas.microsoft.com/office/drawing/2010/main">
                  <a14:imgLayer r:embed="rId4">
                    <a14:imgEffect>
                      <a14:saturation sat="49000"/>
                    </a14:imgEffect>
                  </a14:imgLayer>
                </a14:imgProps>
              </a:ext>
              <a:ext uri="{28A0092B-C50C-407E-A947-70E740481C1C}">
                <a14:useLocalDpi xmlns:a14="http://schemas.microsoft.com/office/drawing/2010/main" val="0"/>
              </a:ext>
            </a:extLst>
          </a:blip>
          <a:stretch>
            <a:fillRect/>
          </a:stretch>
        </p:blipFill>
        <p:spPr>
          <a:xfrm>
            <a:off x="1" y="7"/>
            <a:ext cx="12229387" cy="6863743"/>
          </a:xfrm>
          <a:prstGeom prst="rect">
            <a:avLst/>
          </a:prstGeom>
        </p:spPr>
      </p:pic>
      <p:grpSp>
        <p:nvGrpSpPr>
          <p:cNvPr id="16" name="Group 15">
            <a:extLst>
              <a:ext uri="{FF2B5EF4-FFF2-40B4-BE49-F238E27FC236}">
                <a16:creationId xmlns:a16="http://schemas.microsoft.com/office/drawing/2014/main" id="{CEAD6193-6B5A-4CD4-A013-415C3DBE6FE8}"/>
              </a:ext>
            </a:extLst>
          </p:cNvPr>
          <p:cNvGrpSpPr/>
          <p:nvPr/>
        </p:nvGrpSpPr>
        <p:grpSpPr>
          <a:xfrm>
            <a:off x="0" y="0"/>
            <a:ext cx="7929562" cy="6858000"/>
            <a:chOff x="0" y="0"/>
            <a:chExt cx="7929562" cy="6858000"/>
          </a:xfrm>
          <a:solidFill>
            <a:schemeClr val="bg1"/>
          </a:solidFill>
        </p:grpSpPr>
        <p:sp>
          <p:nvSpPr>
            <p:cNvPr id="10" name="Right Triangle 9">
              <a:extLst>
                <a:ext uri="{FF2B5EF4-FFF2-40B4-BE49-F238E27FC236}">
                  <a16:creationId xmlns:a16="http://schemas.microsoft.com/office/drawing/2014/main" id="{9B07AC10-C28B-446F-A257-B6E44B3E39F7}"/>
                </a:ext>
              </a:extLst>
            </p:cNvPr>
            <p:cNvSpPr/>
            <p:nvPr/>
          </p:nvSpPr>
          <p:spPr>
            <a:xfrm flipV="1">
              <a:off x="0" y="0"/>
              <a:ext cx="7929562" cy="6858000"/>
            </a:xfrm>
            <a:prstGeom prst="rtTriangle">
              <a:avLst/>
            </a:prstGeom>
            <a:grpFill/>
            <a:ln>
              <a:solidFill>
                <a:schemeClr val="accent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TextBox 10">
              <a:extLst>
                <a:ext uri="{FF2B5EF4-FFF2-40B4-BE49-F238E27FC236}">
                  <a16:creationId xmlns:a16="http://schemas.microsoft.com/office/drawing/2014/main" id="{D27C9567-5CDF-4B34-B06E-237341DC1764}"/>
                </a:ext>
              </a:extLst>
            </p:cNvPr>
            <p:cNvSpPr txBox="1"/>
            <p:nvPr/>
          </p:nvSpPr>
          <p:spPr>
            <a:xfrm>
              <a:off x="187889" y="841463"/>
              <a:ext cx="5323561" cy="646331"/>
            </a:xfrm>
            <a:prstGeom prst="rect">
              <a:avLst/>
            </a:prstGeom>
            <a:grpFill/>
          </p:spPr>
          <p:txBody>
            <a:bodyPr wrap="square" rtlCol="0">
              <a:spAutoFit/>
            </a:bodyPr>
            <a:lstStyle/>
            <a:p>
              <a:r>
                <a:rPr lang="en-US" sz="3600" dirty="0"/>
                <a:t>Cheetah Running Shoes</a:t>
              </a:r>
            </a:p>
          </p:txBody>
        </p:sp>
        <p:sp>
          <p:nvSpPr>
            <p:cNvPr id="12" name="TextBox 11">
              <a:extLst>
                <a:ext uri="{FF2B5EF4-FFF2-40B4-BE49-F238E27FC236}">
                  <a16:creationId xmlns:a16="http://schemas.microsoft.com/office/drawing/2014/main" id="{FF59A25C-509C-48F9-8EE5-2D971AE1A742}"/>
                </a:ext>
              </a:extLst>
            </p:cNvPr>
            <p:cNvSpPr txBox="1"/>
            <p:nvPr/>
          </p:nvSpPr>
          <p:spPr>
            <a:xfrm>
              <a:off x="187889" y="2874673"/>
              <a:ext cx="1885167" cy="1477328"/>
            </a:xfrm>
            <a:prstGeom prst="rect">
              <a:avLst/>
            </a:prstGeom>
            <a:grpFill/>
          </p:spPr>
          <p:txBody>
            <a:bodyPr wrap="square" rtlCol="0">
              <a:spAutoFit/>
            </a:bodyPr>
            <a:lstStyle/>
            <a:p>
              <a:r>
                <a:rPr lang="en-US" dirty="0" err="1"/>
                <a:t>Lingrui</a:t>
              </a:r>
              <a:r>
                <a:rPr lang="en-US" dirty="0"/>
                <a:t> </a:t>
              </a:r>
              <a:r>
                <a:rPr lang="en-US" dirty="0" err="1"/>
                <a:t>Duan</a:t>
              </a:r>
              <a:endParaRPr lang="en-US" dirty="0"/>
            </a:p>
            <a:p>
              <a:r>
                <a:rPr lang="en-US" dirty="0" err="1"/>
                <a:t>Avi</a:t>
              </a:r>
              <a:r>
                <a:rPr lang="en-US" dirty="0"/>
                <a:t> Lieberman</a:t>
              </a:r>
            </a:p>
            <a:p>
              <a:r>
                <a:rPr lang="en-US" dirty="0"/>
                <a:t>Wen Lu</a:t>
              </a:r>
            </a:p>
            <a:p>
              <a:r>
                <a:rPr lang="en-US" dirty="0"/>
                <a:t>Rahul Narula</a:t>
              </a:r>
            </a:p>
            <a:p>
              <a:r>
                <a:rPr lang="en-US" dirty="0" err="1"/>
                <a:t>Tiansheng</a:t>
              </a:r>
              <a:r>
                <a:rPr lang="en-US" dirty="0"/>
                <a:t> Xu</a:t>
              </a:r>
            </a:p>
          </p:txBody>
        </p:sp>
        <p:sp>
          <p:nvSpPr>
            <p:cNvPr id="13" name="TextBox 12">
              <a:extLst>
                <a:ext uri="{FF2B5EF4-FFF2-40B4-BE49-F238E27FC236}">
                  <a16:creationId xmlns:a16="http://schemas.microsoft.com/office/drawing/2014/main" id="{BAC982CB-5567-4752-8E64-645B4B7B4A77}"/>
                </a:ext>
              </a:extLst>
            </p:cNvPr>
            <p:cNvSpPr txBox="1"/>
            <p:nvPr/>
          </p:nvSpPr>
          <p:spPr>
            <a:xfrm>
              <a:off x="187889" y="1469081"/>
              <a:ext cx="5336089" cy="369332"/>
            </a:xfrm>
            <a:prstGeom prst="rect">
              <a:avLst/>
            </a:prstGeom>
            <a:grpFill/>
          </p:spPr>
          <p:txBody>
            <a:bodyPr wrap="square" rtlCol="0">
              <a:spAutoFit/>
            </a:bodyPr>
            <a:lstStyle/>
            <a:p>
              <a:r>
                <a:rPr lang="en-US" dirty="0"/>
                <a:t>A Case Study by </a:t>
              </a:r>
              <a:r>
                <a:rPr lang="en-US" dirty="0">
                  <a:solidFill>
                    <a:schemeClr val="accent1"/>
                  </a:solidFill>
                </a:rPr>
                <a:t>Wake Forest University</a:t>
              </a:r>
            </a:p>
          </p:txBody>
        </p:sp>
      </p:grpSp>
      <p:pic>
        <p:nvPicPr>
          <p:cNvPr id="18" name="Picture 17">
            <a:extLst>
              <a:ext uri="{FF2B5EF4-FFF2-40B4-BE49-F238E27FC236}">
                <a16:creationId xmlns:a16="http://schemas.microsoft.com/office/drawing/2014/main" id="{3BE10303-9AA7-4513-B09F-AA199E2D6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67363" y="5895968"/>
            <a:ext cx="962025" cy="962025"/>
          </a:xfrm>
          <a:prstGeom prst="rect">
            <a:avLst/>
          </a:prstGeom>
        </p:spPr>
      </p:pic>
    </p:spTree>
    <p:extLst>
      <p:ext uri="{BB962C8B-B14F-4D97-AF65-F5344CB8AC3E}">
        <p14:creationId xmlns:p14="http://schemas.microsoft.com/office/powerpoint/2010/main" val="26977434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4201CBD-9E86-4C86-B12D-697514997FC3}"/>
              </a:ext>
            </a:extLst>
          </p:cNvPr>
          <p:cNvGrpSpPr/>
          <p:nvPr/>
        </p:nvGrpSpPr>
        <p:grpSpPr>
          <a:xfrm>
            <a:off x="3192505" y="241509"/>
            <a:ext cx="5827593" cy="1039544"/>
            <a:chOff x="6361236" y="483017"/>
            <a:chExt cx="11655185" cy="2079087"/>
          </a:xfrm>
        </p:grpSpPr>
        <p:sp>
          <p:nvSpPr>
            <p:cNvPr id="3" name="TextBox 2">
              <a:extLst>
                <a:ext uri="{FF2B5EF4-FFF2-40B4-BE49-F238E27FC236}">
                  <a16:creationId xmlns:a16="http://schemas.microsoft.com/office/drawing/2014/main" id="{D1ADEEAB-39D2-4CB2-8886-7ADD46E58447}"/>
                </a:ext>
              </a:extLst>
            </p:cNvPr>
            <p:cNvSpPr txBox="1"/>
            <p:nvPr/>
          </p:nvSpPr>
          <p:spPr>
            <a:xfrm>
              <a:off x="8781398" y="483017"/>
              <a:ext cx="6734499" cy="1446533"/>
            </a:xfrm>
            <a:prstGeom prst="rect">
              <a:avLst/>
            </a:prstGeom>
            <a:noFill/>
          </p:spPr>
          <p:txBody>
            <a:bodyPr wrap="none" lIns="45711" tIns="22856" rIns="45711" bIns="22856" rtlCol="0">
              <a:spAutoFit/>
            </a:bodyPr>
            <a:lstStyle/>
            <a:p>
              <a:pPr algn="ctr" defTabSz="914194"/>
              <a:r>
                <a:rPr lang="en-US" sz="4400" b="1" dirty="0">
                  <a:solidFill>
                    <a:srgbClr val="445469"/>
                  </a:solidFill>
                  <a:latin typeface="Lato Regular"/>
                  <a:cs typeface="Lato Regular"/>
                </a:rPr>
                <a:t>Next </a:t>
              </a:r>
              <a:r>
                <a:rPr lang="en-US" sz="4400" b="1" dirty="0">
                  <a:latin typeface="Lato Regular"/>
                  <a:cs typeface="Lato Regular"/>
                </a:rPr>
                <a:t>D</a:t>
              </a:r>
              <a:r>
                <a:rPr lang="en-US" sz="4400" b="1" dirty="0">
                  <a:solidFill>
                    <a:srgbClr val="445469"/>
                  </a:solidFill>
                  <a:latin typeface="Lato Regular"/>
                  <a:cs typeface="Lato Regular"/>
                </a:rPr>
                <a:t>ay Air</a:t>
              </a:r>
              <a:endParaRPr lang="id-ID" sz="4400" b="1" dirty="0">
                <a:solidFill>
                  <a:srgbClr val="445469"/>
                </a:solidFill>
                <a:latin typeface="Lato Regular"/>
                <a:cs typeface="Lato Regular"/>
              </a:endParaRPr>
            </a:p>
          </p:txBody>
        </p:sp>
        <p:sp>
          <p:nvSpPr>
            <p:cNvPr id="4" name="Rectangle 3">
              <a:extLst>
                <a:ext uri="{FF2B5EF4-FFF2-40B4-BE49-F238E27FC236}">
                  <a16:creationId xmlns:a16="http://schemas.microsoft.com/office/drawing/2014/main" id="{6EDDD255-3B01-48AF-A442-DEE2BB8FDB1E}"/>
                </a:ext>
              </a:extLst>
            </p:cNvPr>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1" tIns="22836" rIns="45671" bIns="22836" rtlCol="0" anchor="ctr"/>
            <a:lstStyle/>
            <a:p>
              <a:pPr algn="ctr" defTabSz="914194"/>
              <a:endParaRPr lang="en-US" dirty="0">
                <a:solidFill>
                  <a:srgbClr val="9BBB5C"/>
                </a:solidFill>
                <a:latin typeface="Open Sans Light"/>
              </a:endParaRPr>
            </a:p>
          </p:txBody>
        </p:sp>
        <p:sp>
          <p:nvSpPr>
            <p:cNvPr id="5" name="Subtitle 2">
              <a:extLst>
                <a:ext uri="{FF2B5EF4-FFF2-40B4-BE49-F238E27FC236}">
                  <a16:creationId xmlns:a16="http://schemas.microsoft.com/office/drawing/2014/main" id="{0325EA16-8C8A-41E7-83BD-54D44E2073C1}"/>
                </a:ext>
              </a:extLst>
            </p:cNvPr>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05"/>
              <a:r>
                <a:rPr lang="en-US" sz="1551" dirty="0">
                  <a:solidFill>
                    <a:schemeClr val="accent1"/>
                  </a:solidFill>
                  <a:latin typeface="Lato Light"/>
                  <a:cs typeface="Lato Light"/>
                </a:rPr>
                <a:t>VS. </a:t>
              </a:r>
              <a:r>
                <a:rPr lang="en-US" sz="1551" dirty="0">
                  <a:solidFill>
                    <a:schemeClr val="tx1"/>
                  </a:solidFill>
                  <a:latin typeface="Lato Light"/>
                  <a:cs typeface="Lato Light"/>
                </a:rPr>
                <a:t>Ground Shipping</a:t>
              </a:r>
            </a:p>
          </p:txBody>
        </p:sp>
      </p:grpSp>
      <p:sp>
        <p:nvSpPr>
          <p:cNvPr id="8" name="TextBox 7">
            <a:extLst>
              <a:ext uri="{FF2B5EF4-FFF2-40B4-BE49-F238E27FC236}">
                <a16:creationId xmlns:a16="http://schemas.microsoft.com/office/drawing/2014/main" id="{EAEE4D33-CC94-4D01-90C9-ECD44D926101}"/>
              </a:ext>
            </a:extLst>
          </p:cNvPr>
          <p:cNvSpPr txBox="1"/>
          <p:nvPr/>
        </p:nvSpPr>
        <p:spPr>
          <a:xfrm>
            <a:off x="936900" y="1724111"/>
            <a:ext cx="5356893" cy="4093428"/>
          </a:xfrm>
          <a:prstGeom prst="rect">
            <a:avLst/>
          </a:prstGeom>
          <a:noFill/>
        </p:spPr>
        <p:txBody>
          <a:bodyPr wrap="square" rtlCol="0">
            <a:spAutoFit/>
          </a:bodyPr>
          <a:lstStyle/>
          <a:p>
            <a:r>
              <a:rPr lang="en-US" sz="2000" dirty="0"/>
              <a:t>In addition to shipping via ground, CRS has the option to ship to customers via air</a:t>
            </a:r>
          </a:p>
          <a:p>
            <a:endParaRPr lang="en-US" sz="2000" dirty="0"/>
          </a:p>
          <a:p>
            <a:r>
              <a:rPr lang="en-US" sz="2000" dirty="0"/>
              <a:t>While often faster, next day air is always more expensive than ground shipping</a:t>
            </a:r>
          </a:p>
          <a:p>
            <a:endParaRPr lang="en-US" sz="2000" dirty="0"/>
          </a:p>
          <a:p>
            <a:r>
              <a:rPr lang="en-US" sz="2000" dirty="0"/>
              <a:t>However, there may be reasons why CRS may opt to ship via air, such as additional benefits from customer satisfaction</a:t>
            </a:r>
          </a:p>
          <a:p>
            <a:endParaRPr lang="en-US" sz="2000" dirty="0"/>
          </a:p>
          <a:p>
            <a:r>
              <a:rPr lang="en-US" sz="2000" dirty="0"/>
              <a:t>Customer segmentation (via clustering) and analysis of shipping costs shows when these scenarios may arise</a:t>
            </a:r>
          </a:p>
        </p:txBody>
      </p:sp>
      <p:grpSp>
        <p:nvGrpSpPr>
          <p:cNvPr id="42" name="Group 41">
            <a:extLst>
              <a:ext uri="{FF2B5EF4-FFF2-40B4-BE49-F238E27FC236}">
                <a16:creationId xmlns:a16="http://schemas.microsoft.com/office/drawing/2014/main" id="{A3EA7E25-CCB9-40EF-BFAE-44E31B8E03EA}"/>
              </a:ext>
            </a:extLst>
          </p:cNvPr>
          <p:cNvGrpSpPr/>
          <p:nvPr/>
        </p:nvGrpSpPr>
        <p:grpSpPr>
          <a:xfrm>
            <a:off x="6332694" y="1924050"/>
            <a:ext cx="5187501" cy="3629991"/>
            <a:chOff x="5637369" y="2153765"/>
            <a:chExt cx="4859223" cy="3400276"/>
          </a:xfrm>
        </p:grpSpPr>
        <p:grpSp>
          <p:nvGrpSpPr>
            <p:cNvPr id="9" name="Group 8">
              <a:extLst>
                <a:ext uri="{FF2B5EF4-FFF2-40B4-BE49-F238E27FC236}">
                  <a16:creationId xmlns:a16="http://schemas.microsoft.com/office/drawing/2014/main" id="{48DCA4BE-A090-43BE-A3B7-8DAA3944C57F}"/>
                </a:ext>
              </a:extLst>
            </p:cNvPr>
            <p:cNvGrpSpPr/>
            <p:nvPr/>
          </p:nvGrpSpPr>
          <p:grpSpPr>
            <a:xfrm>
              <a:off x="6552918" y="3870975"/>
              <a:ext cx="3473611" cy="1620167"/>
              <a:chOff x="13102659" y="7741953"/>
              <a:chExt cx="6947222" cy="3240334"/>
            </a:xfrm>
          </p:grpSpPr>
          <p:sp>
            <p:nvSpPr>
              <p:cNvPr id="10" name="Freeform 1">
                <a:extLst>
                  <a:ext uri="{FF2B5EF4-FFF2-40B4-BE49-F238E27FC236}">
                    <a16:creationId xmlns:a16="http://schemas.microsoft.com/office/drawing/2014/main" id="{2BFD8006-E208-48ED-8559-EE6CD6F387DC}"/>
                  </a:ext>
                </a:extLst>
              </p:cNvPr>
              <p:cNvSpPr>
                <a:spLocks noChangeArrowheads="1"/>
              </p:cNvSpPr>
              <p:nvPr/>
            </p:nvSpPr>
            <p:spPr bwMode="auto">
              <a:xfrm rot="21133775">
                <a:off x="13102659" y="7748014"/>
                <a:ext cx="6866521" cy="3212492"/>
              </a:xfrm>
              <a:custGeom>
                <a:avLst/>
                <a:gdLst>
                  <a:gd name="T0" fmla="*/ 610 w 14140"/>
                  <a:gd name="T1" fmla="*/ 4685 h 6615"/>
                  <a:gd name="T2" fmla="*/ 610 w 14140"/>
                  <a:gd name="T3" fmla="*/ 4685 h 6615"/>
                  <a:gd name="T4" fmla="*/ 505 w 14140"/>
                  <a:gd name="T5" fmla="*/ 5029 h 6615"/>
                  <a:gd name="T6" fmla="*/ 1120 w 14140"/>
                  <a:gd name="T7" fmla="*/ 5639 h 6615"/>
                  <a:gd name="T8" fmla="*/ 1714 w 14140"/>
                  <a:gd name="T9" fmla="*/ 5184 h 6615"/>
                  <a:gd name="T10" fmla="*/ 2335 w 14140"/>
                  <a:gd name="T11" fmla="*/ 4507 h 6615"/>
                  <a:gd name="T12" fmla="*/ 2335 w 14140"/>
                  <a:gd name="T13" fmla="*/ 4485 h 6615"/>
                  <a:gd name="T14" fmla="*/ 3050 w 14140"/>
                  <a:gd name="T15" fmla="*/ 3753 h 6615"/>
                  <a:gd name="T16" fmla="*/ 4608 w 14140"/>
                  <a:gd name="T17" fmla="*/ 3903 h 6615"/>
                  <a:gd name="T18" fmla="*/ 6821 w 14140"/>
                  <a:gd name="T19" fmla="*/ 3554 h 6615"/>
                  <a:gd name="T20" fmla="*/ 7673 w 14140"/>
                  <a:gd name="T21" fmla="*/ 3903 h 6615"/>
                  <a:gd name="T22" fmla="*/ 8394 w 14140"/>
                  <a:gd name="T23" fmla="*/ 3665 h 6615"/>
                  <a:gd name="T24" fmla="*/ 9409 w 14140"/>
                  <a:gd name="T25" fmla="*/ 3936 h 6615"/>
                  <a:gd name="T26" fmla="*/ 10296 w 14140"/>
                  <a:gd name="T27" fmla="*/ 3731 h 6615"/>
                  <a:gd name="T28" fmla="*/ 11333 w 14140"/>
                  <a:gd name="T29" fmla="*/ 4252 h 6615"/>
                  <a:gd name="T30" fmla="*/ 11533 w 14140"/>
                  <a:gd name="T31" fmla="*/ 4768 h 6615"/>
                  <a:gd name="T32" fmla="*/ 11056 w 14140"/>
                  <a:gd name="T33" fmla="*/ 5616 h 6615"/>
                  <a:gd name="T34" fmla="*/ 12065 w 14140"/>
                  <a:gd name="T35" fmla="*/ 6614 h 6615"/>
                  <a:gd name="T36" fmla="*/ 13041 w 14140"/>
                  <a:gd name="T37" fmla="*/ 5877 h 6615"/>
                  <a:gd name="T38" fmla="*/ 13335 w 14140"/>
                  <a:gd name="T39" fmla="*/ 5932 h 6615"/>
                  <a:gd name="T40" fmla="*/ 14139 w 14140"/>
                  <a:gd name="T41" fmla="*/ 5139 h 6615"/>
                  <a:gd name="T42" fmla="*/ 13734 w 14140"/>
                  <a:gd name="T43" fmla="*/ 4457 h 6615"/>
                  <a:gd name="T44" fmla="*/ 13795 w 14140"/>
                  <a:gd name="T45" fmla="*/ 4086 h 6615"/>
                  <a:gd name="T46" fmla="*/ 13091 w 14140"/>
                  <a:gd name="T47" fmla="*/ 2977 h 6615"/>
                  <a:gd name="T48" fmla="*/ 13124 w 14140"/>
                  <a:gd name="T49" fmla="*/ 2655 h 6615"/>
                  <a:gd name="T50" fmla="*/ 11499 w 14140"/>
                  <a:gd name="T51" fmla="*/ 1047 h 6615"/>
                  <a:gd name="T52" fmla="*/ 11183 w 14140"/>
                  <a:gd name="T53" fmla="*/ 1081 h 6615"/>
                  <a:gd name="T54" fmla="*/ 9409 w 14140"/>
                  <a:gd name="T55" fmla="*/ 0 h 6615"/>
                  <a:gd name="T56" fmla="*/ 7475 w 14140"/>
                  <a:gd name="T57" fmla="*/ 1513 h 6615"/>
                  <a:gd name="T58" fmla="*/ 6471 w 14140"/>
                  <a:gd name="T59" fmla="*/ 2539 h 6615"/>
                  <a:gd name="T60" fmla="*/ 4608 w 14140"/>
                  <a:gd name="T61" fmla="*/ 2317 h 6615"/>
                  <a:gd name="T62" fmla="*/ 4536 w 14140"/>
                  <a:gd name="T63" fmla="*/ 2317 h 6615"/>
                  <a:gd name="T64" fmla="*/ 4192 w 14140"/>
                  <a:gd name="T65" fmla="*/ 1996 h 6615"/>
                  <a:gd name="T66" fmla="*/ 3543 w 14140"/>
                  <a:gd name="T67" fmla="*/ 1369 h 6615"/>
                  <a:gd name="T68" fmla="*/ 3399 w 14140"/>
                  <a:gd name="T69" fmla="*/ 1386 h 6615"/>
                  <a:gd name="T70" fmla="*/ 3089 w 14140"/>
                  <a:gd name="T71" fmla="*/ 1314 h 6615"/>
                  <a:gd name="T72" fmla="*/ 2806 w 14140"/>
                  <a:gd name="T73" fmla="*/ 1375 h 6615"/>
                  <a:gd name="T74" fmla="*/ 2806 w 14140"/>
                  <a:gd name="T75" fmla="*/ 1369 h 6615"/>
                  <a:gd name="T76" fmla="*/ 2279 w 14140"/>
                  <a:gd name="T77" fmla="*/ 848 h 6615"/>
                  <a:gd name="T78" fmla="*/ 1780 w 14140"/>
                  <a:gd name="T79" fmla="*/ 1203 h 6615"/>
                  <a:gd name="T80" fmla="*/ 1719 w 14140"/>
                  <a:gd name="T81" fmla="*/ 1203 h 6615"/>
                  <a:gd name="T82" fmla="*/ 1154 w 14140"/>
                  <a:gd name="T83" fmla="*/ 1757 h 6615"/>
                  <a:gd name="T84" fmla="*/ 1597 w 14140"/>
                  <a:gd name="T85" fmla="*/ 2301 h 6615"/>
                  <a:gd name="T86" fmla="*/ 1736 w 14140"/>
                  <a:gd name="T87" fmla="*/ 2556 h 6615"/>
                  <a:gd name="T88" fmla="*/ 1037 w 14140"/>
                  <a:gd name="T89" fmla="*/ 3515 h 6615"/>
                  <a:gd name="T90" fmla="*/ 1037 w 14140"/>
                  <a:gd name="T91" fmla="*/ 3520 h 6615"/>
                  <a:gd name="T92" fmla="*/ 655 w 14140"/>
                  <a:gd name="T93" fmla="*/ 3393 h 6615"/>
                  <a:gd name="T94" fmla="*/ 0 w 14140"/>
                  <a:gd name="T95" fmla="*/ 4042 h 6615"/>
                  <a:gd name="T96" fmla="*/ 610 w 14140"/>
                  <a:gd name="T97" fmla="*/ 4685 h 6615"/>
                  <a:gd name="T98" fmla="*/ 2723 w 14140"/>
                  <a:gd name="T99" fmla="*/ 2545 h 6615"/>
                  <a:gd name="T100" fmla="*/ 2723 w 14140"/>
                  <a:gd name="T101" fmla="*/ 2545 h 6615"/>
                  <a:gd name="T102" fmla="*/ 2573 w 14140"/>
                  <a:gd name="T103" fmla="*/ 2594 h 6615"/>
                  <a:gd name="T104" fmla="*/ 2656 w 14140"/>
                  <a:gd name="T105" fmla="*/ 2500 h 6615"/>
                  <a:gd name="T106" fmla="*/ 2723 w 14140"/>
                  <a:gd name="T107" fmla="*/ 2545 h 6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140" h="6615">
                    <a:moveTo>
                      <a:pt x="610" y="4685"/>
                    </a:moveTo>
                    <a:lnTo>
                      <a:pt x="610" y="4685"/>
                    </a:lnTo>
                    <a:cubicBezTo>
                      <a:pt x="544" y="4785"/>
                      <a:pt x="505" y="4901"/>
                      <a:pt x="505" y="5029"/>
                    </a:cubicBezTo>
                    <a:cubicBezTo>
                      <a:pt x="505" y="5367"/>
                      <a:pt x="777" y="5639"/>
                      <a:pt x="1120" y="5639"/>
                    </a:cubicBezTo>
                    <a:cubicBezTo>
                      <a:pt x="1409" y="5639"/>
                      <a:pt x="1647" y="5444"/>
                      <a:pt x="1714" y="5184"/>
                    </a:cubicBezTo>
                    <a:cubicBezTo>
                      <a:pt x="2063" y="5145"/>
                      <a:pt x="2335" y="4857"/>
                      <a:pt x="2335" y="4507"/>
                    </a:cubicBezTo>
                    <a:cubicBezTo>
                      <a:pt x="2335" y="4496"/>
                      <a:pt x="2335" y="4491"/>
                      <a:pt x="2335" y="4485"/>
                    </a:cubicBezTo>
                    <a:cubicBezTo>
                      <a:pt x="2684" y="4391"/>
                      <a:pt x="2961" y="4108"/>
                      <a:pt x="3050" y="3753"/>
                    </a:cubicBezTo>
                    <a:cubicBezTo>
                      <a:pt x="3488" y="3848"/>
                      <a:pt x="4026" y="3903"/>
                      <a:pt x="4608" y="3903"/>
                    </a:cubicBezTo>
                    <a:cubicBezTo>
                      <a:pt x="5529" y="3903"/>
                      <a:pt x="6338" y="3764"/>
                      <a:pt x="6821" y="3554"/>
                    </a:cubicBezTo>
                    <a:cubicBezTo>
                      <a:pt x="7042" y="3770"/>
                      <a:pt x="7342" y="3903"/>
                      <a:pt x="7673" y="3903"/>
                    </a:cubicBezTo>
                    <a:cubicBezTo>
                      <a:pt x="7945" y="3903"/>
                      <a:pt x="8195" y="3814"/>
                      <a:pt x="8394" y="3665"/>
                    </a:cubicBezTo>
                    <a:cubicBezTo>
                      <a:pt x="8694" y="3836"/>
                      <a:pt x="9037" y="3936"/>
                      <a:pt x="9409" y="3936"/>
                    </a:cubicBezTo>
                    <a:cubicBezTo>
                      <a:pt x="9731" y="3936"/>
                      <a:pt x="10030" y="3864"/>
                      <a:pt x="10296" y="3731"/>
                    </a:cubicBezTo>
                    <a:cubicBezTo>
                      <a:pt x="10562" y="4014"/>
                      <a:pt x="10923" y="4208"/>
                      <a:pt x="11333" y="4252"/>
                    </a:cubicBezTo>
                    <a:cubicBezTo>
                      <a:pt x="11355" y="4441"/>
                      <a:pt x="11427" y="4618"/>
                      <a:pt x="11533" y="4768"/>
                    </a:cubicBezTo>
                    <a:cubicBezTo>
                      <a:pt x="11244" y="4945"/>
                      <a:pt x="11056" y="5262"/>
                      <a:pt x="11056" y="5616"/>
                    </a:cubicBezTo>
                    <a:cubicBezTo>
                      <a:pt x="11056" y="6171"/>
                      <a:pt x="11510" y="6614"/>
                      <a:pt x="12065" y="6614"/>
                    </a:cubicBezTo>
                    <a:cubicBezTo>
                      <a:pt x="12536" y="6614"/>
                      <a:pt x="12924" y="6304"/>
                      <a:pt x="13041" y="5877"/>
                    </a:cubicBezTo>
                    <a:cubicBezTo>
                      <a:pt x="13135" y="5910"/>
                      <a:pt x="13235" y="5932"/>
                      <a:pt x="13335" y="5932"/>
                    </a:cubicBezTo>
                    <a:cubicBezTo>
                      <a:pt x="13778" y="5932"/>
                      <a:pt x="14139" y="5578"/>
                      <a:pt x="14139" y="5139"/>
                    </a:cubicBezTo>
                    <a:cubicBezTo>
                      <a:pt x="14139" y="4851"/>
                      <a:pt x="13978" y="4596"/>
                      <a:pt x="13734" y="4457"/>
                    </a:cubicBezTo>
                    <a:cubicBezTo>
                      <a:pt x="13773" y="4341"/>
                      <a:pt x="13795" y="4213"/>
                      <a:pt x="13795" y="4086"/>
                    </a:cubicBezTo>
                    <a:cubicBezTo>
                      <a:pt x="13795" y="3598"/>
                      <a:pt x="13506" y="3177"/>
                      <a:pt x="13091" y="2977"/>
                    </a:cubicBezTo>
                    <a:cubicBezTo>
                      <a:pt x="13113" y="2872"/>
                      <a:pt x="13124" y="2766"/>
                      <a:pt x="13124" y="2655"/>
                    </a:cubicBezTo>
                    <a:cubicBezTo>
                      <a:pt x="13124" y="1768"/>
                      <a:pt x="12398" y="1047"/>
                      <a:pt x="11499" y="1047"/>
                    </a:cubicBezTo>
                    <a:cubicBezTo>
                      <a:pt x="11394" y="1047"/>
                      <a:pt x="11283" y="1059"/>
                      <a:pt x="11183" y="1081"/>
                    </a:cubicBezTo>
                    <a:cubicBezTo>
                      <a:pt x="10856" y="439"/>
                      <a:pt x="10185" y="0"/>
                      <a:pt x="9409" y="0"/>
                    </a:cubicBezTo>
                    <a:cubicBezTo>
                      <a:pt x="8466" y="0"/>
                      <a:pt x="7679" y="648"/>
                      <a:pt x="7475" y="1513"/>
                    </a:cubicBezTo>
                    <a:cubicBezTo>
                      <a:pt x="6954" y="1602"/>
                      <a:pt x="6543" y="2018"/>
                      <a:pt x="6471" y="2539"/>
                    </a:cubicBezTo>
                    <a:cubicBezTo>
                      <a:pt x="5989" y="2400"/>
                      <a:pt x="5334" y="2317"/>
                      <a:pt x="4608" y="2317"/>
                    </a:cubicBezTo>
                    <a:cubicBezTo>
                      <a:pt x="4586" y="2317"/>
                      <a:pt x="4564" y="2317"/>
                      <a:pt x="4536" y="2317"/>
                    </a:cubicBezTo>
                    <a:cubicBezTo>
                      <a:pt x="4486" y="2162"/>
                      <a:pt x="4353" y="2040"/>
                      <a:pt x="4192" y="1996"/>
                    </a:cubicBezTo>
                    <a:cubicBezTo>
                      <a:pt x="4181" y="1652"/>
                      <a:pt x="3898" y="1369"/>
                      <a:pt x="3543" y="1369"/>
                    </a:cubicBezTo>
                    <a:cubicBezTo>
                      <a:pt x="3494" y="1369"/>
                      <a:pt x="3444" y="1375"/>
                      <a:pt x="3399" y="1386"/>
                    </a:cubicBezTo>
                    <a:cubicBezTo>
                      <a:pt x="3305" y="1341"/>
                      <a:pt x="3200" y="1314"/>
                      <a:pt x="3089" y="1314"/>
                    </a:cubicBezTo>
                    <a:cubicBezTo>
                      <a:pt x="2989" y="1314"/>
                      <a:pt x="2895" y="1336"/>
                      <a:pt x="2806" y="1375"/>
                    </a:cubicBezTo>
                    <a:lnTo>
                      <a:pt x="2806" y="1369"/>
                    </a:lnTo>
                    <a:cubicBezTo>
                      <a:pt x="2806" y="1081"/>
                      <a:pt x="2573" y="848"/>
                      <a:pt x="2279" y="848"/>
                    </a:cubicBezTo>
                    <a:cubicBezTo>
                      <a:pt x="2046" y="848"/>
                      <a:pt x="1852" y="998"/>
                      <a:pt x="1780" y="1203"/>
                    </a:cubicBezTo>
                    <a:cubicBezTo>
                      <a:pt x="1758" y="1203"/>
                      <a:pt x="1741" y="1203"/>
                      <a:pt x="1719" y="1203"/>
                    </a:cubicBezTo>
                    <a:cubicBezTo>
                      <a:pt x="1409" y="1203"/>
                      <a:pt x="1154" y="1452"/>
                      <a:pt x="1154" y="1757"/>
                    </a:cubicBezTo>
                    <a:cubicBezTo>
                      <a:pt x="1154" y="2023"/>
                      <a:pt x="1348" y="2251"/>
                      <a:pt x="1597" y="2301"/>
                    </a:cubicBezTo>
                    <a:cubicBezTo>
                      <a:pt x="1625" y="2400"/>
                      <a:pt x="1669" y="2484"/>
                      <a:pt x="1736" y="2556"/>
                    </a:cubicBezTo>
                    <a:cubicBezTo>
                      <a:pt x="1331" y="2689"/>
                      <a:pt x="1037" y="3066"/>
                      <a:pt x="1037" y="3515"/>
                    </a:cubicBezTo>
                    <a:cubicBezTo>
                      <a:pt x="1037" y="3515"/>
                      <a:pt x="1037" y="3515"/>
                      <a:pt x="1037" y="3520"/>
                    </a:cubicBezTo>
                    <a:cubicBezTo>
                      <a:pt x="932" y="3443"/>
                      <a:pt x="799" y="3393"/>
                      <a:pt x="655" y="3393"/>
                    </a:cubicBezTo>
                    <a:cubicBezTo>
                      <a:pt x="294" y="3393"/>
                      <a:pt x="0" y="3681"/>
                      <a:pt x="0" y="4042"/>
                    </a:cubicBezTo>
                    <a:cubicBezTo>
                      <a:pt x="0" y="4385"/>
                      <a:pt x="266" y="4663"/>
                      <a:pt x="610" y="4685"/>
                    </a:cubicBezTo>
                    <a:close/>
                    <a:moveTo>
                      <a:pt x="2723" y="2545"/>
                    </a:moveTo>
                    <a:lnTo>
                      <a:pt x="2723" y="2545"/>
                    </a:lnTo>
                    <a:cubicBezTo>
                      <a:pt x="2667" y="2561"/>
                      <a:pt x="2623" y="2578"/>
                      <a:pt x="2573" y="2594"/>
                    </a:cubicBezTo>
                    <a:cubicBezTo>
                      <a:pt x="2606" y="2567"/>
                      <a:pt x="2634" y="2534"/>
                      <a:pt x="2656" y="2500"/>
                    </a:cubicBezTo>
                    <a:cubicBezTo>
                      <a:pt x="2678" y="2517"/>
                      <a:pt x="2701" y="2534"/>
                      <a:pt x="2723" y="2545"/>
                    </a:cubicBezTo>
                    <a:close/>
                  </a:path>
                </a:pathLst>
              </a:custGeom>
              <a:solidFill>
                <a:schemeClr val="bg1">
                  <a:lumMod val="75000"/>
                </a:schemeClr>
              </a:solidFill>
              <a:ln>
                <a:noFill/>
              </a:ln>
              <a:effectLst/>
              <a:extLst/>
            </p:spPr>
            <p:txBody>
              <a:bodyPr wrap="none" lIns="76183" tIns="38092" rIns="76183" bIns="38092" anchor="ctr"/>
              <a:lstStyle/>
              <a:p>
                <a:pPr defTabSz="914217"/>
                <a:endParaRPr lang="en-US">
                  <a:solidFill>
                    <a:srgbClr val="445469"/>
                  </a:solidFill>
                  <a:latin typeface="Lato Light"/>
                </a:endParaRPr>
              </a:p>
            </p:txBody>
          </p:sp>
          <p:sp>
            <p:nvSpPr>
              <p:cNvPr id="11" name="Freeform 2">
                <a:extLst>
                  <a:ext uri="{FF2B5EF4-FFF2-40B4-BE49-F238E27FC236}">
                    <a16:creationId xmlns:a16="http://schemas.microsoft.com/office/drawing/2014/main" id="{5AAEEEE9-020B-4A07-8807-1B158BEDFBF0}"/>
                  </a:ext>
                </a:extLst>
              </p:cNvPr>
              <p:cNvSpPr>
                <a:spLocks noChangeArrowheads="1"/>
              </p:cNvSpPr>
              <p:nvPr/>
            </p:nvSpPr>
            <p:spPr bwMode="auto">
              <a:xfrm rot="21133775">
                <a:off x="13112703" y="7741953"/>
                <a:ext cx="6937178" cy="3240334"/>
              </a:xfrm>
              <a:custGeom>
                <a:avLst/>
                <a:gdLst>
                  <a:gd name="T0" fmla="*/ 14288 w 14289"/>
                  <a:gd name="T1" fmla="*/ 4069 h 6671"/>
                  <a:gd name="T2" fmla="*/ 14288 w 14289"/>
                  <a:gd name="T3" fmla="*/ 4069 h 6671"/>
                  <a:gd name="T4" fmla="*/ 13628 w 14289"/>
                  <a:gd name="T5" fmla="*/ 3421 h 6671"/>
                  <a:gd name="T6" fmla="*/ 13240 w 14289"/>
                  <a:gd name="T7" fmla="*/ 3548 h 6671"/>
                  <a:gd name="T8" fmla="*/ 13240 w 14289"/>
                  <a:gd name="T9" fmla="*/ 3537 h 6671"/>
                  <a:gd name="T10" fmla="*/ 12536 w 14289"/>
                  <a:gd name="T11" fmla="*/ 2572 h 6671"/>
                  <a:gd name="T12" fmla="*/ 12675 w 14289"/>
                  <a:gd name="T13" fmla="*/ 2323 h 6671"/>
                  <a:gd name="T14" fmla="*/ 13124 w 14289"/>
                  <a:gd name="T15" fmla="*/ 1774 h 6671"/>
                  <a:gd name="T16" fmla="*/ 12552 w 14289"/>
                  <a:gd name="T17" fmla="*/ 1208 h 6671"/>
                  <a:gd name="T18" fmla="*/ 12491 w 14289"/>
                  <a:gd name="T19" fmla="*/ 1214 h 6671"/>
                  <a:gd name="T20" fmla="*/ 11987 w 14289"/>
                  <a:gd name="T21" fmla="*/ 853 h 6671"/>
                  <a:gd name="T22" fmla="*/ 11449 w 14289"/>
                  <a:gd name="T23" fmla="*/ 1380 h 6671"/>
                  <a:gd name="T24" fmla="*/ 11449 w 14289"/>
                  <a:gd name="T25" fmla="*/ 1386 h 6671"/>
                  <a:gd name="T26" fmla="*/ 11166 w 14289"/>
                  <a:gd name="T27" fmla="*/ 1325 h 6671"/>
                  <a:gd name="T28" fmla="*/ 10856 w 14289"/>
                  <a:gd name="T29" fmla="*/ 1397 h 6671"/>
                  <a:gd name="T30" fmla="*/ 10706 w 14289"/>
                  <a:gd name="T31" fmla="*/ 1380 h 6671"/>
                  <a:gd name="T32" fmla="*/ 10052 w 14289"/>
                  <a:gd name="T33" fmla="*/ 2012 h 6671"/>
                  <a:gd name="T34" fmla="*/ 9703 w 14289"/>
                  <a:gd name="T35" fmla="*/ 2334 h 6671"/>
                  <a:gd name="T36" fmla="*/ 9630 w 14289"/>
                  <a:gd name="T37" fmla="*/ 2334 h 6671"/>
                  <a:gd name="T38" fmla="*/ 7751 w 14289"/>
                  <a:gd name="T39" fmla="*/ 2556 h 6671"/>
                  <a:gd name="T40" fmla="*/ 6737 w 14289"/>
                  <a:gd name="T41" fmla="*/ 1524 h 6671"/>
                  <a:gd name="T42" fmla="*/ 4780 w 14289"/>
                  <a:gd name="T43" fmla="*/ 0 h 6671"/>
                  <a:gd name="T44" fmla="*/ 2989 w 14289"/>
                  <a:gd name="T45" fmla="*/ 1086 h 6671"/>
                  <a:gd name="T46" fmla="*/ 2667 w 14289"/>
                  <a:gd name="T47" fmla="*/ 1059 h 6671"/>
                  <a:gd name="T48" fmla="*/ 1026 w 14289"/>
                  <a:gd name="T49" fmla="*/ 2672 h 6671"/>
                  <a:gd name="T50" fmla="*/ 1059 w 14289"/>
                  <a:gd name="T51" fmla="*/ 3005 h 6671"/>
                  <a:gd name="T52" fmla="*/ 349 w 14289"/>
                  <a:gd name="T53" fmla="*/ 4119 h 6671"/>
                  <a:gd name="T54" fmla="*/ 405 w 14289"/>
                  <a:gd name="T55" fmla="*/ 4491 h 6671"/>
                  <a:gd name="T56" fmla="*/ 0 w 14289"/>
                  <a:gd name="T57" fmla="*/ 5184 h 6671"/>
                  <a:gd name="T58" fmla="*/ 810 w 14289"/>
                  <a:gd name="T59" fmla="*/ 5977 h 6671"/>
                  <a:gd name="T60" fmla="*/ 1109 w 14289"/>
                  <a:gd name="T61" fmla="*/ 5921 h 6671"/>
                  <a:gd name="T62" fmla="*/ 2096 w 14289"/>
                  <a:gd name="T63" fmla="*/ 6670 h 6671"/>
                  <a:gd name="T64" fmla="*/ 3116 w 14289"/>
                  <a:gd name="T65" fmla="*/ 5661 h 6671"/>
                  <a:gd name="T66" fmla="*/ 2634 w 14289"/>
                  <a:gd name="T67" fmla="*/ 4807 h 6671"/>
                  <a:gd name="T68" fmla="*/ 2839 w 14289"/>
                  <a:gd name="T69" fmla="*/ 4286 h 6671"/>
                  <a:gd name="T70" fmla="*/ 3881 w 14289"/>
                  <a:gd name="T71" fmla="*/ 3759 h 6671"/>
                  <a:gd name="T72" fmla="*/ 4780 w 14289"/>
                  <a:gd name="T73" fmla="*/ 3970 h 6671"/>
                  <a:gd name="T74" fmla="*/ 5805 w 14289"/>
                  <a:gd name="T75" fmla="*/ 3692 h 6671"/>
                  <a:gd name="T76" fmla="*/ 6532 w 14289"/>
                  <a:gd name="T77" fmla="*/ 3931 h 6671"/>
                  <a:gd name="T78" fmla="*/ 7397 w 14289"/>
                  <a:gd name="T79" fmla="*/ 3581 h 6671"/>
                  <a:gd name="T80" fmla="*/ 9630 w 14289"/>
                  <a:gd name="T81" fmla="*/ 3931 h 6671"/>
                  <a:gd name="T82" fmla="*/ 11205 w 14289"/>
                  <a:gd name="T83" fmla="*/ 3781 h 6671"/>
                  <a:gd name="T84" fmla="*/ 11931 w 14289"/>
                  <a:gd name="T85" fmla="*/ 4518 h 6671"/>
                  <a:gd name="T86" fmla="*/ 11931 w 14289"/>
                  <a:gd name="T87" fmla="*/ 4541 h 6671"/>
                  <a:gd name="T88" fmla="*/ 12558 w 14289"/>
                  <a:gd name="T89" fmla="*/ 5223 h 6671"/>
                  <a:gd name="T90" fmla="*/ 13157 w 14289"/>
                  <a:gd name="T91" fmla="*/ 5683 h 6671"/>
                  <a:gd name="T92" fmla="*/ 13783 w 14289"/>
                  <a:gd name="T93" fmla="*/ 5067 h 6671"/>
                  <a:gd name="T94" fmla="*/ 13673 w 14289"/>
                  <a:gd name="T95" fmla="*/ 4724 h 6671"/>
                  <a:gd name="T96" fmla="*/ 14288 w 14289"/>
                  <a:gd name="T97" fmla="*/ 4069 h 6671"/>
                  <a:gd name="T98" fmla="*/ 11604 w 14289"/>
                  <a:gd name="T99" fmla="*/ 2517 h 6671"/>
                  <a:gd name="T100" fmla="*/ 11604 w 14289"/>
                  <a:gd name="T101" fmla="*/ 2517 h 6671"/>
                  <a:gd name="T102" fmla="*/ 11687 w 14289"/>
                  <a:gd name="T103" fmla="*/ 2611 h 6671"/>
                  <a:gd name="T104" fmla="*/ 11538 w 14289"/>
                  <a:gd name="T105" fmla="*/ 2567 h 6671"/>
                  <a:gd name="T106" fmla="*/ 11604 w 14289"/>
                  <a:gd name="T107" fmla="*/ 2517 h 6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289" h="6671">
                    <a:moveTo>
                      <a:pt x="14288" y="4069"/>
                    </a:moveTo>
                    <a:lnTo>
                      <a:pt x="14288" y="4069"/>
                    </a:lnTo>
                    <a:cubicBezTo>
                      <a:pt x="14288" y="3715"/>
                      <a:pt x="13994" y="3421"/>
                      <a:pt x="13628" y="3421"/>
                    </a:cubicBezTo>
                    <a:cubicBezTo>
                      <a:pt x="13484" y="3421"/>
                      <a:pt x="13351" y="3465"/>
                      <a:pt x="13240" y="3548"/>
                    </a:cubicBezTo>
                    <a:cubicBezTo>
                      <a:pt x="13240" y="3543"/>
                      <a:pt x="13240" y="3543"/>
                      <a:pt x="13240" y="3537"/>
                    </a:cubicBezTo>
                    <a:cubicBezTo>
                      <a:pt x="13240" y="3088"/>
                      <a:pt x="12946" y="2711"/>
                      <a:pt x="12536" y="2572"/>
                    </a:cubicBezTo>
                    <a:cubicBezTo>
                      <a:pt x="12602" y="2506"/>
                      <a:pt x="12647" y="2417"/>
                      <a:pt x="12675" y="2323"/>
                    </a:cubicBezTo>
                    <a:cubicBezTo>
                      <a:pt x="12930" y="2267"/>
                      <a:pt x="13124" y="2040"/>
                      <a:pt x="13124" y="1774"/>
                    </a:cubicBezTo>
                    <a:cubicBezTo>
                      <a:pt x="13124" y="1463"/>
                      <a:pt x="12868" y="1208"/>
                      <a:pt x="12552" y="1208"/>
                    </a:cubicBezTo>
                    <a:cubicBezTo>
                      <a:pt x="12530" y="1208"/>
                      <a:pt x="12508" y="1214"/>
                      <a:pt x="12491" y="1214"/>
                    </a:cubicBezTo>
                    <a:cubicBezTo>
                      <a:pt x="12419" y="1003"/>
                      <a:pt x="12220" y="853"/>
                      <a:pt x="11987" y="853"/>
                    </a:cubicBezTo>
                    <a:cubicBezTo>
                      <a:pt x="11687" y="853"/>
                      <a:pt x="11449" y="1092"/>
                      <a:pt x="11449" y="1380"/>
                    </a:cubicBezTo>
                    <a:cubicBezTo>
                      <a:pt x="11449" y="1380"/>
                      <a:pt x="11449" y="1380"/>
                      <a:pt x="11449" y="1386"/>
                    </a:cubicBezTo>
                    <a:cubicBezTo>
                      <a:pt x="11366" y="1347"/>
                      <a:pt x="11272" y="1325"/>
                      <a:pt x="11166" y="1325"/>
                    </a:cubicBezTo>
                    <a:cubicBezTo>
                      <a:pt x="11055" y="1325"/>
                      <a:pt x="10950" y="1352"/>
                      <a:pt x="10856" y="1397"/>
                    </a:cubicBezTo>
                    <a:cubicBezTo>
                      <a:pt x="10806" y="1386"/>
                      <a:pt x="10761" y="1380"/>
                      <a:pt x="10706" y="1380"/>
                    </a:cubicBezTo>
                    <a:cubicBezTo>
                      <a:pt x="10351" y="1380"/>
                      <a:pt x="10063" y="1663"/>
                      <a:pt x="10052" y="2012"/>
                    </a:cubicBezTo>
                    <a:cubicBezTo>
                      <a:pt x="9891" y="2057"/>
                      <a:pt x="9758" y="2179"/>
                      <a:pt x="9703" y="2334"/>
                    </a:cubicBezTo>
                    <a:cubicBezTo>
                      <a:pt x="9680" y="2334"/>
                      <a:pt x="9652" y="2334"/>
                      <a:pt x="9630" y="2334"/>
                    </a:cubicBezTo>
                    <a:cubicBezTo>
                      <a:pt x="8898" y="2334"/>
                      <a:pt x="8239" y="2417"/>
                      <a:pt x="7751" y="2556"/>
                    </a:cubicBezTo>
                    <a:cubicBezTo>
                      <a:pt x="7679" y="2034"/>
                      <a:pt x="7264" y="1613"/>
                      <a:pt x="6737" y="1524"/>
                    </a:cubicBezTo>
                    <a:cubicBezTo>
                      <a:pt x="6526" y="654"/>
                      <a:pt x="5733" y="0"/>
                      <a:pt x="4780" y="0"/>
                    </a:cubicBezTo>
                    <a:cubicBezTo>
                      <a:pt x="3998" y="0"/>
                      <a:pt x="3321" y="444"/>
                      <a:pt x="2989" y="1086"/>
                    </a:cubicBezTo>
                    <a:cubicBezTo>
                      <a:pt x="2883" y="1070"/>
                      <a:pt x="2778" y="1059"/>
                      <a:pt x="2667" y="1059"/>
                    </a:cubicBezTo>
                    <a:cubicBezTo>
                      <a:pt x="1763" y="1059"/>
                      <a:pt x="1026" y="1779"/>
                      <a:pt x="1026" y="2672"/>
                    </a:cubicBezTo>
                    <a:cubicBezTo>
                      <a:pt x="1026" y="2789"/>
                      <a:pt x="1037" y="2894"/>
                      <a:pt x="1059" y="3005"/>
                    </a:cubicBezTo>
                    <a:cubicBezTo>
                      <a:pt x="638" y="3199"/>
                      <a:pt x="349" y="3626"/>
                      <a:pt x="349" y="4119"/>
                    </a:cubicBezTo>
                    <a:cubicBezTo>
                      <a:pt x="349" y="4247"/>
                      <a:pt x="366" y="4374"/>
                      <a:pt x="405" y="4491"/>
                    </a:cubicBezTo>
                    <a:cubicBezTo>
                      <a:pt x="166" y="4629"/>
                      <a:pt x="0" y="4885"/>
                      <a:pt x="0" y="5184"/>
                    </a:cubicBezTo>
                    <a:cubicBezTo>
                      <a:pt x="0" y="5622"/>
                      <a:pt x="366" y="5977"/>
                      <a:pt x="810" y="5977"/>
                    </a:cubicBezTo>
                    <a:cubicBezTo>
                      <a:pt x="915" y="5977"/>
                      <a:pt x="1015" y="5960"/>
                      <a:pt x="1109" y="5921"/>
                    </a:cubicBezTo>
                    <a:cubicBezTo>
                      <a:pt x="1225" y="6354"/>
                      <a:pt x="1625" y="6670"/>
                      <a:pt x="2096" y="6670"/>
                    </a:cubicBezTo>
                    <a:cubicBezTo>
                      <a:pt x="2656" y="6670"/>
                      <a:pt x="3116" y="6215"/>
                      <a:pt x="3116" y="5661"/>
                    </a:cubicBezTo>
                    <a:cubicBezTo>
                      <a:pt x="3116" y="5300"/>
                      <a:pt x="2922" y="4984"/>
                      <a:pt x="2634" y="4807"/>
                    </a:cubicBezTo>
                    <a:cubicBezTo>
                      <a:pt x="2739" y="4652"/>
                      <a:pt x="2811" y="4474"/>
                      <a:pt x="2839" y="4286"/>
                    </a:cubicBezTo>
                    <a:cubicBezTo>
                      <a:pt x="3249" y="4241"/>
                      <a:pt x="3615" y="4047"/>
                      <a:pt x="3881" y="3759"/>
                    </a:cubicBezTo>
                    <a:cubicBezTo>
                      <a:pt x="4153" y="3892"/>
                      <a:pt x="4458" y="3970"/>
                      <a:pt x="4780" y="3970"/>
                    </a:cubicBezTo>
                    <a:cubicBezTo>
                      <a:pt x="5157" y="3970"/>
                      <a:pt x="5506" y="3870"/>
                      <a:pt x="5805" y="3692"/>
                    </a:cubicBezTo>
                    <a:cubicBezTo>
                      <a:pt x="6005" y="3842"/>
                      <a:pt x="6260" y="3931"/>
                      <a:pt x="6532" y="3931"/>
                    </a:cubicBezTo>
                    <a:cubicBezTo>
                      <a:pt x="6870" y="3931"/>
                      <a:pt x="7175" y="3798"/>
                      <a:pt x="7397" y="3581"/>
                    </a:cubicBezTo>
                    <a:cubicBezTo>
                      <a:pt x="7884" y="3792"/>
                      <a:pt x="8699" y="3931"/>
                      <a:pt x="9630" y="3931"/>
                    </a:cubicBezTo>
                    <a:cubicBezTo>
                      <a:pt x="10218" y="3931"/>
                      <a:pt x="10761" y="3875"/>
                      <a:pt x="11205" y="3781"/>
                    </a:cubicBezTo>
                    <a:cubicBezTo>
                      <a:pt x="11294" y="4141"/>
                      <a:pt x="11577" y="4424"/>
                      <a:pt x="11931" y="4518"/>
                    </a:cubicBezTo>
                    <a:cubicBezTo>
                      <a:pt x="11931" y="4530"/>
                      <a:pt x="11931" y="4535"/>
                      <a:pt x="11931" y="4541"/>
                    </a:cubicBezTo>
                    <a:cubicBezTo>
                      <a:pt x="11931" y="4896"/>
                      <a:pt x="12203" y="5189"/>
                      <a:pt x="12558" y="5223"/>
                    </a:cubicBezTo>
                    <a:cubicBezTo>
                      <a:pt x="12624" y="5489"/>
                      <a:pt x="12868" y="5683"/>
                      <a:pt x="13157" y="5683"/>
                    </a:cubicBezTo>
                    <a:cubicBezTo>
                      <a:pt x="13501" y="5683"/>
                      <a:pt x="13783" y="5406"/>
                      <a:pt x="13783" y="5067"/>
                    </a:cubicBezTo>
                    <a:cubicBezTo>
                      <a:pt x="13783" y="4940"/>
                      <a:pt x="13739" y="4818"/>
                      <a:pt x="13673" y="4724"/>
                    </a:cubicBezTo>
                    <a:cubicBezTo>
                      <a:pt x="14016" y="4701"/>
                      <a:pt x="14288" y="4419"/>
                      <a:pt x="14288" y="4069"/>
                    </a:cubicBezTo>
                    <a:close/>
                    <a:moveTo>
                      <a:pt x="11604" y="2517"/>
                    </a:moveTo>
                    <a:lnTo>
                      <a:pt x="11604" y="2517"/>
                    </a:lnTo>
                    <a:cubicBezTo>
                      <a:pt x="11626" y="2556"/>
                      <a:pt x="11660" y="2583"/>
                      <a:pt x="11687" y="2611"/>
                    </a:cubicBezTo>
                    <a:cubicBezTo>
                      <a:pt x="11643" y="2594"/>
                      <a:pt x="11593" y="2583"/>
                      <a:pt x="11538" y="2567"/>
                    </a:cubicBezTo>
                    <a:cubicBezTo>
                      <a:pt x="11560" y="2550"/>
                      <a:pt x="11582" y="2534"/>
                      <a:pt x="11604" y="2517"/>
                    </a:cubicBezTo>
                    <a:close/>
                  </a:path>
                </a:pathLst>
              </a:custGeom>
              <a:solidFill>
                <a:schemeClr val="tx1"/>
              </a:solidFill>
              <a:ln>
                <a:noFill/>
              </a:ln>
              <a:effectLst/>
              <a:extLst/>
            </p:spPr>
            <p:txBody>
              <a:bodyPr wrap="none" lIns="76183" tIns="38092" rIns="76183" bIns="38092" anchor="ctr"/>
              <a:lstStyle/>
              <a:p>
                <a:pPr defTabSz="914217"/>
                <a:endParaRPr lang="en-US" dirty="0">
                  <a:solidFill>
                    <a:srgbClr val="445469"/>
                  </a:solidFill>
                  <a:latin typeface="Lato Light"/>
                </a:endParaRPr>
              </a:p>
            </p:txBody>
          </p:sp>
        </p:grpSp>
        <p:grpSp>
          <p:nvGrpSpPr>
            <p:cNvPr id="12" name="Group 11">
              <a:extLst>
                <a:ext uri="{FF2B5EF4-FFF2-40B4-BE49-F238E27FC236}">
                  <a16:creationId xmlns:a16="http://schemas.microsoft.com/office/drawing/2014/main" id="{F165CD94-FD1A-43FD-9D19-51BD39F79DE5}"/>
                </a:ext>
              </a:extLst>
            </p:cNvPr>
            <p:cNvGrpSpPr/>
            <p:nvPr/>
          </p:nvGrpSpPr>
          <p:grpSpPr>
            <a:xfrm>
              <a:off x="5637369" y="2923136"/>
              <a:ext cx="3882683" cy="2630905"/>
              <a:chOff x="11271562" y="5846272"/>
              <a:chExt cx="7765365" cy="5261809"/>
            </a:xfrm>
          </p:grpSpPr>
          <p:sp>
            <p:nvSpPr>
              <p:cNvPr id="13" name="Freeform 3">
                <a:extLst>
                  <a:ext uri="{FF2B5EF4-FFF2-40B4-BE49-F238E27FC236}">
                    <a16:creationId xmlns:a16="http://schemas.microsoft.com/office/drawing/2014/main" id="{D355D3E1-AF73-4C5E-B405-C54248906545}"/>
                  </a:ext>
                </a:extLst>
              </p:cNvPr>
              <p:cNvSpPr>
                <a:spLocks noChangeArrowheads="1"/>
              </p:cNvSpPr>
              <p:nvPr/>
            </p:nvSpPr>
            <p:spPr bwMode="auto">
              <a:xfrm rot="21133775">
                <a:off x="11271562" y="5846272"/>
                <a:ext cx="6795862" cy="3842141"/>
              </a:xfrm>
              <a:custGeom>
                <a:avLst/>
                <a:gdLst>
                  <a:gd name="T0" fmla="*/ 13994 w 13995"/>
                  <a:gd name="T1" fmla="*/ 94 h 7912"/>
                  <a:gd name="T2" fmla="*/ 13994 w 13995"/>
                  <a:gd name="T3" fmla="*/ 94 h 7912"/>
                  <a:gd name="T4" fmla="*/ 1785 w 13995"/>
                  <a:gd name="T5" fmla="*/ 2928 h 7912"/>
                  <a:gd name="T6" fmla="*/ 5733 w 13995"/>
                  <a:gd name="T7" fmla="*/ 7789 h 7912"/>
                </a:gdLst>
                <a:ahLst/>
                <a:cxnLst>
                  <a:cxn ang="0">
                    <a:pos x="T0" y="T1"/>
                  </a:cxn>
                  <a:cxn ang="0">
                    <a:pos x="T2" y="T3"/>
                  </a:cxn>
                  <a:cxn ang="0">
                    <a:pos x="T4" y="T5"/>
                  </a:cxn>
                  <a:cxn ang="0">
                    <a:pos x="T6" y="T7"/>
                  </a:cxn>
                </a:cxnLst>
                <a:rect l="0" t="0" r="r" b="b"/>
                <a:pathLst>
                  <a:path w="13995" h="7912">
                    <a:moveTo>
                      <a:pt x="13994" y="94"/>
                    </a:moveTo>
                    <a:lnTo>
                      <a:pt x="13994" y="94"/>
                    </a:lnTo>
                    <a:cubicBezTo>
                      <a:pt x="10563" y="1841"/>
                      <a:pt x="3565" y="0"/>
                      <a:pt x="1785" y="2928"/>
                    </a:cubicBezTo>
                    <a:cubicBezTo>
                      <a:pt x="0" y="5854"/>
                      <a:pt x="2750" y="7911"/>
                      <a:pt x="5733" y="7789"/>
                    </a:cubicBezTo>
                  </a:path>
                </a:pathLst>
              </a:custGeom>
              <a:noFill/>
              <a:ln w="20160" cap="flat">
                <a:solidFill>
                  <a:schemeClr val="accent3"/>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6183" tIns="38092" rIns="76183" bIns="38092"/>
              <a:lstStyle/>
              <a:p>
                <a:pPr defTabSz="914217"/>
                <a:endParaRPr lang="en-US">
                  <a:solidFill>
                    <a:srgbClr val="445469"/>
                  </a:solidFill>
                  <a:latin typeface="Lato Light"/>
                </a:endParaRPr>
              </a:p>
            </p:txBody>
          </p:sp>
          <p:sp>
            <p:nvSpPr>
              <p:cNvPr id="14" name="Freeform 4">
                <a:extLst>
                  <a:ext uri="{FF2B5EF4-FFF2-40B4-BE49-F238E27FC236}">
                    <a16:creationId xmlns:a16="http://schemas.microsoft.com/office/drawing/2014/main" id="{F0E80EF8-127B-4874-A489-2E25BC64667A}"/>
                  </a:ext>
                </a:extLst>
              </p:cNvPr>
              <p:cNvSpPr>
                <a:spLocks noChangeArrowheads="1"/>
              </p:cNvSpPr>
              <p:nvPr/>
            </p:nvSpPr>
            <p:spPr bwMode="auto">
              <a:xfrm rot="21133775">
                <a:off x="12241065" y="7265940"/>
                <a:ext cx="6795862" cy="3842141"/>
              </a:xfrm>
              <a:custGeom>
                <a:avLst/>
                <a:gdLst>
                  <a:gd name="T0" fmla="*/ 13995 w 13996"/>
                  <a:gd name="T1" fmla="*/ 94 h 7912"/>
                  <a:gd name="T2" fmla="*/ 13995 w 13996"/>
                  <a:gd name="T3" fmla="*/ 94 h 7912"/>
                  <a:gd name="T4" fmla="*/ 1786 w 13996"/>
                  <a:gd name="T5" fmla="*/ 2927 h 7912"/>
                  <a:gd name="T6" fmla="*/ 5734 w 13996"/>
                  <a:gd name="T7" fmla="*/ 7789 h 7912"/>
                </a:gdLst>
                <a:ahLst/>
                <a:cxnLst>
                  <a:cxn ang="0">
                    <a:pos x="T0" y="T1"/>
                  </a:cxn>
                  <a:cxn ang="0">
                    <a:pos x="T2" y="T3"/>
                  </a:cxn>
                  <a:cxn ang="0">
                    <a:pos x="T4" y="T5"/>
                  </a:cxn>
                  <a:cxn ang="0">
                    <a:pos x="T6" y="T7"/>
                  </a:cxn>
                </a:cxnLst>
                <a:rect l="0" t="0" r="r" b="b"/>
                <a:pathLst>
                  <a:path w="13996" h="7912">
                    <a:moveTo>
                      <a:pt x="13995" y="94"/>
                    </a:moveTo>
                    <a:lnTo>
                      <a:pt x="13995" y="94"/>
                    </a:lnTo>
                    <a:cubicBezTo>
                      <a:pt x="10563" y="1840"/>
                      <a:pt x="3566" y="0"/>
                      <a:pt x="1786" y="2927"/>
                    </a:cubicBezTo>
                    <a:cubicBezTo>
                      <a:pt x="0" y="5854"/>
                      <a:pt x="2751" y="7911"/>
                      <a:pt x="5734" y="7789"/>
                    </a:cubicBezTo>
                  </a:path>
                </a:pathLst>
              </a:custGeom>
              <a:noFill/>
              <a:ln w="20160" cap="flat">
                <a:solidFill>
                  <a:schemeClr val="accent3"/>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6183" tIns="38092" rIns="76183" bIns="38092"/>
              <a:lstStyle/>
              <a:p>
                <a:pPr defTabSz="914217"/>
                <a:endParaRPr lang="en-US">
                  <a:solidFill>
                    <a:srgbClr val="445469"/>
                  </a:solidFill>
                  <a:latin typeface="Lato Light"/>
                </a:endParaRPr>
              </a:p>
            </p:txBody>
          </p:sp>
          <p:sp>
            <p:nvSpPr>
              <p:cNvPr id="15" name="Freeform 5">
                <a:extLst>
                  <a:ext uri="{FF2B5EF4-FFF2-40B4-BE49-F238E27FC236}">
                    <a16:creationId xmlns:a16="http://schemas.microsoft.com/office/drawing/2014/main" id="{886F38B3-32A2-4818-9AAF-558CB7CD5DF1}"/>
                  </a:ext>
                </a:extLst>
              </p:cNvPr>
              <p:cNvSpPr>
                <a:spLocks noChangeArrowheads="1"/>
              </p:cNvSpPr>
              <p:nvPr/>
            </p:nvSpPr>
            <p:spPr bwMode="auto">
              <a:xfrm rot="21133775">
                <a:off x="11342175" y="6807155"/>
                <a:ext cx="6795862" cy="3842141"/>
              </a:xfrm>
              <a:custGeom>
                <a:avLst/>
                <a:gdLst>
                  <a:gd name="T0" fmla="*/ 13994 w 13995"/>
                  <a:gd name="T1" fmla="*/ 94 h 7912"/>
                  <a:gd name="T2" fmla="*/ 13994 w 13995"/>
                  <a:gd name="T3" fmla="*/ 94 h 7912"/>
                  <a:gd name="T4" fmla="*/ 1785 w 13995"/>
                  <a:gd name="T5" fmla="*/ 2926 h 7912"/>
                  <a:gd name="T6" fmla="*/ 5739 w 13995"/>
                  <a:gd name="T7" fmla="*/ 7789 h 7912"/>
                </a:gdLst>
                <a:ahLst/>
                <a:cxnLst>
                  <a:cxn ang="0">
                    <a:pos x="T0" y="T1"/>
                  </a:cxn>
                  <a:cxn ang="0">
                    <a:pos x="T2" y="T3"/>
                  </a:cxn>
                  <a:cxn ang="0">
                    <a:pos x="T4" y="T5"/>
                  </a:cxn>
                  <a:cxn ang="0">
                    <a:pos x="T6" y="T7"/>
                  </a:cxn>
                </a:cxnLst>
                <a:rect l="0" t="0" r="r" b="b"/>
                <a:pathLst>
                  <a:path w="13995" h="7912">
                    <a:moveTo>
                      <a:pt x="13994" y="94"/>
                    </a:moveTo>
                    <a:lnTo>
                      <a:pt x="13994" y="94"/>
                    </a:lnTo>
                    <a:cubicBezTo>
                      <a:pt x="10568" y="1840"/>
                      <a:pt x="3571" y="0"/>
                      <a:pt x="1785" y="2926"/>
                    </a:cubicBezTo>
                    <a:cubicBezTo>
                      <a:pt x="0" y="5854"/>
                      <a:pt x="2756" y="7911"/>
                      <a:pt x="5739" y="7789"/>
                    </a:cubicBezTo>
                  </a:path>
                </a:pathLst>
              </a:custGeom>
              <a:noFill/>
              <a:ln w="59760" cap="flat">
                <a:solidFill>
                  <a:schemeClr val="accent3"/>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6183" tIns="38092" rIns="76183" bIns="38092"/>
              <a:lstStyle/>
              <a:p>
                <a:pPr defTabSz="914217"/>
                <a:endParaRPr lang="en-US">
                  <a:solidFill>
                    <a:srgbClr val="445469"/>
                  </a:solidFill>
                  <a:latin typeface="Lato Light"/>
                </a:endParaRPr>
              </a:p>
            </p:txBody>
          </p:sp>
        </p:grpSp>
        <p:grpSp>
          <p:nvGrpSpPr>
            <p:cNvPr id="16" name="Group 15">
              <a:extLst>
                <a:ext uri="{FF2B5EF4-FFF2-40B4-BE49-F238E27FC236}">
                  <a16:creationId xmlns:a16="http://schemas.microsoft.com/office/drawing/2014/main" id="{E6670052-B9BB-469C-B665-D727A406DF4E}"/>
                </a:ext>
              </a:extLst>
            </p:cNvPr>
            <p:cNvGrpSpPr/>
            <p:nvPr/>
          </p:nvGrpSpPr>
          <p:grpSpPr>
            <a:xfrm>
              <a:off x="8697657" y="2153765"/>
              <a:ext cx="1798935" cy="1402342"/>
              <a:chOff x="17392138" y="4307530"/>
              <a:chExt cx="3597870" cy="2804683"/>
            </a:xfrm>
          </p:grpSpPr>
          <p:sp>
            <p:nvSpPr>
              <p:cNvPr id="17" name="Freeform 6">
                <a:extLst>
                  <a:ext uri="{FF2B5EF4-FFF2-40B4-BE49-F238E27FC236}">
                    <a16:creationId xmlns:a16="http://schemas.microsoft.com/office/drawing/2014/main" id="{27EA1DD0-3847-44A2-A445-82DEBD4889B3}"/>
                  </a:ext>
                </a:extLst>
              </p:cNvPr>
              <p:cNvSpPr>
                <a:spLocks noChangeArrowheads="1"/>
              </p:cNvSpPr>
              <p:nvPr/>
            </p:nvSpPr>
            <p:spPr bwMode="auto">
              <a:xfrm rot="21133775">
                <a:off x="18434406" y="5853598"/>
                <a:ext cx="1295368" cy="1023714"/>
              </a:xfrm>
              <a:custGeom>
                <a:avLst/>
                <a:gdLst>
                  <a:gd name="T0" fmla="*/ 1936 w 2669"/>
                  <a:gd name="T1" fmla="*/ 820 h 2108"/>
                  <a:gd name="T2" fmla="*/ 1936 w 2669"/>
                  <a:gd name="T3" fmla="*/ 820 h 2108"/>
                  <a:gd name="T4" fmla="*/ 2668 w 2669"/>
                  <a:gd name="T5" fmla="*/ 0 h 2108"/>
                  <a:gd name="T6" fmla="*/ 572 w 2669"/>
                  <a:gd name="T7" fmla="*/ 793 h 2108"/>
                  <a:gd name="T8" fmla="*/ 455 w 2669"/>
                  <a:gd name="T9" fmla="*/ 1658 h 2108"/>
                  <a:gd name="T10" fmla="*/ 1936 w 2669"/>
                  <a:gd name="T11" fmla="*/ 820 h 2108"/>
                </a:gdLst>
                <a:ahLst/>
                <a:cxnLst>
                  <a:cxn ang="0">
                    <a:pos x="T0" y="T1"/>
                  </a:cxn>
                  <a:cxn ang="0">
                    <a:pos x="T2" y="T3"/>
                  </a:cxn>
                  <a:cxn ang="0">
                    <a:pos x="T4" y="T5"/>
                  </a:cxn>
                  <a:cxn ang="0">
                    <a:pos x="T6" y="T7"/>
                  </a:cxn>
                  <a:cxn ang="0">
                    <a:pos x="T8" y="T9"/>
                  </a:cxn>
                  <a:cxn ang="0">
                    <a:pos x="T10" y="T11"/>
                  </a:cxn>
                </a:cxnLst>
                <a:rect l="0" t="0" r="r" b="b"/>
                <a:pathLst>
                  <a:path w="2669" h="2108">
                    <a:moveTo>
                      <a:pt x="1936" y="820"/>
                    </a:moveTo>
                    <a:lnTo>
                      <a:pt x="1936" y="820"/>
                    </a:lnTo>
                    <a:cubicBezTo>
                      <a:pt x="1936" y="820"/>
                      <a:pt x="1686" y="482"/>
                      <a:pt x="2668" y="0"/>
                    </a:cubicBezTo>
                    <a:cubicBezTo>
                      <a:pt x="572" y="793"/>
                      <a:pt x="572" y="793"/>
                      <a:pt x="572" y="793"/>
                    </a:cubicBezTo>
                    <a:cubicBezTo>
                      <a:pt x="572" y="793"/>
                      <a:pt x="910" y="1214"/>
                      <a:pt x="455" y="1658"/>
                    </a:cubicBezTo>
                    <a:cubicBezTo>
                      <a:pt x="0" y="2107"/>
                      <a:pt x="1936" y="820"/>
                      <a:pt x="1936" y="820"/>
                    </a:cubicBezTo>
                  </a:path>
                </a:pathLst>
              </a:custGeom>
              <a:solidFill>
                <a:srgbClr val="BF282D"/>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pPr defTabSz="914217"/>
                <a:endParaRPr lang="en-US">
                  <a:solidFill>
                    <a:srgbClr val="445469"/>
                  </a:solidFill>
                  <a:latin typeface="Lato Light"/>
                </a:endParaRPr>
              </a:p>
            </p:txBody>
          </p:sp>
          <p:sp>
            <p:nvSpPr>
              <p:cNvPr id="18" name="Freeform 7">
                <a:extLst>
                  <a:ext uri="{FF2B5EF4-FFF2-40B4-BE49-F238E27FC236}">
                    <a16:creationId xmlns:a16="http://schemas.microsoft.com/office/drawing/2014/main" id="{40BB9494-968B-4139-A470-89B76ED5047F}"/>
                  </a:ext>
                </a:extLst>
              </p:cNvPr>
              <p:cNvSpPr>
                <a:spLocks noChangeArrowheads="1"/>
              </p:cNvSpPr>
              <p:nvPr/>
            </p:nvSpPr>
            <p:spPr bwMode="auto">
              <a:xfrm rot="21133775">
                <a:off x="18567836" y="6095970"/>
                <a:ext cx="1295366" cy="815972"/>
              </a:xfrm>
              <a:custGeom>
                <a:avLst/>
                <a:gdLst>
                  <a:gd name="T0" fmla="*/ 2667 w 2668"/>
                  <a:gd name="T1" fmla="*/ 222 h 1681"/>
                  <a:gd name="T2" fmla="*/ 2667 w 2668"/>
                  <a:gd name="T3" fmla="*/ 222 h 1681"/>
                  <a:gd name="T4" fmla="*/ 1586 w 2668"/>
                  <a:gd name="T5" fmla="*/ 1198 h 1681"/>
                  <a:gd name="T6" fmla="*/ 133 w 2668"/>
                  <a:gd name="T7" fmla="*/ 1630 h 1681"/>
                  <a:gd name="T8" fmla="*/ 67 w 2668"/>
                  <a:gd name="T9" fmla="*/ 1497 h 1681"/>
                  <a:gd name="T10" fmla="*/ 0 w 2668"/>
                  <a:gd name="T11" fmla="*/ 1364 h 1681"/>
                  <a:gd name="T12" fmla="*/ 1231 w 2668"/>
                  <a:gd name="T13" fmla="*/ 483 h 1681"/>
                  <a:gd name="T14" fmla="*/ 2667 w 2668"/>
                  <a:gd name="T15" fmla="*/ 222 h 16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8" h="1681">
                    <a:moveTo>
                      <a:pt x="2667" y="222"/>
                    </a:moveTo>
                    <a:lnTo>
                      <a:pt x="2667" y="222"/>
                    </a:lnTo>
                    <a:cubicBezTo>
                      <a:pt x="2667" y="222"/>
                      <a:pt x="2573" y="715"/>
                      <a:pt x="1586" y="1198"/>
                    </a:cubicBezTo>
                    <a:cubicBezTo>
                      <a:pt x="599" y="1680"/>
                      <a:pt x="133" y="1630"/>
                      <a:pt x="133" y="1630"/>
                    </a:cubicBezTo>
                    <a:cubicBezTo>
                      <a:pt x="67" y="1497"/>
                      <a:pt x="67" y="1497"/>
                      <a:pt x="67" y="1497"/>
                    </a:cubicBezTo>
                    <a:cubicBezTo>
                      <a:pt x="0" y="1364"/>
                      <a:pt x="0" y="1364"/>
                      <a:pt x="0" y="1364"/>
                    </a:cubicBezTo>
                    <a:cubicBezTo>
                      <a:pt x="0" y="1364"/>
                      <a:pt x="244" y="965"/>
                      <a:pt x="1231" y="483"/>
                    </a:cubicBezTo>
                    <a:cubicBezTo>
                      <a:pt x="2224" y="0"/>
                      <a:pt x="2667" y="222"/>
                      <a:pt x="2667" y="222"/>
                    </a:cubicBezTo>
                  </a:path>
                </a:pathLst>
              </a:custGeom>
              <a:solidFill>
                <a:schemeClr val="accent3"/>
              </a:solidFill>
              <a:ln>
                <a:noFill/>
              </a:ln>
              <a:effectLst/>
              <a:extLst/>
            </p:spPr>
            <p:txBody>
              <a:bodyPr wrap="none" lIns="76183" tIns="38092" rIns="76183" bIns="38092" anchor="ctr"/>
              <a:lstStyle/>
              <a:p>
                <a:pPr defTabSz="914217"/>
                <a:endParaRPr lang="en-US">
                  <a:solidFill>
                    <a:srgbClr val="445469"/>
                  </a:solidFill>
                  <a:latin typeface="Lato Light"/>
                </a:endParaRPr>
              </a:p>
            </p:txBody>
          </p:sp>
          <p:sp>
            <p:nvSpPr>
              <p:cNvPr id="19" name="Freeform 8">
                <a:extLst>
                  <a:ext uri="{FF2B5EF4-FFF2-40B4-BE49-F238E27FC236}">
                    <a16:creationId xmlns:a16="http://schemas.microsoft.com/office/drawing/2014/main" id="{07E6BB37-5038-45F5-9A2B-2416C69D68B1}"/>
                  </a:ext>
                </a:extLst>
              </p:cNvPr>
              <p:cNvSpPr>
                <a:spLocks noChangeArrowheads="1"/>
              </p:cNvSpPr>
              <p:nvPr/>
            </p:nvSpPr>
            <p:spPr bwMode="auto">
              <a:xfrm rot="21133775">
                <a:off x="19375209" y="6170351"/>
                <a:ext cx="237662" cy="346949"/>
              </a:xfrm>
              <a:custGeom>
                <a:avLst/>
                <a:gdLst>
                  <a:gd name="T0" fmla="*/ 488 w 489"/>
                  <a:gd name="T1" fmla="*/ 593 h 716"/>
                  <a:gd name="T2" fmla="*/ 488 w 489"/>
                  <a:gd name="T3" fmla="*/ 593 h 716"/>
                  <a:gd name="T4" fmla="*/ 321 w 489"/>
                  <a:gd name="T5" fmla="*/ 715 h 716"/>
                  <a:gd name="T6" fmla="*/ 0 w 489"/>
                  <a:gd name="T7" fmla="*/ 55 h 716"/>
                  <a:gd name="T8" fmla="*/ 199 w 489"/>
                  <a:gd name="T9" fmla="*/ 0 h 716"/>
                  <a:gd name="T10" fmla="*/ 488 w 489"/>
                  <a:gd name="T11" fmla="*/ 593 h 716"/>
                </a:gdLst>
                <a:ahLst/>
                <a:cxnLst>
                  <a:cxn ang="0">
                    <a:pos x="T0" y="T1"/>
                  </a:cxn>
                  <a:cxn ang="0">
                    <a:pos x="T2" y="T3"/>
                  </a:cxn>
                  <a:cxn ang="0">
                    <a:pos x="T4" y="T5"/>
                  </a:cxn>
                  <a:cxn ang="0">
                    <a:pos x="T6" y="T7"/>
                  </a:cxn>
                  <a:cxn ang="0">
                    <a:pos x="T8" y="T9"/>
                  </a:cxn>
                  <a:cxn ang="0">
                    <a:pos x="T10" y="T11"/>
                  </a:cxn>
                </a:cxnLst>
                <a:rect l="0" t="0" r="r" b="b"/>
                <a:pathLst>
                  <a:path w="489" h="716">
                    <a:moveTo>
                      <a:pt x="488" y="593"/>
                    </a:moveTo>
                    <a:lnTo>
                      <a:pt x="488" y="593"/>
                    </a:lnTo>
                    <a:cubicBezTo>
                      <a:pt x="438" y="632"/>
                      <a:pt x="382" y="671"/>
                      <a:pt x="321" y="715"/>
                    </a:cubicBezTo>
                    <a:cubicBezTo>
                      <a:pt x="0" y="55"/>
                      <a:pt x="0" y="55"/>
                      <a:pt x="0" y="55"/>
                    </a:cubicBezTo>
                    <a:cubicBezTo>
                      <a:pt x="72" y="33"/>
                      <a:pt x="138" y="11"/>
                      <a:pt x="199" y="0"/>
                    </a:cubicBezTo>
                    <a:lnTo>
                      <a:pt x="488" y="593"/>
                    </a:lnTo>
                  </a:path>
                </a:pathLst>
              </a:custGeom>
              <a:solidFill>
                <a:srgbClr val="BF282D"/>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pPr defTabSz="914217"/>
                <a:endParaRPr lang="en-US">
                  <a:solidFill>
                    <a:srgbClr val="445469"/>
                  </a:solidFill>
                  <a:latin typeface="Lato Light"/>
                </a:endParaRPr>
              </a:p>
            </p:txBody>
          </p:sp>
          <p:sp>
            <p:nvSpPr>
              <p:cNvPr id="20" name="Freeform 9">
                <a:extLst>
                  <a:ext uri="{FF2B5EF4-FFF2-40B4-BE49-F238E27FC236}">
                    <a16:creationId xmlns:a16="http://schemas.microsoft.com/office/drawing/2014/main" id="{38F39F28-8DC6-4EE0-8D67-E34CD4576D6D}"/>
                  </a:ext>
                </a:extLst>
              </p:cNvPr>
              <p:cNvSpPr>
                <a:spLocks noChangeArrowheads="1"/>
              </p:cNvSpPr>
              <p:nvPr/>
            </p:nvSpPr>
            <p:spPr bwMode="auto">
              <a:xfrm rot="21133775">
                <a:off x="19535642" y="6092496"/>
                <a:ext cx="293332" cy="284842"/>
              </a:xfrm>
              <a:custGeom>
                <a:avLst/>
                <a:gdLst>
                  <a:gd name="T0" fmla="*/ 0 w 605"/>
                  <a:gd name="T1" fmla="*/ 66 h 588"/>
                  <a:gd name="T2" fmla="*/ 0 w 605"/>
                  <a:gd name="T3" fmla="*/ 66 h 588"/>
                  <a:gd name="T4" fmla="*/ 604 w 605"/>
                  <a:gd name="T5" fmla="*/ 94 h 588"/>
                  <a:gd name="T6" fmla="*/ 255 w 605"/>
                  <a:gd name="T7" fmla="*/ 587 h 588"/>
                  <a:gd name="T8" fmla="*/ 0 w 605"/>
                  <a:gd name="T9" fmla="*/ 66 h 588"/>
                </a:gdLst>
                <a:ahLst/>
                <a:cxnLst>
                  <a:cxn ang="0">
                    <a:pos x="T0" y="T1"/>
                  </a:cxn>
                  <a:cxn ang="0">
                    <a:pos x="T2" y="T3"/>
                  </a:cxn>
                  <a:cxn ang="0">
                    <a:pos x="T4" y="T5"/>
                  </a:cxn>
                  <a:cxn ang="0">
                    <a:pos x="T6" y="T7"/>
                  </a:cxn>
                  <a:cxn ang="0">
                    <a:pos x="T8" y="T9"/>
                  </a:cxn>
                </a:cxnLst>
                <a:rect l="0" t="0" r="r" b="b"/>
                <a:pathLst>
                  <a:path w="605" h="588">
                    <a:moveTo>
                      <a:pt x="0" y="66"/>
                    </a:moveTo>
                    <a:lnTo>
                      <a:pt x="0" y="66"/>
                    </a:lnTo>
                    <a:cubicBezTo>
                      <a:pt x="416" y="0"/>
                      <a:pt x="604" y="94"/>
                      <a:pt x="604" y="94"/>
                    </a:cubicBezTo>
                    <a:cubicBezTo>
                      <a:pt x="604" y="94"/>
                      <a:pt x="566" y="305"/>
                      <a:pt x="255" y="587"/>
                    </a:cubicBezTo>
                    <a:lnTo>
                      <a:pt x="0" y="66"/>
                    </a:lnTo>
                  </a:path>
                </a:pathLst>
              </a:custGeom>
              <a:solidFill>
                <a:srgbClr val="BF282D"/>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pPr defTabSz="914217"/>
                <a:endParaRPr lang="en-US">
                  <a:solidFill>
                    <a:srgbClr val="445469"/>
                  </a:solidFill>
                  <a:latin typeface="Lato Light"/>
                </a:endParaRPr>
              </a:p>
            </p:txBody>
          </p:sp>
          <p:sp>
            <p:nvSpPr>
              <p:cNvPr id="21" name="Freeform 10">
                <a:extLst>
                  <a:ext uri="{FF2B5EF4-FFF2-40B4-BE49-F238E27FC236}">
                    <a16:creationId xmlns:a16="http://schemas.microsoft.com/office/drawing/2014/main" id="{5D826BD8-E634-41D5-8BBE-D5FA7730517D}"/>
                  </a:ext>
                </a:extLst>
              </p:cNvPr>
              <p:cNvSpPr>
                <a:spLocks noChangeArrowheads="1"/>
              </p:cNvSpPr>
              <p:nvPr/>
            </p:nvSpPr>
            <p:spPr bwMode="auto">
              <a:xfrm rot="21133775">
                <a:off x="18506032" y="6845550"/>
                <a:ext cx="179852" cy="197034"/>
              </a:xfrm>
              <a:custGeom>
                <a:avLst/>
                <a:gdLst>
                  <a:gd name="T0" fmla="*/ 0 w 372"/>
                  <a:gd name="T1" fmla="*/ 83 h 406"/>
                  <a:gd name="T2" fmla="*/ 161 w 372"/>
                  <a:gd name="T3" fmla="*/ 405 h 406"/>
                  <a:gd name="T4" fmla="*/ 371 w 372"/>
                  <a:gd name="T5" fmla="*/ 272 h 406"/>
                  <a:gd name="T6" fmla="*/ 238 w 372"/>
                  <a:gd name="T7" fmla="*/ 0 h 406"/>
                  <a:gd name="T8" fmla="*/ 0 w 372"/>
                  <a:gd name="T9" fmla="*/ 83 h 406"/>
                </a:gdLst>
                <a:ahLst/>
                <a:cxnLst>
                  <a:cxn ang="0">
                    <a:pos x="T0" y="T1"/>
                  </a:cxn>
                  <a:cxn ang="0">
                    <a:pos x="T2" y="T3"/>
                  </a:cxn>
                  <a:cxn ang="0">
                    <a:pos x="T4" y="T5"/>
                  </a:cxn>
                  <a:cxn ang="0">
                    <a:pos x="T6" y="T7"/>
                  </a:cxn>
                  <a:cxn ang="0">
                    <a:pos x="T8" y="T9"/>
                  </a:cxn>
                </a:cxnLst>
                <a:rect l="0" t="0" r="r" b="b"/>
                <a:pathLst>
                  <a:path w="372" h="406">
                    <a:moveTo>
                      <a:pt x="0" y="83"/>
                    </a:moveTo>
                    <a:lnTo>
                      <a:pt x="161" y="405"/>
                    </a:lnTo>
                    <a:lnTo>
                      <a:pt x="371" y="272"/>
                    </a:lnTo>
                    <a:lnTo>
                      <a:pt x="238" y="0"/>
                    </a:lnTo>
                    <a:lnTo>
                      <a:pt x="0" y="83"/>
                    </a:lnTo>
                  </a:path>
                </a:pathLst>
              </a:custGeom>
              <a:solidFill>
                <a:srgbClr val="818181"/>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pPr defTabSz="914217"/>
                <a:endParaRPr lang="en-US">
                  <a:solidFill>
                    <a:srgbClr val="445469"/>
                  </a:solidFill>
                  <a:latin typeface="Lato Light"/>
                </a:endParaRPr>
              </a:p>
            </p:txBody>
          </p:sp>
          <p:sp>
            <p:nvSpPr>
              <p:cNvPr id="22" name="Freeform 11">
                <a:extLst>
                  <a:ext uri="{FF2B5EF4-FFF2-40B4-BE49-F238E27FC236}">
                    <a16:creationId xmlns:a16="http://schemas.microsoft.com/office/drawing/2014/main" id="{7CB54BB7-6D71-41B7-8225-B3734F909A26}"/>
                  </a:ext>
                </a:extLst>
              </p:cNvPr>
              <p:cNvSpPr>
                <a:spLocks noChangeArrowheads="1"/>
              </p:cNvSpPr>
              <p:nvPr/>
            </p:nvSpPr>
            <p:spPr bwMode="auto">
              <a:xfrm rot="21133775">
                <a:off x="18342527" y="6908756"/>
                <a:ext cx="246226" cy="203457"/>
              </a:xfrm>
              <a:custGeom>
                <a:avLst/>
                <a:gdLst>
                  <a:gd name="T0" fmla="*/ 354 w 505"/>
                  <a:gd name="T1" fmla="*/ 5 h 417"/>
                  <a:gd name="T2" fmla="*/ 354 w 505"/>
                  <a:gd name="T3" fmla="*/ 5 h 417"/>
                  <a:gd name="T4" fmla="*/ 432 w 505"/>
                  <a:gd name="T5" fmla="*/ 155 h 417"/>
                  <a:gd name="T6" fmla="*/ 504 w 505"/>
                  <a:gd name="T7" fmla="*/ 305 h 417"/>
                  <a:gd name="T8" fmla="*/ 349 w 505"/>
                  <a:gd name="T9" fmla="*/ 416 h 417"/>
                  <a:gd name="T10" fmla="*/ 360 w 505"/>
                  <a:gd name="T11" fmla="*/ 333 h 417"/>
                  <a:gd name="T12" fmla="*/ 0 w 505"/>
                  <a:gd name="T13" fmla="*/ 366 h 417"/>
                  <a:gd name="T14" fmla="*/ 244 w 505"/>
                  <a:gd name="T15" fmla="*/ 100 h 417"/>
                  <a:gd name="T16" fmla="*/ 177 w 505"/>
                  <a:gd name="T17" fmla="*/ 61 h 417"/>
                  <a:gd name="T18" fmla="*/ 354 w 505"/>
                  <a:gd name="T19" fmla="*/ 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5" h="417">
                    <a:moveTo>
                      <a:pt x="354" y="5"/>
                    </a:moveTo>
                    <a:lnTo>
                      <a:pt x="354" y="5"/>
                    </a:lnTo>
                    <a:cubicBezTo>
                      <a:pt x="432" y="155"/>
                      <a:pt x="432" y="155"/>
                      <a:pt x="432" y="155"/>
                    </a:cubicBezTo>
                    <a:cubicBezTo>
                      <a:pt x="504" y="305"/>
                      <a:pt x="504" y="305"/>
                      <a:pt x="504" y="305"/>
                    </a:cubicBezTo>
                    <a:cubicBezTo>
                      <a:pt x="504" y="305"/>
                      <a:pt x="449" y="388"/>
                      <a:pt x="349" y="416"/>
                    </a:cubicBezTo>
                    <a:cubicBezTo>
                      <a:pt x="349" y="416"/>
                      <a:pt x="382" y="355"/>
                      <a:pt x="360" y="333"/>
                    </a:cubicBezTo>
                    <a:cubicBezTo>
                      <a:pt x="360" y="333"/>
                      <a:pt x="155" y="416"/>
                      <a:pt x="0" y="366"/>
                    </a:cubicBezTo>
                    <a:cubicBezTo>
                      <a:pt x="55" y="216"/>
                      <a:pt x="244" y="100"/>
                      <a:pt x="244" y="100"/>
                    </a:cubicBezTo>
                    <a:cubicBezTo>
                      <a:pt x="244" y="72"/>
                      <a:pt x="177" y="61"/>
                      <a:pt x="177" y="61"/>
                    </a:cubicBezTo>
                    <a:cubicBezTo>
                      <a:pt x="255" y="0"/>
                      <a:pt x="354" y="5"/>
                      <a:pt x="354" y="5"/>
                    </a:cubicBezTo>
                  </a:path>
                </a:pathLst>
              </a:custGeom>
              <a:solidFill>
                <a:srgbClr val="F69321"/>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pPr defTabSz="914217"/>
                <a:endParaRPr lang="en-US">
                  <a:solidFill>
                    <a:srgbClr val="445469"/>
                  </a:solidFill>
                  <a:latin typeface="Lato Light"/>
                </a:endParaRPr>
              </a:p>
            </p:txBody>
          </p:sp>
          <p:sp>
            <p:nvSpPr>
              <p:cNvPr id="23" name="Freeform 12">
                <a:extLst>
                  <a:ext uri="{FF2B5EF4-FFF2-40B4-BE49-F238E27FC236}">
                    <a16:creationId xmlns:a16="http://schemas.microsoft.com/office/drawing/2014/main" id="{463B2490-154B-4C92-8A68-6C38367570DF}"/>
                  </a:ext>
                </a:extLst>
              </p:cNvPr>
              <p:cNvSpPr>
                <a:spLocks noChangeArrowheads="1"/>
              </p:cNvSpPr>
              <p:nvPr/>
            </p:nvSpPr>
            <p:spPr bwMode="auto">
              <a:xfrm rot="21133775">
                <a:off x="18396088" y="6909838"/>
                <a:ext cx="184135" cy="167050"/>
              </a:xfrm>
              <a:custGeom>
                <a:avLst/>
                <a:gdLst>
                  <a:gd name="T0" fmla="*/ 266 w 378"/>
                  <a:gd name="T1" fmla="*/ 33 h 345"/>
                  <a:gd name="T2" fmla="*/ 266 w 378"/>
                  <a:gd name="T3" fmla="*/ 33 h 345"/>
                  <a:gd name="T4" fmla="*/ 321 w 378"/>
                  <a:gd name="T5" fmla="*/ 144 h 345"/>
                  <a:gd name="T6" fmla="*/ 377 w 378"/>
                  <a:gd name="T7" fmla="*/ 255 h 345"/>
                  <a:gd name="T8" fmla="*/ 288 w 378"/>
                  <a:gd name="T9" fmla="*/ 344 h 345"/>
                  <a:gd name="T10" fmla="*/ 266 w 378"/>
                  <a:gd name="T11" fmla="*/ 277 h 345"/>
                  <a:gd name="T12" fmla="*/ 0 w 378"/>
                  <a:gd name="T13" fmla="*/ 299 h 345"/>
                  <a:gd name="T14" fmla="*/ 182 w 378"/>
                  <a:gd name="T15" fmla="*/ 105 h 345"/>
                  <a:gd name="T16" fmla="*/ 138 w 378"/>
                  <a:gd name="T17" fmla="*/ 50 h 345"/>
                  <a:gd name="T18" fmla="*/ 266 w 378"/>
                  <a:gd name="T19" fmla="*/ 3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45">
                    <a:moveTo>
                      <a:pt x="266" y="33"/>
                    </a:moveTo>
                    <a:lnTo>
                      <a:pt x="266" y="33"/>
                    </a:lnTo>
                    <a:cubicBezTo>
                      <a:pt x="321" y="144"/>
                      <a:pt x="321" y="144"/>
                      <a:pt x="321" y="144"/>
                    </a:cubicBezTo>
                    <a:cubicBezTo>
                      <a:pt x="377" y="255"/>
                      <a:pt x="377" y="255"/>
                      <a:pt x="377" y="255"/>
                    </a:cubicBezTo>
                    <a:cubicBezTo>
                      <a:pt x="377" y="255"/>
                      <a:pt x="360" y="327"/>
                      <a:pt x="288" y="344"/>
                    </a:cubicBezTo>
                    <a:cubicBezTo>
                      <a:pt x="288" y="344"/>
                      <a:pt x="282" y="294"/>
                      <a:pt x="266" y="277"/>
                    </a:cubicBezTo>
                    <a:cubicBezTo>
                      <a:pt x="266" y="277"/>
                      <a:pt x="116" y="338"/>
                      <a:pt x="0" y="299"/>
                    </a:cubicBezTo>
                    <a:cubicBezTo>
                      <a:pt x="38" y="188"/>
                      <a:pt x="182" y="105"/>
                      <a:pt x="182" y="105"/>
                    </a:cubicBezTo>
                    <a:cubicBezTo>
                      <a:pt x="177" y="83"/>
                      <a:pt x="138" y="50"/>
                      <a:pt x="138" y="50"/>
                    </a:cubicBezTo>
                    <a:cubicBezTo>
                      <a:pt x="199" y="0"/>
                      <a:pt x="266" y="33"/>
                      <a:pt x="266" y="33"/>
                    </a:cubicBezTo>
                  </a:path>
                </a:pathLst>
              </a:custGeom>
              <a:solidFill>
                <a:srgbClr val="FAED22"/>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pPr defTabSz="914217"/>
                <a:endParaRPr lang="en-US">
                  <a:solidFill>
                    <a:srgbClr val="445469"/>
                  </a:solidFill>
                  <a:latin typeface="Lato Light"/>
                </a:endParaRPr>
              </a:p>
            </p:txBody>
          </p:sp>
          <p:sp>
            <p:nvSpPr>
              <p:cNvPr id="24" name="Freeform 13">
                <a:extLst>
                  <a:ext uri="{FF2B5EF4-FFF2-40B4-BE49-F238E27FC236}">
                    <a16:creationId xmlns:a16="http://schemas.microsoft.com/office/drawing/2014/main" id="{BD42728F-B73F-450A-94A3-83877E2D039A}"/>
                  </a:ext>
                </a:extLst>
              </p:cNvPr>
              <p:cNvSpPr>
                <a:spLocks noChangeArrowheads="1"/>
              </p:cNvSpPr>
              <p:nvPr/>
            </p:nvSpPr>
            <p:spPr bwMode="auto">
              <a:xfrm rot="21133775">
                <a:off x="18451125" y="6934813"/>
                <a:ext cx="115619" cy="104942"/>
              </a:xfrm>
              <a:custGeom>
                <a:avLst/>
                <a:gdLst>
                  <a:gd name="T0" fmla="*/ 172 w 239"/>
                  <a:gd name="T1" fmla="*/ 17 h 218"/>
                  <a:gd name="T2" fmla="*/ 172 w 239"/>
                  <a:gd name="T3" fmla="*/ 17 h 218"/>
                  <a:gd name="T4" fmla="*/ 205 w 239"/>
                  <a:gd name="T5" fmla="*/ 89 h 218"/>
                  <a:gd name="T6" fmla="*/ 238 w 239"/>
                  <a:gd name="T7" fmla="*/ 161 h 218"/>
                  <a:gd name="T8" fmla="*/ 183 w 239"/>
                  <a:gd name="T9" fmla="*/ 217 h 218"/>
                  <a:gd name="T10" fmla="*/ 172 w 239"/>
                  <a:gd name="T11" fmla="*/ 172 h 218"/>
                  <a:gd name="T12" fmla="*/ 0 w 239"/>
                  <a:gd name="T13" fmla="*/ 189 h 218"/>
                  <a:gd name="T14" fmla="*/ 116 w 239"/>
                  <a:gd name="T15" fmla="*/ 61 h 218"/>
                  <a:gd name="T16" fmla="*/ 89 w 239"/>
                  <a:gd name="T17" fmla="*/ 28 h 218"/>
                  <a:gd name="T18" fmla="*/ 172 w 239"/>
                  <a:gd name="T19" fmla="*/ 1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218">
                    <a:moveTo>
                      <a:pt x="172" y="17"/>
                    </a:moveTo>
                    <a:lnTo>
                      <a:pt x="172" y="17"/>
                    </a:lnTo>
                    <a:cubicBezTo>
                      <a:pt x="205" y="89"/>
                      <a:pt x="205" y="89"/>
                      <a:pt x="205" y="89"/>
                    </a:cubicBezTo>
                    <a:cubicBezTo>
                      <a:pt x="238" y="161"/>
                      <a:pt x="238" y="161"/>
                      <a:pt x="238" y="161"/>
                    </a:cubicBezTo>
                    <a:cubicBezTo>
                      <a:pt x="238" y="161"/>
                      <a:pt x="227" y="200"/>
                      <a:pt x="183" y="217"/>
                    </a:cubicBezTo>
                    <a:cubicBezTo>
                      <a:pt x="183" y="217"/>
                      <a:pt x="183" y="183"/>
                      <a:pt x="172" y="172"/>
                    </a:cubicBezTo>
                    <a:cubicBezTo>
                      <a:pt x="172" y="172"/>
                      <a:pt x="72" y="211"/>
                      <a:pt x="0" y="189"/>
                    </a:cubicBezTo>
                    <a:cubicBezTo>
                      <a:pt x="28" y="117"/>
                      <a:pt x="116" y="61"/>
                      <a:pt x="116" y="61"/>
                    </a:cubicBezTo>
                    <a:cubicBezTo>
                      <a:pt x="116" y="50"/>
                      <a:pt x="89" y="28"/>
                      <a:pt x="89" y="28"/>
                    </a:cubicBezTo>
                    <a:cubicBezTo>
                      <a:pt x="127" y="0"/>
                      <a:pt x="172" y="17"/>
                      <a:pt x="172" y="17"/>
                    </a:cubicBezTo>
                  </a:path>
                </a:pathLst>
              </a:custGeom>
              <a:solidFill>
                <a:srgbClr val="F2F2F2"/>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pPr defTabSz="914217"/>
                <a:endParaRPr lang="en-US">
                  <a:solidFill>
                    <a:srgbClr val="445469"/>
                  </a:solidFill>
                  <a:latin typeface="Lato Light"/>
                </a:endParaRPr>
              </a:p>
            </p:txBody>
          </p:sp>
          <p:sp>
            <p:nvSpPr>
              <p:cNvPr id="25" name="Freeform 14">
                <a:extLst>
                  <a:ext uri="{FF2B5EF4-FFF2-40B4-BE49-F238E27FC236}">
                    <a16:creationId xmlns:a16="http://schemas.microsoft.com/office/drawing/2014/main" id="{0885AA1C-EC2E-4833-8A82-C8F059BBB2E0}"/>
                  </a:ext>
                </a:extLst>
              </p:cNvPr>
              <p:cNvSpPr>
                <a:spLocks noChangeArrowheads="1"/>
              </p:cNvSpPr>
              <p:nvPr/>
            </p:nvSpPr>
            <p:spPr bwMode="auto">
              <a:xfrm rot="21133775">
                <a:off x="17565616" y="5086577"/>
                <a:ext cx="1603687" cy="571823"/>
              </a:xfrm>
              <a:custGeom>
                <a:avLst/>
                <a:gdLst>
                  <a:gd name="T0" fmla="*/ 2202 w 3301"/>
                  <a:gd name="T1" fmla="*/ 77 h 1176"/>
                  <a:gd name="T2" fmla="*/ 2202 w 3301"/>
                  <a:gd name="T3" fmla="*/ 77 h 1176"/>
                  <a:gd name="T4" fmla="*/ 3300 w 3301"/>
                  <a:gd name="T5" fmla="*/ 0 h 1176"/>
                  <a:gd name="T6" fmla="*/ 1392 w 3301"/>
                  <a:gd name="T7" fmla="*/ 1175 h 1176"/>
                  <a:gd name="T8" fmla="*/ 633 w 3301"/>
                  <a:gd name="T9" fmla="*/ 732 h 1176"/>
                  <a:gd name="T10" fmla="*/ 2202 w 3301"/>
                  <a:gd name="T11" fmla="*/ 77 h 1176"/>
                </a:gdLst>
                <a:ahLst/>
                <a:cxnLst>
                  <a:cxn ang="0">
                    <a:pos x="T0" y="T1"/>
                  </a:cxn>
                  <a:cxn ang="0">
                    <a:pos x="T2" y="T3"/>
                  </a:cxn>
                  <a:cxn ang="0">
                    <a:pos x="T4" y="T5"/>
                  </a:cxn>
                  <a:cxn ang="0">
                    <a:pos x="T6" y="T7"/>
                  </a:cxn>
                  <a:cxn ang="0">
                    <a:pos x="T8" y="T9"/>
                  </a:cxn>
                  <a:cxn ang="0">
                    <a:pos x="T10" y="T11"/>
                  </a:cxn>
                </a:cxnLst>
                <a:rect l="0" t="0" r="r" b="b"/>
                <a:pathLst>
                  <a:path w="3301" h="1176">
                    <a:moveTo>
                      <a:pt x="2202" y="77"/>
                    </a:moveTo>
                    <a:lnTo>
                      <a:pt x="2202" y="77"/>
                    </a:lnTo>
                    <a:cubicBezTo>
                      <a:pt x="2202" y="77"/>
                      <a:pt x="2318" y="482"/>
                      <a:pt x="3300" y="0"/>
                    </a:cubicBezTo>
                    <a:cubicBezTo>
                      <a:pt x="1392" y="1175"/>
                      <a:pt x="1392" y="1175"/>
                      <a:pt x="1392" y="1175"/>
                    </a:cubicBezTo>
                    <a:cubicBezTo>
                      <a:pt x="1392" y="1175"/>
                      <a:pt x="1265" y="648"/>
                      <a:pt x="633" y="732"/>
                    </a:cubicBezTo>
                    <a:cubicBezTo>
                      <a:pt x="0" y="820"/>
                      <a:pt x="2202" y="77"/>
                      <a:pt x="2202" y="77"/>
                    </a:cubicBezTo>
                  </a:path>
                </a:pathLst>
              </a:custGeom>
              <a:solidFill>
                <a:srgbClr val="BF282D"/>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pPr defTabSz="914217"/>
                <a:endParaRPr lang="en-US">
                  <a:solidFill>
                    <a:srgbClr val="445469"/>
                  </a:solidFill>
                  <a:latin typeface="Lato Light"/>
                </a:endParaRPr>
              </a:p>
            </p:txBody>
          </p:sp>
          <p:sp>
            <p:nvSpPr>
              <p:cNvPr id="26" name="Freeform 15">
                <a:extLst>
                  <a:ext uri="{FF2B5EF4-FFF2-40B4-BE49-F238E27FC236}">
                    <a16:creationId xmlns:a16="http://schemas.microsoft.com/office/drawing/2014/main" id="{188D24CB-BD35-4EAA-B10B-390ED89AAFF8}"/>
                  </a:ext>
                </a:extLst>
              </p:cNvPr>
              <p:cNvSpPr>
                <a:spLocks noChangeArrowheads="1"/>
              </p:cNvSpPr>
              <p:nvPr/>
            </p:nvSpPr>
            <p:spPr bwMode="auto">
              <a:xfrm rot="21133775">
                <a:off x="17797623" y="4315578"/>
                <a:ext cx="3192385" cy="2017445"/>
              </a:xfrm>
              <a:custGeom>
                <a:avLst/>
                <a:gdLst>
                  <a:gd name="T0" fmla="*/ 6576 w 6577"/>
                  <a:gd name="T1" fmla="*/ 555 h 4154"/>
                  <a:gd name="T2" fmla="*/ 6576 w 6577"/>
                  <a:gd name="T3" fmla="*/ 555 h 4154"/>
                  <a:gd name="T4" fmla="*/ 3038 w 6577"/>
                  <a:gd name="T5" fmla="*/ 1192 h 4154"/>
                  <a:gd name="T6" fmla="*/ 0 w 6577"/>
                  <a:gd name="T7" fmla="*/ 3371 h 4154"/>
                  <a:gd name="T8" fmla="*/ 161 w 6577"/>
                  <a:gd name="T9" fmla="*/ 3698 h 4154"/>
                  <a:gd name="T10" fmla="*/ 321 w 6577"/>
                  <a:gd name="T11" fmla="*/ 4031 h 4154"/>
                  <a:gd name="T12" fmla="*/ 3903 w 6577"/>
                  <a:gd name="T13" fmla="*/ 2961 h 4154"/>
                  <a:gd name="T14" fmla="*/ 6576 w 6577"/>
                  <a:gd name="T15" fmla="*/ 555 h 4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77" h="4154">
                    <a:moveTo>
                      <a:pt x="6576" y="555"/>
                    </a:moveTo>
                    <a:lnTo>
                      <a:pt x="6576" y="555"/>
                    </a:lnTo>
                    <a:cubicBezTo>
                      <a:pt x="6576" y="555"/>
                      <a:pt x="5472" y="0"/>
                      <a:pt x="3038" y="1192"/>
                    </a:cubicBezTo>
                    <a:cubicBezTo>
                      <a:pt x="604" y="2390"/>
                      <a:pt x="0" y="3371"/>
                      <a:pt x="0" y="3371"/>
                    </a:cubicBezTo>
                    <a:cubicBezTo>
                      <a:pt x="161" y="3698"/>
                      <a:pt x="161" y="3698"/>
                      <a:pt x="161" y="3698"/>
                    </a:cubicBezTo>
                    <a:cubicBezTo>
                      <a:pt x="321" y="4031"/>
                      <a:pt x="321" y="4031"/>
                      <a:pt x="321" y="4031"/>
                    </a:cubicBezTo>
                    <a:cubicBezTo>
                      <a:pt x="321" y="4031"/>
                      <a:pt x="1469" y="4153"/>
                      <a:pt x="3903" y="2961"/>
                    </a:cubicBezTo>
                    <a:cubicBezTo>
                      <a:pt x="6343" y="1763"/>
                      <a:pt x="6576" y="555"/>
                      <a:pt x="6576" y="555"/>
                    </a:cubicBezTo>
                  </a:path>
                </a:pathLst>
              </a:custGeom>
              <a:solidFill>
                <a:schemeClr val="accent1"/>
              </a:solidFill>
              <a:ln>
                <a:noFill/>
              </a:ln>
              <a:effectLst/>
              <a:extLst/>
            </p:spPr>
            <p:txBody>
              <a:bodyPr wrap="none" lIns="76183" tIns="38092" rIns="76183" bIns="38092" anchor="ctr"/>
              <a:lstStyle/>
              <a:p>
                <a:pPr defTabSz="914217"/>
                <a:endParaRPr lang="en-US">
                  <a:solidFill>
                    <a:srgbClr val="445469"/>
                  </a:solidFill>
                  <a:latin typeface="Lato Light"/>
                </a:endParaRPr>
              </a:p>
            </p:txBody>
          </p:sp>
          <p:sp>
            <p:nvSpPr>
              <p:cNvPr id="27" name="Freeform 16">
                <a:extLst>
                  <a:ext uri="{FF2B5EF4-FFF2-40B4-BE49-F238E27FC236}">
                    <a16:creationId xmlns:a16="http://schemas.microsoft.com/office/drawing/2014/main" id="{3DAE71D7-6DD2-4502-B350-A4E5D41A6A00}"/>
                  </a:ext>
                </a:extLst>
              </p:cNvPr>
              <p:cNvSpPr>
                <a:spLocks noChangeArrowheads="1"/>
              </p:cNvSpPr>
              <p:nvPr/>
            </p:nvSpPr>
            <p:spPr bwMode="auto">
              <a:xfrm rot="21133775">
                <a:off x="18143588" y="5657724"/>
                <a:ext cx="513866" cy="721739"/>
              </a:xfrm>
              <a:custGeom>
                <a:avLst/>
                <a:gdLst>
                  <a:gd name="T0" fmla="*/ 571 w 1060"/>
                  <a:gd name="T1" fmla="*/ 1486 h 1487"/>
                  <a:gd name="T2" fmla="*/ 571 w 1060"/>
                  <a:gd name="T3" fmla="*/ 1486 h 1487"/>
                  <a:gd name="T4" fmla="*/ 1059 w 1060"/>
                  <a:gd name="T5" fmla="*/ 1381 h 1487"/>
                  <a:gd name="T6" fmla="*/ 382 w 1060"/>
                  <a:gd name="T7" fmla="*/ 0 h 1487"/>
                  <a:gd name="T8" fmla="*/ 0 w 1060"/>
                  <a:gd name="T9" fmla="*/ 316 h 1487"/>
                  <a:gd name="T10" fmla="*/ 571 w 1060"/>
                  <a:gd name="T11" fmla="*/ 1486 h 1487"/>
                </a:gdLst>
                <a:ahLst/>
                <a:cxnLst>
                  <a:cxn ang="0">
                    <a:pos x="T0" y="T1"/>
                  </a:cxn>
                  <a:cxn ang="0">
                    <a:pos x="T2" y="T3"/>
                  </a:cxn>
                  <a:cxn ang="0">
                    <a:pos x="T4" y="T5"/>
                  </a:cxn>
                  <a:cxn ang="0">
                    <a:pos x="T6" y="T7"/>
                  </a:cxn>
                  <a:cxn ang="0">
                    <a:pos x="T8" y="T9"/>
                  </a:cxn>
                  <a:cxn ang="0">
                    <a:pos x="T10" y="T11"/>
                  </a:cxn>
                </a:cxnLst>
                <a:rect l="0" t="0" r="r" b="b"/>
                <a:pathLst>
                  <a:path w="1060" h="1487">
                    <a:moveTo>
                      <a:pt x="571" y="1486"/>
                    </a:moveTo>
                    <a:lnTo>
                      <a:pt x="571" y="1486"/>
                    </a:lnTo>
                    <a:cubicBezTo>
                      <a:pt x="715" y="1458"/>
                      <a:pt x="876" y="1425"/>
                      <a:pt x="1059" y="1381"/>
                    </a:cubicBezTo>
                    <a:cubicBezTo>
                      <a:pt x="382" y="0"/>
                      <a:pt x="382" y="0"/>
                      <a:pt x="382" y="0"/>
                    </a:cubicBezTo>
                    <a:cubicBezTo>
                      <a:pt x="232" y="117"/>
                      <a:pt x="105" y="222"/>
                      <a:pt x="0" y="316"/>
                    </a:cubicBezTo>
                    <a:lnTo>
                      <a:pt x="571" y="1486"/>
                    </a:lnTo>
                  </a:path>
                </a:pathLst>
              </a:custGeom>
              <a:solidFill>
                <a:srgbClr val="BF282D"/>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pPr defTabSz="914217"/>
                <a:endParaRPr lang="en-US">
                  <a:solidFill>
                    <a:srgbClr val="445469"/>
                  </a:solidFill>
                  <a:latin typeface="Lato Light"/>
                </a:endParaRPr>
              </a:p>
            </p:txBody>
          </p:sp>
          <p:sp>
            <p:nvSpPr>
              <p:cNvPr id="28" name="Freeform 17">
                <a:extLst>
                  <a:ext uri="{FF2B5EF4-FFF2-40B4-BE49-F238E27FC236}">
                    <a16:creationId xmlns:a16="http://schemas.microsoft.com/office/drawing/2014/main" id="{D956D760-DE31-4C0F-859C-58926F76F816}"/>
                  </a:ext>
                </a:extLst>
              </p:cNvPr>
              <p:cNvSpPr>
                <a:spLocks noChangeArrowheads="1"/>
              </p:cNvSpPr>
              <p:nvPr/>
            </p:nvSpPr>
            <p:spPr bwMode="auto">
              <a:xfrm rot="21133775">
                <a:off x="20216038" y="4307530"/>
                <a:ext cx="695859" cy="687472"/>
              </a:xfrm>
              <a:custGeom>
                <a:avLst/>
                <a:gdLst>
                  <a:gd name="T0" fmla="*/ 616 w 1432"/>
                  <a:gd name="T1" fmla="*/ 1414 h 1415"/>
                  <a:gd name="T2" fmla="*/ 616 w 1432"/>
                  <a:gd name="T3" fmla="*/ 1414 h 1415"/>
                  <a:gd name="T4" fmla="*/ 1431 w 1432"/>
                  <a:gd name="T5" fmla="*/ 233 h 1415"/>
                  <a:gd name="T6" fmla="*/ 0 w 1432"/>
                  <a:gd name="T7" fmla="*/ 155 h 1415"/>
                  <a:gd name="T8" fmla="*/ 616 w 1432"/>
                  <a:gd name="T9" fmla="*/ 1414 h 1415"/>
                </a:gdLst>
                <a:ahLst/>
                <a:cxnLst>
                  <a:cxn ang="0">
                    <a:pos x="T0" y="T1"/>
                  </a:cxn>
                  <a:cxn ang="0">
                    <a:pos x="T2" y="T3"/>
                  </a:cxn>
                  <a:cxn ang="0">
                    <a:pos x="T4" y="T5"/>
                  </a:cxn>
                  <a:cxn ang="0">
                    <a:pos x="T6" y="T7"/>
                  </a:cxn>
                  <a:cxn ang="0">
                    <a:pos x="T8" y="T9"/>
                  </a:cxn>
                </a:cxnLst>
                <a:rect l="0" t="0" r="r" b="b"/>
                <a:pathLst>
                  <a:path w="1432" h="1415">
                    <a:moveTo>
                      <a:pt x="616" y="1414"/>
                    </a:moveTo>
                    <a:lnTo>
                      <a:pt x="616" y="1414"/>
                    </a:lnTo>
                    <a:cubicBezTo>
                      <a:pt x="1337" y="737"/>
                      <a:pt x="1431" y="233"/>
                      <a:pt x="1431" y="233"/>
                    </a:cubicBezTo>
                    <a:cubicBezTo>
                      <a:pt x="1431" y="233"/>
                      <a:pt x="976" y="0"/>
                      <a:pt x="0" y="155"/>
                    </a:cubicBezTo>
                    <a:lnTo>
                      <a:pt x="616" y="1414"/>
                    </a:lnTo>
                  </a:path>
                </a:pathLst>
              </a:custGeom>
              <a:solidFill>
                <a:srgbClr val="BF282D"/>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pPr defTabSz="914217"/>
                <a:endParaRPr lang="en-US">
                  <a:solidFill>
                    <a:srgbClr val="445469"/>
                  </a:solidFill>
                  <a:latin typeface="Lato Light"/>
                </a:endParaRPr>
              </a:p>
            </p:txBody>
          </p:sp>
          <p:sp>
            <p:nvSpPr>
              <p:cNvPr id="29" name="Freeform 18">
                <a:extLst>
                  <a:ext uri="{FF2B5EF4-FFF2-40B4-BE49-F238E27FC236}">
                    <a16:creationId xmlns:a16="http://schemas.microsoft.com/office/drawing/2014/main" id="{C1E6DBA0-B53B-448D-B697-DDC716436EA4}"/>
                  </a:ext>
                </a:extLst>
              </p:cNvPr>
              <p:cNvSpPr>
                <a:spLocks noChangeArrowheads="1"/>
              </p:cNvSpPr>
              <p:nvPr/>
            </p:nvSpPr>
            <p:spPr bwMode="auto">
              <a:xfrm rot="21133775">
                <a:off x="17613473" y="4674257"/>
                <a:ext cx="1295366" cy="820255"/>
              </a:xfrm>
              <a:custGeom>
                <a:avLst/>
                <a:gdLst>
                  <a:gd name="T0" fmla="*/ 2667 w 2668"/>
                  <a:gd name="T1" fmla="*/ 227 h 1687"/>
                  <a:gd name="T2" fmla="*/ 2667 w 2668"/>
                  <a:gd name="T3" fmla="*/ 227 h 1687"/>
                  <a:gd name="T4" fmla="*/ 1236 w 2668"/>
                  <a:gd name="T5" fmla="*/ 482 h 1687"/>
                  <a:gd name="T6" fmla="*/ 0 w 2668"/>
                  <a:gd name="T7" fmla="*/ 1364 h 1687"/>
                  <a:gd name="T8" fmla="*/ 66 w 2668"/>
                  <a:gd name="T9" fmla="*/ 1497 h 1687"/>
                  <a:gd name="T10" fmla="*/ 133 w 2668"/>
                  <a:gd name="T11" fmla="*/ 1636 h 1687"/>
                  <a:gd name="T12" fmla="*/ 1586 w 2668"/>
                  <a:gd name="T13" fmla="*/ 1198 h 1687"/>
                  <a:gd name="T14" fmla="*/ 2667 w 2668"/>
                  <a:gd name="T15" fmla="*/ 227 h 16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8" h="1687">
                    <a:moveTo>
                      <a:pt x="2667" y="227"/>
                    </a:moveTo>
                    <a:lnTo>
                      <a:pt x="2667" y="227"/>
                    </a:lnTo>
                    <a:cubicBezTo>
                      <a:pt x="2667" y="227"/>
                      <a:pt x="2223" y="0"/>
                      <a:pt x="1236" y="482"/>
                    </a:cubicBezTo>
                    <a:cubicBezTo>
                      <a:pt x="249" y="970"/>
                      <a:pt x="0" y="1364"/>
                      <a:pt x="0" y="1364"/>
                    </a:cubicBezTo>
                    <a:cubicBezTo>
                      <a:pt x="66" y="1497"/>
                      <a:pt x="66" y="1497"/>
                      <a:pt x="66" y="1497"/>
                    </a:cubicBezTo>
                    <a:cubicBezTo>
                      <a:pt x="133" y="1636"/>
                      <a:pt x="133" y="1636"/>
                      <a:pt x="133" y="1636"/>
                    </a:cubicBezTo>
                    <a:cubicBezTo>
                      <a:pt x="133" y="1636"/>
                      <a:pt x="599" y="1686"/>
                      <a:pt x="1586" y="1198"/>
                    </a:cubicBezTo>
                    <a:cubicBezTo>
                      <a:pt x="2573" y="715"/>
                      <a:pt x="2667" y="227"/>
                      <a:pt x="2667" y="227"/>
                    </a:cubicBezTo>
                  </a:path>
                </a:pathLst>
              </a:custGeom>
              <a:solidFill>
                <a:schemeClr val="accent3"/>
              </a:solidFill>
              <a:ln>
                <a:noFill/>
              </a:ln>
              <a:effectLst/>
              <a:extLst/>
            </p:spPr>
            <p:txBody>
              <a:bodyPr wrap="none" lIns="76183" tIns="38092" rIns="76183" bIns="38092" anchor="ctr"/>
              <a:lstStyle/>
              <a:p>
                <a:pPr defTabSz="914217"/>
                <a:endParaRPr lang="en-US">
                  <a:solidFill>
                    <a:srgbClr val="445469"/>
                  </a:solidFill>
                  <a:latin typeface="Lato Light"/>
                </a:endParaRPr>
              </a:p>
            </p:txBody>
          </p:sp>
          <p:sp>
            <p:nvSpPr>
              <p:cNvPr id="30" name="Freeform 19">
                <a:extLst>
                  <a:ext uri="{FF2B5EF4-FFF2-40B4-BE49-F238E27FC236}">
                    <a16:creationId xmlns:a16="http://schemas.microsoft.com/office/drawing/2014/main" id="{C36C1003-05B1-45B4-9E20-2D5A54B5AC9B}"/>
                  </a:ext>
                </a:extLst>
              </p:cNvPr>
              <p:cNvSpPr>
                <a:spLocks noChangeArrowheads="1"/>
              </p:cNvSpPr>
              <p:nvPr/>
            </p:nvSpPr>
            <p:spPr bwMode="auto">
              <a:xfrm rot="21133775">
                <a:off x="18420546" y="4748513"/>
                <a:ext cx="239803" cy="346949"/>
              </a:xfrm>
              <a:custGeom>
                <a:avLst/>
                <a:gdLst>
                  <a:gd name="T0" fmla="*/ 200 w 494"/>
                  <a:gd name="T1" fmla="*/ 0 h 716"/>
                  <a:gd name="T2" fmla="*/ 200 w 494"/>
                  <a:gd name="T3" fmla="*/ 0 h 716"/>
                  <a:gd name="T4" fmla="*/ 0 w 494"/>
                  <a:gd name="T5" fmla="*/ 55 h 716"/>
                  <a:gd name="T6" fmla="*/ 322 w 494"/>
                  <a:gd name="T7" fmla="*/ 715 h 716"/>
                  <a:gd name="T8" fmla="*/ 493 w 494"/>
                  <a:gd name="T9" fmla="*/ 593 h 716"/>
                  <a:gd name="T10" fmla="*/ 200 w 494"/>
                  <a:gd name="T11" fmla="*/ 0 h 716"/>
                </a:gdLst>
                <a:ahLst/>
                <a:cxnLst>
                  <a:cxn ang="0">
                    <a:pos x="T0" y="T1"/>
                  </a:cxn>
                  <a:cxn ang="0">
                    <a:pos x="T2" y="T3"/>
                  </a:cxn>
                  <a:cxn ang="0">
                    <a:pos x="T4" y="T5"/>
                  </a:cxn>
                  <a:cxn ang="0">
                    <a:pos x="T6" y="T7"/>
                  </a:cxn>
                  <a:cxn ang="0">
                    <a:pos x="T8" y="T9"/>
                  </a:cxn>
                  <a:cxn ang="0">
                    <a:pos x="T10" y="T11"/>
                  </a:cxn>
                </a:cxnLst>
                <a:rect l="0" t="0" r="r" b="b"/>
                <a:pathLst>
                  <a:path w="494" h="716">
                    <a:moveTo>
                      <a:pt x="200" y="0"/>
                    </a:moveTo>
                    <a:lnTo>
                      <a:pt x="200" y="0"/>
                    </a:lnTo>
                    <a:cubicBezTo>
                      <a:pt x="139" y="17"/>
                      <a:pt x="72" y="33"/>
                      <a:pt x="0" y="55"/>
                    </a:cubicBezTo>
                    <a:cubicBezTo>
                      <a:pt x="322" y="715"/>
                      <a:pt x="322" y="715"/>
                      <a:pt x="322" y="715"/>
                    </a:cubicBezTo>
                    <a:cubicBezTo>
                      <a:pt x="383" y="676"/>
                      <a:pt x="444" y="632"/>
                      <a:pt x="493" y="593"/>
                    </a:cubicBezTo>
                    <a:lnTo>
                      <a:pt x="200" y="0"/>
                    </a:lnTo>
                  </a:path>
                </a:pathLst>
              </a:custGeom>
              <a:solidFill>
                <a:srgbClr val="BF282D"/>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pPr defTabSz="914217"/>
                <a:endParaRPr lang="en-US">
                  <a:solidFill>
                    <a:srgbClr val="445469"/>
                  </a:solidFill>
                  <a:latin typeface="Lato Light"/>
                </a:endParaRPr>
              </a:p>
            </p:txBody>
          </p:sp>
          <p:sp>
            <p:nvSpPr>
              <p:cNvPr id="31" name="Freeform 20">
                <a:extLst>
                  <a:ext uri="{FF2B5EF4-FFF2-40B4-BE49-F238E27FC236}">
                    <a16:creationId xmlns:a16="http://schemas.microsoft.com/office/drawing/2014/main" id="{DF683425-31A8-4BA1-BFD7-F85B288D4CD2}"/>
                  </a:ext>
                </a:extLst>
              </p:cNvPr>
              <p:cNvSpPr>
                <a:spLocks noChangeArrowheads="1"/>
              </p:cNvSpPr>
              <p:nvPr/>
            </p:nvSpPr>
            <p:spPr bwMode="auto">
              <a:xfrm rot="21133775">
                <a:off x="18585241" y="4670367"/>
                <a:ext cx="291191" cy="284842"/>
              </a:xfrm>
              <a:custGeom>
                <a:avLst/>
                <a:gdLst>
                  <a:gd name="T0" fmla="*/ 255 w 600"/>
                  <a:gd name="T1" fmla="*/ 587 h 588"/>
                  <a:gd name="T2" fmla="*/ 255 w 600"/>
                  <a:gd name="T3" fmla="*/ 587 h 588"/>
                  <a:gd name="T4" fmla="*/ 599 w 600"/>
                  <a:gd name="T5" fmla="*/ 99 h 588"/>
                  <a:gd name="T6" fmla="*/ 0 w 600"/>
                  <a:gd name="T7" fmla="*/ 72 h 588"/>
                  <a:gd name="T8" fmla="*/ 255 w 600"/>
                  <a:gd name="T9" fmla="*/ 587 h 588"/>
                </a:gdLst>
                <a:ahLst/>
                <a:cxnLst>
                  <a:cxn ang="0">
                    <a:pos x="T0" y="T1"/>
                  </a:cxn>
                  <a:cxn ang="0">
                    <a:pos x="T2" y="T3"/>
                  </a:cxn>
                  <a:cxn ang="0">
                    <a:pos x="T4" y="T5"/>
                  </a:cxn>
                  <a:cxn ang="0">
                    <a:pos x="T6" y="T7"/>
                  </a:cxn>
                  <a:cxn ang="0">
                    <a:pos x="T8" y="T9"/>
                  </a:cxn>
                </a:cxnLst>
                <a:rect l="0" t="0" r="r" b="b"/>
                <a:pathLst>
                  <a:path w="600" h="588">
                    <a:moveTo>
                      <a:pt x="255" y="587"/>
                    </a:moveTo>
                    <a:lnTo>
                      <a:pt x="255" y="587"/>
                    </a:lnTo>
                    <a:cubicBezTo>
                      <a:pt x="560" y="310"/>
                      <a:pt x="599" y="99"/>
                      <a:pt x="599" y="99"/>
                    </a:cubicBezTo>
                    <a:cubicBezTo>
                      <a:pt x="599" y="99"/>
                      <a:pt x="410" y="0"/>
                      <a:pt x="0" y="72"/>
                    </a:cubicBezTo>
                    <a:lnTo>
                      <a:pt x="255" y="587"/>
                    </a:lnTo>
                  </a:path>
                </a:pathLst>
              </a:custGeom>
              <a:solidFill>
                <a:srgbClr val="BF282D"/>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pPr defTabSz="914217"/>
                <a:endParaRPr lang="en-US">
                  <a:solidFill>
                    <a:srgbClr val="445469"/>
                  </a:solidFill>
                  <a:latin typeface="Lato Light"/>
                </a:endParaRPr>
              </a:p>
            </p:txBody>
          </p:sp>
          <p:sp>
            <p:nvSpPr>
              <p:cNvPr id="32" name="Freeform 21">
                <a:extLst>
                  <a:ext uri="{FF2B5EF4-FFF2-40B4-BE49-F238E27FC236}">
                    <a16:creationId xmlns:a16="http://schemas.microsoft.com/office/drawing/2014/main" id="{80790251-8C17-4FAF-9CDE-96800EDAD482}"/>
                  </a:ext>
                </a:extLst>
              </p:cNvPr>
              <p:cNvSpPr>
                <a:spLocks noChangeArrowheads="1"/>
              </p:cNvSpPr>
              <p:nvPr/>
            </p:nvSpPr>
            <p:spPr bwMode="auto">
              <a:xfrm rot="21133775">
                <a:off x="19622774" y="4739965"/>
                <a:ext cx="573816" cy="573965"/>
              </a:xfrm>
              <a:custGeom>
                <a:avLst/>
                <a:gdLst>
                  <a:gd name="T0" fmla="*/ 821 w 1182"/>
                  <a:gd name="T1" fmla="*/ 1054 h 1182"/>
                  <a:gd name="T2" fmla="*/ 821 w 1182"/>
                  <a:gd name="T3" fmla="*/ 1054 h 1182"/>
                  <a:gd name="T4" fmla="*/ 128 w 1182"/>
                  <a:gd name="T5" fmla="*/ 821 h 1182"/>
                  <a:gd name="T6" fmla="*/ 361 w 1182"/>
                  <a:gd name="T7" fmla="*/ 122 h 1182"/>
                  <a:gd name="T8" fmla="*/ 1059 w 1182"/>
                  <a:gd name="T9" fmla="*/ 361 h 1182"/>
                  <a:gd name="T10" fmla="*/ 821 w 1182"/>
                  <a:gd name="T11" fmla="*/ 1054 h 1182"/>
                </a:gdLst>
                <a:ahLst/>
                <a:cxnLst>
                  <a:cxn ang="0">
                    <a:pos x="T0" y="T1"/>
                  </a:cxn>
                  <a:cxn ang="0">
                    <a:pos x="T2" y="T3"/>
                  </a:cxn>
                  <a:cxn ang="0">
                    <a:pos x="T4" y="T5"/>
                  </a:cxn>
                  <a:cxn ang="0">
                    <a:pos x="T6" y="T7"/>
                  </a:cxn>
                  <a:cxn ang="0">
                    <a:pos x="T8" y="T9"/>
                  </a:cxn>
                  <a:cxn ang="0">
                    <a:pos x="T10" y="T11"/>
                  </a:cxn>
                </a:cxnLst>
                <a:rect l="0" t="0" r="r" b="b"/>
                <a:pathLst>
                  <a:path w="1182" h="1182">
                    <a:moveTo>
                      <a:pt x="821" y="1054"/>
                    </a:moveTo>
                    <a:lnTo>
                      <a:pt x="821" y="1054"/>
                    </a:lnTo>
                    <a:cubicBezTo>
                      <a:pt x="560" y="1181"/>
                      <a:pt x="250" y="1076"/>
                      <a:pt x="128" y="821"/>
                    </a:cubicBezTo>
                    <a:cubicBezTo>
                      <a:pt x="0" y="560"/>
                      <a:pt x="105" y="250"/>
                      <a:pt x="361" y="122"/>
                    </a:cubicBezTo>
                    <a:cubicBezTo>
                      <a:pt x="621" y="0"/>
                      <a:pt x="932" y="106"/>
                      <a:pt x="1059" y="361"/>
                    </a:cubicBezTo>
                    <a:cubicBezTo>
                      <a:pt x="1181" y="621"/>
                      <a:pt x="1076" y="932"/>
                      <a:pt x="821" y="1054"/>
                    </a:cubicBezTo>
                  </a:path>
                </a:pathLst>
              </a:custGeom>
              <a:solidFill>
                <a:srgbClr val="293555"/>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pPr defTabSz="914217"/>
                <a:endParaRPr lang="en-US">
                  <a:solidFill>
                    <a:srgbClr val="445469"/>
                  </a:solidFill>
                  <a:latin typeface="Lato Light"/>
                </a:endParaRPr>
              </a:p>
            </p:txBody>
          </p:sp>
          <p:sp>
            <p:nvSpPr>
              <p:cNvPr id="33" name="Freeform 22">
                <a:extLst>
                  <a:ext uri="{FF2B5EF4-FFF2-40B4-BE49-F238E27FC236}">
                    <a16:creationId xmlns:a16="http://schemas.microsoft.com/office/drawing/2014/main" id="{BA7EAC37-B57F-4FB6-8475-6DA785AA35DC}"/>
                  </a:ext>
                </a:extLst>
              </p:cNvPr>
              <p:cNvSpPr>
                <a:spLocks noChangeArrowheads="1"/>
              </p:cNvSpPr>
              <p:nvPr/>
            </p:nvSpPr>
            <p:spPr bwMode="auto">
              <a:xfrm rot="21133775">
                <a:off x="19695417" y="4808365"/>
                <a:ext cx="430362" cy="434758"/>
              </a:xfrm>
              <a:custGeom>
                <a:avLst/>
                <a:gdLst>
                  <a:gd name="T0" fmla="*/ 615 w 888"/>
                  <a:gd name="T1" fmla="*/ 792 h 893"/>
                  <a:gd name="T2" fmla="*/ 615 w 888"/>
                  <a:gd name="T3" fmla="*/ 792 h 893"/>
                  <a:gd name="T4" fmla="*/ 94 w 888"/>
                  <a:gd name="T5" fmla="*/ 615 h 893"/>
                  <a:gd name="T6" fmla="*/ 271 w 888"/>
                  <a:gd name="T7" fmla="*/ 94 h 893"/>
                  <a:gd name="T8" fmla="*/ 793 w 888"/>
                  <a:gd name="T9" fmla="*/ 277 h 893"/>
                  <a:gd name="T10" fmla="*/ 615 w 888"/>
                  <a:gd name="T11" fmla="*/ 792 h 893"/>
                </a:gdLst>
                <a:ahLst/>
                <a:cxnLst>
                  <a:cxn ang="0">
                    <a:pos x="T0" y="T1"/>
                  </a:cxn>
                  <a:cxn ang="0">
                    <a:pos x="T2" y="T3"/>
                  </a:cxn>
                  <a:cxn ang="0">
                    <a:pos x="T4" y="T5"/>
                  </a:cxn>
                  <a:cxn ang="0">
                    <a:pos x="T6" y="T7"/>
                  </a:cxn>
                  <a:cxn ang="0">
                    <a:pos x="T8" y="T9"/>
                  </a:cxn>
                  <a:cxn ang="0">
                    <a:pos x="T10" y="T11"/>
                  </a:cxn>
                </a:cxnLst>
                <a:rect l="0" t="0" r="r" b="b"/>
                <a:pathLst>
                  <a:path w="888" h="893">
                    <a:moveTo>
                      <a:pt x="615" y="792"/>
                    </a:moveTo>
                    <a:lnTo>
                      <a:pt x="615" y="792"/>
                    </a:lnTo>
                    <a:cubicBezTo>
                      <a:pt x="421" y="892"/>
                      <a:pt x="188" y="809"/>
                      <a:pt x="94" y="615"/>
                    </a:cubicBezTo>
                    <a:cubicBezTo>
                      <a:pt x="0" y="426"/>
                      <a:pt x="78" y="188"/>
                      <a:pt x="271" y="94"/>
                    </a:cubicBezTo>
                    <a:cubicBezTo>
                      <a:pt x="466" y="0"/>
                      <a:pt x="699" y="83"/>
                      <a:pt x="793" y="277"/>
                    </a:cubicBezTo>
                    <a:cubicBezTo>
                      <a:pt x="887" y="465"/>
                      <a:pt x="804" y="698"/>
                      <a:pt x="615" y="792"/>
                    </a:cubicBezTo>
                  </a:path>
                </a:pathLst>
              </a:custGeom>
              <a:solidFill>
                <a:srgbClr val="FEDF52"/>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pPr defTabSz="914217"/>
                <a:endParaRPr lang="en-US">
                  <a:solidFill>
                    <a:srgbClr val="445469"/>
                  </a:solidFill>
                  <a:latin typeface="Lato Light"/>
                </a:endParaRPr>
              </a:p>
            </p:txBody>
          </p:sp>
          <p:sp>
            <p:nvSpPr>
              <p:cNvPr id="34" name="Freeform 23">
                <a:extLst>
                  <a:ext uri="{FF2B5EF4-FFF2-40B4-BE49-F238E27FC236}">
                    <a16:creationId xmlns:a16="http://schemas.microsoft.com/office/drawing/2014/main" id="{00CC74B5-4D8C-491C-9E9C-DB97A33FBDB9}"/>
                  </a:ext>
                </a:extLst>
              </p:cNvPr>
              <p:cNvSpPr>
                <a:spLocks noChangeArrowheads="1"/>
              </p:cNvSpPr>
              <p:nvPr/>
            </p:nvSpPr>
            <p:spPr bwMode="auto">
              <a:xfrm rot="21133775">
                <a:off x="17800433" y="6157663"/>
                <a:ext cx="282626" cy="409058"/>
              </a:xfrm>
              <a:custGeom>
                <a:avLst/>
                <a:gdLst>
                  <a:gd name="T0" fmla="*/ 393 w 583"/>
                  <a:gd name="T1" fmla="*/ 843 h 844"/>
                  <a:gd name="T2" fmla="*/ 0 w 583"/>
                  <a:gd name="T3" fmla="*/ 44 h 844"/>
                  <a:gd name="T4" fmla="*/ 255 w 583"/>
                  <a:gd name="T5" fmla="*/ 0 h 844"/>
                  <a:gd name="T6" fmla="*/ 582 w 583"/>
                  <a:gd name="T7" fmla="*/ 665 h 844"/>
                  <a:gd name="T8" fmla="*/ 393 w 583"/>
                  <a:gd name="T9" fmla="*/ 843 h 844"/>
                </a:gdLst>
                <a:ahLst/>
                <a:cxnLst>
                  <a:cxn ang="0">
                    <a:pos x="T0" y="T1"/>
                  </a:cxn>
                  <a:cxn ang="0">
                    <a:pos x="T2" y="T3"/>
                  </a:cxn>
                  <a:cxn ang="0">
                    <a:pos x="T4" y="T5"/>
                  </a:cxn>
                  <a:cxn ang="0">
                    <a:pos x="T6" y="T7"/>
                  </a:cxn>
                  <a:cxn ang="0">
                    <a:pos x="T8" y="T9"/>
                  </a:cxn>
                </a:cxnLst>
                <a:rect l="0" t="0" r="r" b="b"/>
                <a:pathLst>
                  <a:path w="583" h="844">
                    <a:moveTo>
                      <a:pt x="393" y="843"/>
                    </a:moveTo>
                    <a:lnTo>
                      <a:pt x="0" y="44"/>
                    </a:lnTo>
                    <a:lnTo>
                      <a:pt x="255" y="0"/>
                    </a:lnTo>
                    <a:lnTo>
                      <a:pt x="582" y="665"/>
                    </a:lnTo>
                    <a:lnTo>
                      <a:pt x="393" y="843"/>
                    </a:lnTo>
                  </a:path>
                </a:pathLst>
              </a:custGeom>
              <a:solidFill>
                <a:srgbClr val="818181"/>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pPr defTabSz="914217"/>
                <a:endParaRPr lang="en-US">
                  <a:solidFill>
                    <a:srgbClr val="445469"/>
                  </a:solidFill>
                  <a:latin typeface="Lato Light"/>
                </a:endParaRPr>
              </a:p>
            </p:txBody>
          </p:sp>
          <p:sp>
            <p:nvSpPr>
              <p:cNvPr id="35" name="Freeform 24">
                <a:extLst>
                  <a:ext uri="{FF2B5EF4-FFF2-40B4-BE49-F238E27FC236}">
                    <a16:creationId xmlns:a16="http://schemas.microsoft.com/office/drawing/2014/main" id="{91837C3C-ECA5-4900-8D28-1263C51D7694}"/>
                  </a:ext>
                </a:extLst>
              </p:cNvPr>
              <p:cNvSpPr>
                <a:spLocks noChangeArrowheads="1"/>
              </p:cNvSpPr>
              <p:nvPr/>
            </p:nvSpPr>
            <p:spPr bwMode="auto">
              <a:xfrm rot="21133775">
                <a:off x="17553511" y="5423712"/>
                <a:ext cx="177713" cy="197034"/>
              </a:xfrm>
              <a:custGeom>
                <a:avLst/>
                <a:gdLst>
                  <a:gd name="T0" fmla="*/ 155 w 367"/>
                  <a:gd name="T1" fmla="*/ 405 h 406"/>
                  <a:gd name="T2" fmla="*/ 0 w 367"/>
                  <a:gd name="T3" fmla="*/ 83 h 406"/>
                  <a:gd name="T4" fmla="*/ 233 w 367"/>
                  <a:gd name="T5" fmla="*/ 0 h 406"/>
                  <a:gd name="T6" fmla="*/ 366 w 367"/>
                  <a:gd name="T7" fmla="*/ 272 h 406"/>
                  <a:gd name="T8" fmla="*/ 155 w 367"/>
                  <a:gd name="T9" fmla="*/ 405 h 406"/>
                </a:gdLst>
                <a:ahLst/>
                <a:cxnLst>
                  <a:cxn ang="0">
                    <a:pos x="T0" y="T1"/>
                  </a:cxn>
                  <a:cxn ang="0">
                    <a:pos x="T2" y="T3"/>
                  </a:cxn>
                  <a:cxn ang="0">
                    <a:pos x="T4" y="T5"/>
                  </a:cxn>
                  <a:cxn ang="0">
                    <a:pos x="T6" y="T7"/>
                  </a:cxn>
                  <a:cxn ang="0">
                    <a:pos x="T8" y="T9"/>
                  </a:cxn>
                </a:cxnLst>
                <a:rect l="0" t="0" r="r" b="b"/>
                <a:pathLst>
                  <a:path w="367" h="406">
                    <a:moveTo>
                      <a:pt x="155" y="405"/>
                    </a:moveTo>
                    <a:lnTo>
                      <a:pt x="0" y="83"/>
                    </a:lnTo>
                    <a:lnTo>
                      <a:pt x="233" y="0"/>
                    </a:lnTo>
                    <a:lnTo>
                      <a:pt x="366" y="272"/>
                    </a:lnTo>
                    <a:lnTo>
                      <a:pt x="155" y="405"/>
                    </a:lnTo>
                  </a:path>
                </a:pathLst>
              </a:custGeom>
              <a:solidFill>
                <a:srgbClr val="818181"/>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pPr defTabSz="914217"/>
                <a:endParaRPr lang="en-US">
                  <a:solidFill>
                    <a:srgbClr val="445469"/>
                  </a:solidFill>
                  <a:latin typeface="Lato Light"/>
                </a:endParaRPr>
              </a:p>
            </p:txBody>
          </p:sp>
          <p:sp>
            <p:nvSpPr>
              <p:cNvPr id="36" name="Freeform 25">
                <a:extLst>
                  <a:ext uri="{FF2B5EF4-FFF2-40B4-BE49-F238E27FC236}">
                    <a16:creationId xmlns:a16="http://schemas.microsoft.com/office/drawing/2014/main" id="{9EB790A4-90F1-474B-A70C-015CA3212A1F}"/>
                  </a:ext>
                </a:extLst>
              </p:cNvPr>
              <p:cNvSpPr>
                <a:spLocks noChangeArrowheads="1"/>
              </p:cNvSpPr>
              <p:nvPr/>
            </p:nvSpPr>
            <p:spPr bwMode="auto">
              <a:xfrm rot="21133775">
                <a:off x="17439196" y="6234296"/>
                <a:ext cx="550262" cy="454032"/>
              </a:xfrm>
              <a:custGeom>
                <a:avLst/>
                <a:gdLst>
                  <a:gd name="T0" fmla="*/ 1131 w 1132"/>
                  <a:gd name="T1" fmla="*/ 688 h 933"/>
                  <a:gd name="T2" fmla="*/ 1131 w 1132"/>
                  <a:gd name="T3" fmla="*/ 688 h 933"/>
                  <a:gd name="T4" fmla="*/ 965 w 1132"/>
                  <a:gd name="T5" fmla="*/ 349 h 933"/>
                  <a:gd name="T6" fmla="*/ 798 w 1132"/>
                  <a:gd name="T7" fmla="*/ 11 h 933"/>
                  <a:gd name="T8" fmla="*/ 394 w 1132"/>
                  <a:gd name="T9" fmla="*/ 133 h 933"/>
                  <a:gd name="T10" fmla="*/ 549 w 1132"/>
                  <a:gd name="T11" fmla="*/ 227 h 933"/>
                  <a:gd name="T12" fmla="*/ 0 w 1132"/>
                  <a:gd name="T13" fmla="*/ 821 h 933"/>
                  <a:gd name="T14" fmla="*/ 804 w 1132"/>
                  <a:gd name="T15" fmla="*/ 749 h 933"/>
                  <a:gd name="T16" fmla="*/ 787 w 1132"/>
                  <a:gd name="T17" fmla="*/ 932 h 933"/>
                  <a:gd name="T18" fmla="*/ 1131 w 1132"/>
                  <a:gd name="T19" fmla="*/ 688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2" h="933">
                    <a:moveTo>
                      <a:pt x="1131" y="688"/>
                    </a:moveTo>
                    <a:lnTo>
                      <a:pt x="1131" y="688"/>
                    </a:lnTo>
                    <a:cubicBezTo>
                      <a:pt x="965" y="349"/>
                      <a:pt x="965" y="349"/>
                      <a:pt x="965" y="349"/>
                    </a:cubicBezTo>
                    <a:cubicBezTo>
                      <a:pt x="798" y="11"/>
                      <a:pt x="798" y="11"/>
                      <a:pt x="798" y="11"/>
                    </a:cubicBezTo>
                    <a:cubicBezTo>
                      <a:pt x="798" y="11"/>
                      <a:pt x="576" y="0"/>
                      <a:pt x="394" y="133"/>
                    </a:cubicBezTo>
                    <a:cubicBezTo>
                      <a:pt x="394" y="133"/>
                      <a:pt x="543" y="161"/>
                      <a:pt x="549" y="227"/>
                    </a:cubicBezTo>
                    <a:cubicBezTo>
                      <a:pt x="549" y="227"/>
                      <a:pt x="127" y="482"/>
                      <a:pt x="0" y="821"/>
                    </a:cubicBezTo>
                    <a:cubicBezTo>
                      <a:pt x="344" y="932"/>
                      <a:pt x="804" y="749"/>
                      <a:pt x="804" y="749"/>
                    </a:cubicBezTo>
                    <a:cubicBezTo>
                      <a:pt x="854" y="798"/>
                      <a:pt x="787" y="932"/>
                      <a:pt x="787" y="932"/>
                    </a:cubicBezTo>
                    <a:cubicBezTo>
                      <a:pt x="1004" y="870"/>
                      <a:pt x="1131" y="688"/>
                      <a:pt x="1131" y="688"/>
                    </a:cubicBezTo>
                  </a:path>
                </a:pathLst>
              </a:custGeom>
              <a:solidFill>
                <a:srgbClr val="F69321"/>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pPr defTabSz="914217"/>
                <a:endParaRPr lang="en-US">
                  <a:solidFill>
                    <a:srgbClr val="445469"/>
                  </a:solidFill>
                  <a:latin typeface="Lato Light"/>
                </a:endParaRPr>
              </a:p>
            </p:txBody>
          </p:sp>
          <p:sp>
            <p:nvSpPr>
              <p:cNvPr id="37" name="Freeform 26">
                <a:extLst>
                  <a:ext uri="{FF2B5EF4-FFF2-40B4-BE49-F238E27FC236}">
                    <a16:creationId xmlns:a16="http://schemas.microsoft.com/office/drawing/2014/main" id="{6968B8A6-F17C-4D4C-9983-3022684D600E}"/>
                  </a:ext>
                </a:extLst>
              </p:cNvPr>
              <p:cNvSpPr>
                <a:spLocks noChangeArrowheads="1"/>
              </p:cNvSpPr>
              <p:nvPr/>
            </p:nvSpPr>
            <p:spPr bwMode="auto">
              <a:xfrm rot="21133775">
                <a:off x="17553048" y="6243155"/>
                <a:ext cx="408951" cy="372649"/>
              </a:xfrm>
              <a:custGeom>
                <a:avLst/>
                <a:gdLst>
                  <a:gd name="T0" fmla="*/ 843 w 844"/>
                  <a:gd name="T1" fmla="*/ 566 h 766"/>
                  <a:gd name="T2" fmla="*/ 843 w 844"/>
                  <a:gd name="T3" fmla="*/ 566 h 766"/>
                  <a:gd name="T4" fmla="*/ 721 w 844"/>
                  <a:gd name="T5" fmla="*/ 316 h 766"/>
                  <a:gd name="T6" fmla="*/ 599 w 844"/>
                  <a:gd name="T7" fmla="*/ 61 h 766"/>
                  <a:gd name="T8" fmla="*/ 316 w 844"/>
                  <a:gd name="T9" fmla="*/ 100 h 766"/>
                  <a:gd name="T10" fmla="*/ 410 w 844"/>
                  <a:gd name="T11" fmla="*/ 228 h 766"/>
                  <a:gd name="T12" fmla="*/ 0 w 844"/>
                  <a:gd name="T13" fmla="*/ 666 h 766"/>
                  <a:gd name="T14" fmla="*/ 604 w 844"/>
                  <a:gd name="T15" fmla="*/ 616 h 766"/>
                  <a:gd name="T16" fmla="*/ 643 w 844"/>
                  <a:gd name="T17" fmla="*/ 765 h 766"/>
                  <a:gd name="T18" fmla="*/ 843 w 844"/>
                  <a:gd name="T19" fmla="*/ 566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4" h="766">
                    <a:moveTo>
                      <a:pt x="843" y="566"/>
                    </a:moveTo>
                    <a:lnTo>
                      <a:pt x="843" y="566"/>
                    </a:lnTo>
                    <a:cubicBezTo>
                      <a:pt x="721" y="316"/>
                      <a:pt x="721" y="316"/>
                      <a:pt x="721" y="316"/>
                    </a:cubicBezTo>
                    <a:cubicBezTo>
                      <a:pt x="599" y="61"/>
                      <a:pt x="599" y="61"/>
                      <a:pt x="599" y="61"/>
                    </a:cubicBezTo>
                    <a:cubicBezTo>
                      <a:pt x="599" y="61"/>
                      <a:pt x="449" y="0"/>
                      <a:pt x="316" y="100"/>
                    </a:cubicBezTo>
                    <a:cubicBezTo>
                      <a:pt x="316" y="100"/>
                      <a:pt x="405" y="178"/>
                      <a:pt x="410" y="228"/>
                    </a:cubicBezTo>
                    <a:cubicBezTo>
                      <a:pt x="410" y="228"/>
                      <a:pt x="94" y="416"/>
                      <a:pt x="0" y="666"/>
                    </a:cubicBezTo>
                    <a:cubicBezTo>
                      <a:pt x="260" y="749"/>
                      <a:pt x="604" y="616"/>
                      <a:pt x="604" y="616"/>
                    </a:cubicBezTo>
                    <a:cubicBezTo>
                      <a:pt x="637" y="649"/>
                      <a:pt x="643" y="765"/>
                      <a:pt x="643" y="765"/>
                    </a:cubicBezTo>
                    <a:cubicBezTo>
                      <a:pt x="809" y="721"/>
                      <a:pt x="843" y="566"/>
                      <a:pt x="843" y="566"/>
                    </a:cubicBezTo>
                  </a:path>
                </a:pathLst>
              </a:custGeom>
              <a:solidFill>
                <a:srgbClr val="FAED22"/>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pPr defTabSz="914217"/>
                <a:endParaRPr lang="en-US">
                  <a:solidFill>
                    <a:srgbClr val="445469"/>
                  </a:solidFill>
                  <a:latin typeface="Lato Light"/>
                </a:endParaRPr>
              </a:p>
            </p:txBody>
          </p:sp>
          <p:sp>
            <p:nvSpPr>
              <p:cNvPr id="38" name="Freeform 27">
                <a:extLst>
                  <a:ext uri="{FF2B5EF4-FFF2-40B4-BE49-F238E27FC236}">
                    <a16:creationId xmlns:a16="http://schemas.microsoft.com/office/drawing/2014/main" id="{F6A5E523-AD6C-4789-8BF2-035E8E8C9D3F}"/>
                  </a:ext>
                </a:extLst>
              </p:cNvPr>
              <p:cNvSpPr>
                <a:spLocks noChangeArrowheads="1"/>
              </p:cNvSpPr>
              <p:nvPr/>
            </p:nvSpPr>
            <p:spPr bwMode="auto">
              <a:xfrm rot="21133775">
                <a:off x="17683827" y="6293408"/>
                <a:ext cx="256932" cy="235583"/>
              </a:xfrm>
              <a:custGeom>
                <a:avLst/>
                <a:gdLst>
                  <a:gd name="T0" fmla="*/ 526 w 527"/>
                  <a:gd name="T1" fmla="*/ 355 h 483"/>
                  <a:gd name="T2" fmla="*/ 526 w 527"/>
                  <a:gd name="T3" fmla="*/ 355 h 483"/>
                  <a:gd name="T4" fmla="*/ 449 w 527"/>
                  <a:gd name="T5" fmla="*/ 199 h 483"/>
                  <a:gd name="T6" fmla="*/ 371 w 527"/>
                  <a:gd name="T7" fmla="*/ 39 h 483"/>
                  <a:gd name="T8" fmla="*/ 194 w 527"/>
                  <a:gd name="T9" fmla="*/ 61 h 483"/>
                  <a:gd name="T10" fmla="*/ 255 w 527"/>
                  <a:gd name="T11" fmla="*/ 144 h 483"/>
                  <a:gd name="T12" fmla="*/ 0 w 527"/>
                  <a:gd name="T13" fmla="*/ 421 h 483"/>
                  <a:gd name="T14" fmla="*/ 377 w 527"/>
                  <a:gd name="T15" fmla="*/ 388 h 483"/>
                  <a:gd name="T16" fmla="*/ 404 w 527"/>
                  <a:gd name="T17" fmla="*/ 482 h 483"/>
                  <a:gd name="T18" fmla="*/ 526 w 527"/>
                  <a:gd name="T19" fmla="*/ 35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 h="483">
                    <a:moveTo>
                      <a:pt x="526" y="355"/>
                    </a:moveTo>
                    <a:lnTo>
                      <a:pt x="526" y="355"/>
                    </a:lnTo>
                    <a:cubicBezTo>
                      <a:pt x="449" y="199"/>
                      <a:pt x="449" y="199"/>
                      <a:pt x="449" y="199"/>
                    </a:cubicBezTo>
                    <a:cubicBezTo>
                      <a:pt x="371" y="39"/>
                      <a:pt x="371" y="39"/>
                      <a:pt x="371" y="39"/>
                    </a:cubicBezTo>
                    <a:cubicBezTo>
                      <a:pt x="371" y="39"/>
                      <a:pt x="282" y="0"/>
                      <a:pt x="194" y="61"/>
                    </a:cubicBezTo>
                    <a:cubicBezTo>
                      <a:pt x="194" y="61"/>
                      <a:pt x="249" y="111"/>
                      <a:pt x="255" y="144"/>
                    </a:cubicBezTo>
                    <a:cubicBezTo>
                      <a:pt x="255" y="144"/>
                      <a:pt x="55" y="260"/>
                      <a:pt x="0" y="421"/>
                    </a:cubicBezTo>
                    <a:cubicBezTo>
                      <a:pt x="160" y="471"/>
                      <a:pt x="377" y="388"/>
                      <a:pt x="377" y="388"/>
                    </a:cubicBezTo>
                    <a:cubicBezTo>
                      <a:pt x="399" y="410"/>
                      <a:pt x="404" y="482"/>
                      <a:pt x="404" y="482"/>
                    </a:cubicBezTo>
                    <a:cubicBezTo>
                      <a:pt x="504" y="454"/>
                      <a:pt x="526" y="355"/>
                      <a:pt x="526" y="355"/>
                    </a:cubicBezTo>
                  </a:path>
                </a:pathLst>
              </a:custGeom>
              <a:solidFill>
                <a:srgbClr val="F2F2F2"/>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pPr defTabSz="914217"/>
                <a:endParaRPr lang="en-US">
                  <a:solidFill>
                    <a:srgbClr val="445469"/>
                  </a:solidFill>
                  <a:latin typeface="Lato Light"/>
                </a:endParaRPr>
              </a:p>
            </p:txBody>
          </p:sp>
          <p:sp>
            <p:nvSpPr>
              <p:cNvPr id="39" name="Freeform 28">
                <a:extLst>
                  <a:ext uri="{FF2B5EF4-FFF2-40B4-BE49-F238E27FC236}">
                    <a16:creationId xmlns:a16="http://schemas.microsoft.com/office/drawing/2014/main" id="{79C42027-AC26-43DD-91CD-7BB6F3BD7511}"/>
                  </a:ext>
                </a:extLst>
              </p:cNvPr>
              <p:cNvSpPr>
                <a:spLocks noChangeArrowheads="1"/>
              </p:cNvSpPr>
              <p:nvPr/>
            </p:nvSpPr>
            <p:spPr bwMode="auto">
              <a:xfrm rot="21133775">
                <a:off x="17392138" y="5486773"/>
                <a:ext cx="241944" cy="203457"/>
              </a:xfrm>
              <a:custGeom>
                <a:avLst/>
                <a:gdLst>
                  <a:gd name="T0" fmla="*/ 499 w 500"/>
                  <a:gd name="T1" fmla="*/ 305 h 417"/>
                  <a:gd name="T2" fmla="*/ 499 w 500"/>
                  <a:gd name="T3" fmla="*/ 305 h 417"/>
                  <a:gd name="T4" fmla="*/ 426 w 500"/>
                  <a:gd name="T5" fmla="*/ 155 h 417"/>
                  <a:gd name="T6" fmla="*/ 354 w 500"/>
                  <a:gd name="T7" fmla="*/ 5 h 417"/>
                  <a:gd name="T8" fmla="*/ 172 w 500"/>
                  <a:gd name="T9" fmla="*/ 61 h 417"/>
                  <a:gd name="T10" fmla="*/ 244 w 500"/>
                  <a:gd name="T11" fmla="*/ 105 h 417"/>
                  <a:gd name="T12" fmla="*/ 0 w 500"/>
                  <a:gd name="T13" fmla="*/ 366 h 417"/>
                  <a:gd name="T14" fmla="*/ 354 w 500"/>
                  <a:gd name="T15" fmla="*/ 332 h 417"/>
                  <a:gd name="T16" fmla="*/ 349 w 500"/>
                  <a:gd name="T17" fmla="*/ 416 h 417"/>
                  <a:gd name="T18" fmla="*/ 499 w 500"/>
                  <a:gd name="T19" fmla="*/ 30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17">
                    <a:moveTo>
                      <a:pt x="499" y="305"/>
                    </a:moveTo>
                    <a:lnTo>
                      <a:pt x="499" y="305"/>
                    </a:lnTo>
                    <a:cubicBezTo>
                      <a:pt x="426" y="155"/>
                      <a:pt x="426" y="155"/>
                      <a:pt x="426" y="155"/>
                    </a:cubicBezTo>
                    <a:cubicBezTo>
                      <a:pt x="354" y="5"/>
                      <a:pt x="354" y="5"/>
                      <a:pt x="354" y="5"/>
                    </a:cubicBezTo>
                    <a:cubicBezTo>
                      <a:pt x="354" y="5"/>
                      <a:pt x="255" y="0"/>
                      <a:pt x="172" y="61"/>
                    </a:cubicBezTo>
                    <a:cubicBezTo>
                      <a:pt x="172" y="61"/>
                      <a:pt x="238" y="72"/>
                      <a:pt x="244" y="105"/>
                    </a:cubicBezTo>
                    <a:cubicBezTo>
                      <a:pt x="244" y="105"/>
                      <a:pt x="49" y="216"/>
                      <a:pt x="0" y="366"/>
                    </a:cubicBezTo>
                    <a:cubicBezTo>
                      <a:pt x="149" y="416"/>
                      <a:pt x="354" y="332"/>
                      <a:pt x="354" y="332"/>
                    </a:cubicBezTo>
                    <a:cubicBezTo>
                      <a:pt x="377" y="355"/>
                      <a:pt x="349" y="416"/>
                      <a:pt x="349" y="416"/>
                    </a:cubicBezTo>
                    <a:cubicBezTo>
                      <a:pt x="443" y="388"/>
                      <a:pt x="499" y="305"/>
                      <a:pt x="499" y="305"/>
                    </a:cubicBezTo>
                  </a:path>
                </a:pathLst>
              </a:custGeom>
              <a:solidFill>
                <a:srgbClr val="F69321"/>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pPr defTabSz="914217"/>
                <a:endParaRPr lang="en-US">
                  <a:solidFill>
                    <a:srgbClr val="445469"/>
                  </a:solidFill>
                  <a:latin typeface="Lato Light"/>
                </a:endParaRPr>
              </a:p>
            </p:txBody>
          </p:sp>
          <p:sp>
            <p:nvSpPr>
              <p:cNvPr id="40" name="Freeform 29">
                <a:extLst>
                  <a:ext uri="{FF2B5EF4-FFF2-40B4-BE49-F238E27FC236}">
                    <a16:creationId xmlns:a16="http://schemas.microsoft.com/office/drawing/2014/main" id="{22FA0667-C6C5-4142-82A6-6392765B0009}"/>
                  </a:ext>
                </a:extLst>
              </p:cNvPr>
              <p:cNvSpPr>
                <a:spLocks noChangeArrowheads="1"/>
              </p:cNvSpPr>
              <p:nvPr/>
            </p:nvSpPr>
            <p:spPr bwMode="auto">
              <a:xfrm rot="21133775">
                <a:off x="17439603" y="5490555"/>
                <a:ext cx="184135" cy="167050"/>
              </a:xfrm>
              <a:custGeom>
                <a:avLst/>
                <a:gdLst>
                  <a:gd name="T0" fmla="*/ 377 w 378"/>
                  <a:gd name="T1" fmla="*/ 255 h 345"/>
                  <a:gd name="T2" fmla="*/ 377 w 378"/>
                  <a:gd name="T3" fmla="*/ 255 h 345"/>
                  <a:gd name="T4" fmla="*/ 321 w 378"/>
                  <a:gd name="T5" fmla="*/ 139 h 345"/>
                  <a:gd name="T6" fmla="*/ 266 w 378"/>
                  <a:gd name="T7" fmla="*/ 28 h 345"/>
                  <a:gd name="T8" fmla="*/ 144 w 378"/>
                  <a:gd name="T9" fmla="*/ 45 h 345"/>
                  <a:gd name="T10" fmla="*/ 183 w 378"/>
                  <a:gd name="T11" fmla="*/ 100 h 345"/>
                  <a:gd name="T12" fmla="*/ 0 w 378"/>
                  <a:gd name="T13" fmla="*/ 300 h 345"/>
                  <a:gd name="T14" fmla="*/ 266 w 378"/>
                  <a:gd name="T15" fmla="*/ 272 h 345"/>
                  <a:gd name="T16" fmla="*/ 288 w 378"/>
                  <a:gd name="T17" fmla="*/ 344 h 345"/>
                  <a:gd name="T18" fmla="*/ 377 w 378"/>
                  <a:gd name="T19" fmla="*/ 25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45">
                    <a:moveTo>
                      <a:pt x="377" y="255"/>
                    </a:moveTo>
                    <a:lnTo>
                      <a:pt x="377" y="255"/>
                    </a:lnTo>
                    <a:cubicBezTo>
                      <a:pt x="321" y="139"/>
                      <a:pt x="321" y="139"/>
                      <a:pt x="321" y="139"/>
                    </a:cubicBezTo>
                    <a:cubicBezTo>
                      <a:pt x="266" y="28"/>
                      <a:pt x="266" y="28"/>
                      <a:pt x="266" y="28"/>
                    </a:cubicBezTo>
                    <a:cubicBezTo>
                      <a:pt x="266" y="28"/>
                      <a:pt x="200" y="0"/>
                      <a:pt x="144" y="45"/>
                    </a:cubicBezTo>
                    <a:cubicBezTo>
                      <a:pt x="144" y="45"/>
                      <a:pt x="183" y="78"/>
                      <a:pt x="183" y="100"/>
                    </a:cubicBezTo>
                    <a:cubicBezTo>
                      <a:pt x="183" y="100"/>
                      <a:pt x="44" y="183"/>
                      <a:pt x="0" y="300"/>
                    </a:cubicBezTo>
                    <a:cubicBezTo>
                      <a:pt x="116" y="333"/>
                      <a:pt x="266" y="272"/>
                      <a:pt x="266" y="272"/>
                    </a:cubicBezTo>
                    <a:cubicBezTo>
                      <a:pt x="283" y="289"/>
                      <a:pt x="288" y="344"/>
                      <a:pt x="288" y="344"/>
                    </a:cubicBezTo>
                    <a:cubicBezTo>
                      <a:pt x="360" y="322"/>
                      <a:pt x="377" y="255"/>
                      <a:pt x="377" y="255"/>
                    </a:cubicBezTo>
                  </a:path>
                </a:pathLst>
              </a:custGeom>
              <a:solidFill>
                <a:srgbClr val="FAED22"/>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pPr defTabSz="914217"/>
                <a:endParaRPr lang="en-US">
                  <a:solidFill>
                    <a:srgbClr val="445469"/>
                  </a:solidFill>
                  <a:latin typeface="Lato Light"/>
                </a:endParaRPr>
              </a:p>
            </p:txBody>
          </p:sp>
          <p:sp>
            <p:nvSpPr>
              <p:cNvPr id="41" name="Freeform 30">
                <a:extLst>
                  <a:ext uri="{FF2B5EF4-FFF2-40B4-BE49-F238E27FC236}">
                    <a16:creationId xmlns:a16="http://schemas.microsoft.com/office/drawing/2014/main" id="{8E4C7A3A-6142-4E71-ADC7-3CAFD67F784C}"/>
                  </a:ext>
                </a:extLst>
              </p:cNvPr>
              <p:cNvSpPr>
                <a:spLocks noChangeArrowheads="1"/>
              </p:cNvSpPr>
              <p:nvPr/>
            </p:nvSpPr>
            <p:spPr bwMode="auto">
              <a:xfrm rot="21133775">
                <a:off x="17498603" y="5512975"/>
                <a:ext cx="113479" cy="104942"/>
              </a:xfrm>
              <a:custGeom>
                <a:avLst/>
                <a:gdLst>
                  <a:gd name="T0" fmla="*/ 233 w 234"/>
                  <a:gd name="T1" fmla="*/ 161 h 218"/>
                  <a:gd name="T2" fmla="*/ 233 w 234"/>
                  <a:gd name="T3" fmla="*/ 161 h 218"/>
                  <a:gd name="T4" fmla="*/ 199 w 234"/>
                  <a:gd name="T5" fmla="*/ 89 h 218"/>
                  <a:gd name="T6" fmla="*/ 166 w 234"/>
                  <a:gd name="T7" fmla="*/ 23 h 218"/>
                  <a:gd name="T8" fmla="*/ 89 w 234"/>
                  <a:gd name="T9" fmla="*/ 28 h 218"/>
                  <a:gd name="T10" fmla="*/ 111 w 234"/>
                  <a:gd name="T11" fmla="*/ 67 h 218"/>
                  <a:gd name="T12" fmla="*/ 0 w 234"/>
                  <a:gd name="T13" fmla="*/ 189 h 218"/>
                  <a:gd name="T14" fmla="*/ 166 w 234"/>
                  <a:gd name="T15" fmla="*/ 172 h 218"/>
                  <a:gd name="T16" fmla="*/ 177 w 234"/>
                  <a:gd name="T17" fmla="*/ 217 h 218"/>
                  <a:gd name="T18" fmla="*/ 233 w 234"/>
                  <a:gd name="T19" fmla="*/ 16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18">
                    <a:moveTo>
                      <a:pt x="233" y="161"/>
                    </a:moveTo>
                    <a:lnTo>
                      <a:pt x="233" y="161"/>
                    </a:lnTo>
                    <a:cubicBezTo>
                      <a:pt x="199" y="89"/>
                      <a:pt x="199" y="89"/>
                      <a:pt x="199" y="89"/>
                    </a:cubicBezTo>
                    <a:cubicBezTo>
                      <a:pt x="166" y="23"/>
                      <a:pt x="166" y="23"/>
                      <a:pt x="166" y="23"/>
                    </a:cubicBezTo>
                    <a:cubicBezTo>
                      <a:pt x="166" y="23"/>
                      <a:pt x="122" y="0"/>
                      <a:pt x="89" y="28"/>
                    </a:cubicBezTo>
                    <a:cubicBezTo>
                      <a:pt x="89" y="28"/>
                      <a:pt x="111" y="50"/>
                      <a:pt x="111" y="67"/>
                    </a:cubicBezTo>
                    <a:cubicBezTo>
                      <a:pt x="111" y="67"/>
                      <a:pt x="22" y="117"/>
                      <a:pt x="0" y="189"/>
                    </a:cubicBezTo>
                    <a:cubicBezTo>
                      <a:pt x="72" y="211"/>
                      <a:pt x="166" y="172"/>
                      <a:pt x="166" y="172"/>
                    </a:cubicBezTo>
                    <a:cubicBezTo>
                      <a:pt x="177" y="183"/>
                      <a:pt x="177" y="217"/>
                      <a:pt x="177" y="217"/>
                    </a:cubicBezTo>
                    <a:cubicBezTo>
                      <a:pt x="222" y="205"/>
                      <a:pt x="233" y="161"/>
                      <a:pt x="233" y="161"/>
                    </a:cubicBezTo>
                  </a:path>
                </a:pathLst>
              </a:custGeom>
              <a:solidFill>
                <a:srgbClr val="F2F2F2"/>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pPr defTabSz="914217"/>
                <a:endParaRPr lang="en-US">
                  <a:solidFill>
                    <a:srgbClr val="445469"/>
                  </a:solidFill>
                  <a:latin typeface="Lato Light"/>
                </a:endParaRPr>
              </a:p>
            </p:txBody>
          </p:sp>
        </p:grpSp>
      </p:grpSp>
    </p:spTree>
    <p:extLst>
      <p:ext uri="{BB962C8B-B14F-4D97-AF65-F5344CB8AC3E}">
        <p14:creationId xmlns:p14="http://schemas.microsoft.com/office/powerpoint/2010/main" val="34380977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B7A22A-522B-BD4D-9221-34F87EAD59C8}"/>
              </a:ext>
            </a:extLst>
          </p:cNvPr>
          <p:cNvSpPr txBox="1"/>
          <p:nvPr/>
        </p:nvSpPr>
        <p:spPr>
          <a:xfrm>
            <a:off x="977327" y="1610026"/>
            <a:ext cx="5544161" cy="2862322"/>
          </a:xfrm>
          <a:prstGeom prst="rect">
            <a:avLst/>
          </a:prstGeom>
          <a:noFill/>
        </p:spPr>
        <p:txBody>
          <a:bodyPr wrap="square" rtlCol="0">
            <a:spAutoFit/>
          </a:bodyPr>
          <a:lstStyle/>
          <a:p>
            <a:r>
              <a:rPr lang="en-US" dirty="0"/>
              <a:t>The plot shows that there is a positive correlation between the difference in cost of air and ground delivery and time to ship by ground</a:t>
            </a:r>
            <a:br>
              <a:rPr lang="en-US" dirty="0"/>
            </a:br>
            <a:endParaRPr lang="en-US" dirty="0"/>
          </a:p>
          <a:p>
            <a:r>
              <a:rPr lang="en-US" dirty="0"/>
              <a:t>No 4 or 5 day transits because after running our optimal distribution center plan, we will rarely see the package being delivered in more than 3 days</a:t>
            </a:r>
            <a:br>
              <a:rPr lang="en-US" dirty="0"/>
            </a:br>
            <a:endParaRPr lang="en-US" dirty="0"/>
          </a:p>
          <a:p>
            <a:r>
              <a:rPr lang="en-US" dirty="0"/>
              <a:t>Thus, for most customers, it does not make sense to ship via next day air</a:t>
            </a:r>
          </a:p>
        </p:txBody>
      </p:sp>
      <p:grpSp>
        <p:nvGrpSpPr>
          <p:cNvPr id="12" name="Group 11">
            <a:extLst>
              <a:ext uri="{FF2B5EF4-FFF2-40B4-BE49-F238E27FC236}">
                <a16:creationId xmlns:a16="http://schemas.microsoft.com/office/drawing/2014/main" id="{23FE428C-29EE-41BD-A61B-7E63307FC4BD}"/>
              </a:ext>
            </a:extLst>
          </p:cNvPr>
          <p:cNvGrpSpPr/>
          <p:nvPr/>
        </p:nvGrpSpPr>
        <p:grpSpPr>
          <a:xfrm>
            <a:off x="2134282" y="204188"/>
            <a:ext cx="7923436" cy="816074"/>
            <a:chOff x="5988388" y="483017"/>
            <a:chExt cx="12359700" cy="1632147"/>
          </a:xfrm>
        </p:grpSpPr>
        <p:sp>
          <p:nvSpPr>
            <p:cNvPr id="13" name="TextBox 12">
              <a:extLst>
                <a:ext uri="{FF2B5EF4-FFF2-40B4-BE49-F238E27FC236}">
                  <a16:creationId xmlns:a16="http://schemas.microsoft.com/office/drawing/2014/main" id="{585FC66E-6CAF-41E1-A2F7-2857C5230478}"/>
                </a:ext>
              </a:extLst>
            </p:cNvPr>
            <p:cNvSpPr txBox="1"/>
            <p:nvPr/>
          </p:nvSpPr>
          <p:spPr>
            <a:xfrm>
              <a:off x="5988388" y="483017"/>
              <a:ext cx="12359700" cy="1446533"/>
            </a:xfrm>
            <a:prstGeom prst="rect">
              <a:avLst/>
            </a:prstGeom>
            <a:noFill/>
          </p:spPr>
          <p:txBody>
            <a:bodyPr wrap="square" lIns="45711" tIns="22856" rIns="45711" bIns="22856" rtlCol="0">
              <a:spAutoFit/>
            </a:bodyPr>
            <a:lstStyle/>
            <a:p>
              <a:pPr algn="ctr" defTabSz="914194"/>
              <a:r>
                <a:rPr lang="en-US" sz="4400" b="1" dirty="0">
                  <a:solidFill>
                    <a:srgbClr val="445469"/>
                  </a:solidFill>
                  <a:latin typeface="Lato Regular"/>
                  <a:cs typeface="Lato Regular"/>
                </a:rPr>
                <a:t>Time vs. Cost</a:t>
              </a:r>
              <a:endParaRPr lang="id-ID" sz="4400" b="1" dirty="0">
                <a:solidFill>
                  <a:srgbClr val="445469"/>
                </a:solidFill>
                <a:latin typeface="Lato Regular"/>
                <a:cs typeface="Lato Regular"/>
              </a:endParaRPr>
            </a:p>
          </p:txBody>
        </p:sp>
        <p:sp>
          <p:nvSpPr>
            <p:cNvPr id="14" name="Rectangle 13">
              <a:extLst>
                <a:ext uri="{FF2B5EF4-FFF2-40B4-BE49-F238E27FC236}">
                  <a16:creationId xmlns:a16="http://schemas.microsoft.com/office/drawing/2014/main" id="{52D096EB-4ED1-4A93-A93A-F9F4BB9138AA}"/>
                </a:ext>
              </a:extLst>
            </p:cNvPr>
            <p:cNvSpPr/>
            <p:nvPr/>
          </p:nvSpPr>
          <p:spPr>
            <a:xfrm>
              <a:off x="11282625" y="2023726"/>
              <a:ext cx="1740573" cy="9143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1" tIns="22836" rIns="45671" bIns="22836" rtlCol="0" anchor="ctr"/>
            <a:lstStyle/>
            <a:p>
              <a:pPr algn="ctr" defTabSz="914194"/>
              <a:endParaRPr lang="en-US" dirty="0">
                <a:solidFill>
                  <a:srgbClr val="9BBB5C"/>
                </a:solidFill>
                <a:latin typeface="Open Sans Light"/>
              </a:endParaRPr>
            </a:p>
          </p:txBody>
        </p:sp>
      </p:grpSp>
      <p:pic>
        <p:nvPicPr>
          <p:cNvPr id="3" name="Picture 2" descr="A close up of a map&#10;&#10;Description automatically generated">
            <a:extLst>
              <a:ext uri="{FF2B5EF4-FFF2-40B4-BE49-F238E27FC236}">
                <a16:creationId xmlns:a16="http://schemas.microsoft.com/office/drawing/2014/main" id="{F3804EE4-728F-D340-AB3B-0C431CD79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090" y="1414175"/>
            <a:ext cx="5162512" cy="4852761"/>
          </a:xfrm>
          <a:prstGeom prst="rect">
            <a:avLst/>
          </a:prstGeom>
        </p:spPr>
      </p:pic>
    </p:spTree>
    <p:extLst>
      <p:ext uri="{BB962C8B-B14F-4D97-AF65-F5344CB8AC3E}">
        <p14:creationId xmlns:p14="http://schemas.microsoft.com/office/powerpoint/2010/main" val="1041619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Label">
            <a:extLst>
              <a:ext uri="{FF2B5EF4-FFF2-40B4-BE49-F238E27FC236}">
                <a16:creationId xmlns:a16="http://schemas.microsoft.com/office/drawing/2014/main" id="{DFF9580B-7EB9-4374-9C36-DEB72DA431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505014" y="-111968"/>
            <a:ext cx="9358605" cy="9358605"/>
          </a:xfrm>
          <a:prstGeom prst="rect">
            <a:avLst/>
          </a:prstGeom>
        </p:spPr>
      </p:pic>
      <p:grpSp>
        <p:nvGrpSpPr>
          <p:cNvPr id="2" name="Group 1">
            <a:extLst>
              <a:ext uri="{FF2B5EF4-FFF2-40B4-BE49-F238E27FC236}">
                <a16:creationId xmlns:a16="http://schemas.microsoft.com/office/drawing/2014/main" id="{F6D8C143-A461-4973-B107-A5A249E7FF73}"/>
              </a:ext>
            </a:extLst>
          </p:cNvPr>
          <p:cNvGrpSpPr/>
          <p:nvPr/>
        </p:nvGrpSpPr>
        <p:grpSpPr>
          <a:xfrm>
            <a:off x="3343278" y="241510"/>
            <a:ext cx="5519132" cy="816074"/>
            <a:chOff x="5988388" y="483017"/>
            <a:chExt cx="12359700" cy="1632147"/>
          </a:xfrm>
        </p:grpSpPr>
        <p:sp>
          <p:nvSpPr>
            <p:cNvPr id="3" name="TextBox 2">
              <a:extLst>
                <a:ext uri="{FF2B5EF4-FFF2-40B4-BE49-F238E27FC236}">
                  <a16:creationId xmlns:a16="http://schemas.microsoft.com/office/drawing/2014/main" id="{161E2C35-20D4-479C-AB98-E2F796C93AE1}"/>
                </a:ext>
              </a:extLst>
            </p:cNvPr>
            <p:cNvSpPr txBox="1"/>
            <p:nvPr/>
          </p:nvSpPr>
          <p:spPr>
            <a:xfrm>
              <a:off x="5988388" y="483017"/>
              <a:ext cx="12359700" cy="1446533"/>
            </a:xfrm>
            <a:prstGeom prst="rect">
              <a:avLst/>
            </a:prstGeom>
            <a:noFill/>
          </p:spPr>
          <p:txBody>
            <a:bodyPr wrap="square" lIns="45711" tIns="22856" rIns="45711" bIns="22856" rtlCol="0">
              <a:spAutoFit/>
            </a:bodyPr>
            <a:lstStyle/>
            <a:p>
              <a:pPr algn="ctr" defTabSz="914194"/>
              <a:r>
                <a:rPr lang="en-US" sz="4400" b="1" dirty="0">
                  <a:solidFill>
                    <a:srgbClr val="445469"/>
                  </a:solidFill>
                  <a:latin typeface="Lato Regular"/>
                  <a:cs typeface="Lato Regular"/>
                </a:rPr>
                <a:t>Revenue Stream</a:t>
              </a:r>
              <a:endParaRPr lang="id-ID" sz="4400" b="1" dirty="0">
                <a:solidFill>
                  <a:srgbClr val="445469"/>
                </a:solidFill>
                <a:latin typeface="Lato Regular"/>
                <a:cs typeface="Lato Regular"/>
              </a:endParaRPr>
            </a:p>
          </p:txBody>
        </p:sp>
        <p:sp>
          <p:nvSpPr>
            <p:cNvPr id="4" name="Rectangle 3">
              <a:extLst>
                <a:ext uri="{FF2B5EF4-FFF2-40B4-BE49-F238E27FC236}">
                  <a16:creationId xmlns:a16="http://schemas.microsoft.com/office/drawing/2014/main" id="{3EBD8CCC-FDF7-4E73-A66C-7A361932F3D5}"/>
                </a:ext>
              </a:extLst>
            </p:cNvPr>
            <p:cNvSpPr/>
            <p:nvPr/>
          </p:nvSpPr>
          <p:spPr>
            <a:xfrm>
              <a:off x="11282625" y="2023726"/>
              <a:ext cx="1740573" cy="9143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1" tIns="22836" rIns="45671" bIns="22836" rtlCol="0" anchor="ctr"/>
            <a:lstStyle/>
            <a:p>
              <a:pPr algn="ctr" defTabSz="914194"/>
              <a:endParaRPr lang="en-US" dirty="0">
                <a:solidFill>
                  <a:srgbClr val="9BBB5C"/>
                </a:solidFill>
                <a:latin typeface="Open Sans Light"/>
              </a:endParaRPr>
            </a:p>
          </p:txBody>
        </p:sp>
      </p:grpSp>
      <p:sp>
        <p:nvSpPr>
          <p:cNvPr id="5" name="TextBox 4">
            <a:extLst>
              <a:ext uri="{FF2B5EF4-FFF2-40B4-BE49-F238E27FC236}">
                <a16:creationId xmlns:a16="http://schemas.microsoft.com/office/drawing/2014/main" id="{906535C3-32AE-431E-B1E7-93CEE1EFB850}"/>
              </a:ext>
            </a:extLst>
          </p:cNvPr>
          <p:cNvSpPr txBox="1"/>
          <p:nvPr/>
        </p:nvSpPr>
        <p:spPr>
          <a:xfrm>
            <a:off x="1068355" y="1604963"/>
            <a:ext cx="10067731" cy="2862322"/>
          </a:xfrm>
          <a:prstGeom prst="rect">
            <a:avLst/>
          </a:prstGeom>
          <a:noFill/>
        </p:spPr>
        <p:txBody>
          <a:bodyPr wrap="square" rtlCol="0">
            <a:spAutoFit/>
          </a:bodyPr>
          <a:lstStyle/>
          <a:p>
            <a:r>
              <a:rPr lang="en-US" dirty="0"/>
              <a:t>Although air shipping costs CRS more than ground shipping, some customers may elect to pay a fee to receive these items faster</a:t>
            </a:r>
          </a:p>
          <a:p>
            <a:endParaRPr lang="en-US" dirty="0"/>
          </a:p>
          <a:p>
            <a:r>
              <a:rPr lang="en-US" dirty="0"/>
              <a:t>Many of these customers are members of a cluster distinguished by high total shipping cost and a higher customer zone number – presumably west coast customers</a:t>
            </a:r>
          </a:p>
          <a:p>
            <a:endParaRPr lang="en-US" dirty="0"/>
          </a:p>
          <a:p>
            <a:r>
              <a:rPr lang="en-US" dirty="0"/>
              <a:t>Based on additional research, CRS can decide whether to set this fee to simply recuperate shipping costs or make profit through next day shipping</a:t>
            </a:r>
          </a:p>
          <a:p>
            <a:endParaRPr lang="en-US" dirty="0"/>
          </a:p>
          <a:p>
            <a:r>
              <a:rPr lang="en-US" dirty="0"/>
              <a:t>To break even, customers, on average, would pay $0.81/lb./day saved</a:t>
            </a:r>
          </a:p>
        </p:txBody>
      </p:sp>
    </p:spTree>
    <p:extLst>
      <p:ext uri="{BB962C8B-B14F-4D97-AF65-F5344CB8AC3E}">
        <p14:creationId xmlns:p14="http://schemas.microsoft.com/office/powerpoint/2010/main" val="33450358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6D8C143-A461-4973-B107-A5A249E7FF73}"/>
              </a:ext>
            </a:extLst>
          </p:cNvPr>
          <p:cNvGrpSpPr/>
          <p:nvPr/>
        </p:nvGrpSpPr>
        <p:grpSpPr>
          <a:xfrm>
            <a:off x="3343278" y="241510"/>
            <a:ext cx="5519132" cy="816074"/>
            <a:chOff x="5988388" y="483017"/>
            <a:chExt cx="12359700" cy="1632147"/>
          </a:xfrm>
        </p:grpSpPr>
        <p:sp>
          <p:nvSpPr>
            <p:cNvPr id="3" name="TextBox 2">
              <a:extLst>
                <a:ext uri="{FF2B5EF4-FFF2-40B4-BE49-F238E27FC236}">
                  <a16:creationId xmlns:a16="http://schemas.microsoft.com/office/drawing/2014/main" id="{161E2C35-20D4-479C-AB98-E2F796C93AE1}"/>
                </a:ext>
              </a:extLst>
            </p:cNvPr>
            <p:cNvSpPr txBox="1"/>
            <p:nvPr/>
          </p:nvSpPr>
          <p:spPr>
            <a:xfrm>
              <a:off x="5988388" y="483017"/>
              <a:ext cx="12359700" cy="1446533"/>
            </a:xfrm>
            <a:prstGeom prst="rect">
              <a:avLst/>
            </a:prstGeom>
            <a:noFill/>
          </p:spPr>
          <p:txBody>
            <a:bodyPr wrap="square" lIns="45711" tIns="22856" rIns="45711" bIns="22856" rtlCol="0">
              <a:spAutoFit/>
            </a:bodyPr>
            <a:lstStyle/>
            <a:p>
              <a:pPr algn="ctr" defTabSz="914194"/>
              <a:r>
                <a:rPr lang="en-US" sz="4400" b="1" dirty="0">
                  <a:solidFill>
                    <a:srgbClr val="445469"/>
                  </a:solidFill>
                  <a:latin typeface="Lato Regular"/>
                  <a:cs typeface="Lato Regular"/>
                </a:rPr>
                <a:t>Customer Retention</a:t>
              </a:r>
              <a:endParaRPr lang="id-ID" sz="4400" b="1" dirty="0">
                <a:solidFill>
                  <a:srgbClr val="445469"/>
                </a:solidFill>
                <a:latin typeface="Lato Regular"/>
                <a:cs typeface="Lato Regular"/>
              </a:endParaRPr>
            </a:p>
          </p:txBody>
        </p:sp>
        <p:sp>
          <p:nvSpPr>
            <p:cNvPr id="4" name="Rectangle 3">
              <a:extLst>
                <a:ext uri="{FF2B5EF4-FFF2-40B4-BE49-F238E27FC236}">
                  <a16:creationId xmlns:a16="http://schemas.microsoft.com/office/drawing/2014/main" id="{3EBD8CCC-FDF7-4E73-A66C-7A361932F3D5}"/>
                </a:ext>
              </a:extLst>
            </p:cNvPr>
            <p:cNvSpPr/>
            <p:nvPr/>
          </p:nvSpPr>
          <p:spPr>
            <a:xfrm>
              <a:off x="11282625" y="2023726"/>
              <a:ext cx="1740573" cy="9143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1" tIns="22836" rIns="45671" bIns="22836" rtlCol="0" anchor="ctr"/>
            <a:lstStyle/>
            <a:p>
              <a:pPr algn="ctr" defTabSz="914194"/>
              <a:endParaRPr lang="en-US" dirty="0">
                <a:solidFill>
                  <a:srgbClr val="9BBB5C"/>
                </a:solidFill>
                <a:latin typeface="Open Sans Light"/>
              </a:endParaRPr>
            </a:p>
          </p:txBody>
        </p:sp>
      </p:grpSp>
      <p:sp>
        <p:nvSpPr>
          <p:cNvPr id="5" name="TextBox 4">
            <a:extLst>
              <a:ext uri="{FF2B5EF4-FFF2-40B4-BE49-F238E27FC236}">
                <a16:creationId xmlns:a16="http://schemas.microsoft.com/office/drawing/2014/main" id="{906535C3-32AE-431E-B1E7-93CEE1EFB850}"/>
              </a:ext>
            </a:extLst>
          </p:cNvPr>
          <p:cNvSpPr txBox="1"/>
          <p:nvPr/>
        </p:nvSpPr>
        <p:spPr>
          <a:xfrm>
            <a:off x="516244" y="1689927"/>
            <a:ext cx="5019920" cy="4801314"/>
          </a:xfrm>
          <a:prstGeom prst="rect">
            <a:avLst/>
          </a:prstGeom>
          <a:noFill/>
        </p:spPr>
        <p:txBody>
          <a:bodyPr wrap="square" rtlCol="0">
            <a:spAutoFit/>
          </a:bodyPr>
          <a:lstStyle/>
          <a:p>
            <a:r>
              <a:rPr lang="en-US" dirty="0"/>
              <a:t>As demand reaches ~6,400 lbs., the difference in shipping cost per pound never exceeds ~$1.50</a:t>
            </a:r>
          </a:p>
          <a:p>
            <a:endParaRPr lang="en-US" dirty="0"/>
          </a:p>
          <a:p>
            <a:r>
              <a:rPr lang="en-US" dirty="0"/>
              <a:t>This indicates there is a group of customers who order much more than most. They are important to CRS’s revenue and are not too costly to ship to via air</a:t>
            </a:r>
          </a:p>
          <a:p>
            <a:endParaRPr lang="en-US" dirty="0"/>
          </a:p>
          <a:p>
            <a:r>
              <a:rPr lang="en-US" dirty="0"/>
              <a:t>This is a sizable group, and they have long ground shipping times with the optimal distribution plan</a:t>
            </a:r>
          </a:p>
          <a:p>
            <a:endParaRPr lang="en-US" dirty="0"/>
          </a:p>
          <a:p>
            <a:r>
              <a:rPr lang="en-US" dirty="0"/>
              <a:t>Electing to offer these customers next day shipping provides them a better customer experience while increasing the likelihood of them continuing to purchase CRS’s products</a:t>
            </a:r>
          </a:p>
        </p:txBody>
      </p:sp>
      <p:pic>
        <p:nvPicPr>
          <p:cNvPr id="18" name="Picture 17" descr="A close up of a map&#10;&#10;Description automatically generated">
            <a:extLst>
              <a:ext uri="{FF2B5EF4-FFF2-40B4-BE49-F238E27FC236}">
                <a16:creationId xmlns:a16="http://schemas.microsoft.com/office/drawing/2014/main" id="{885FDAB3-A2BB-6244-8D10-2541FFECB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164" y="2001434"/>
            <a:ext cx="6350000" cy="4178300"/>
          </a:xfrm>
          <a:prstGeom prst="rect">
            <a:avLst/>
          </a:prstGeom>
        </p:spPr>
      </p:pic>
    </p:spTree>
    <p:extLst>
      <p:ext uri="{BB962C8B-B14F-4D97-AF65-F5344CB8AC3E}">
        <p14:creationId xmlns:p14="http://schemas.microsoft.com/office/powerpoint/2010/main" val="29917926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Scales of justice">
            <a:extLst>
              <a:ext uri="{FF2B5EF4-FFF2-40B4-BE49-F238E27FC236}">
                <a16:creationId xmlns:a16="http://schemas.microsoft.com/office/drawing/2014/main" id="{B312B3FB-9666-4B86-9C1B-4524FD7337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733621">
            <a:off x="5843601" y="188618"/>
            <a:ext cx="6896783" cy="6896783"/>
          </a:xfrm>
          <a:prstGeom prst="rect">
            <a:avLst/>
          </a:prstGeom>
        </p:spPr>
      </p:pic>
      <p:sp>
        <p:nvSpPr>
          <p:cNvPr id="6" name="Rectangle 5">
            <a:extLst>
              <a:ext uri="{FF2B5EF4-FFF2-40B4-BE49-F238E27FC236}">
                <a16:creationId xmlns:a16="http://schemas.microsoft.com/office/drawing/2014/main" id="{9F864244-5B08-B347-9A5D-1BCC1A08F245}"/>
              </a:ext>
            </a:extLst>
          </p:cNvPr>
          <p:cNvSpPr/>
          <p:nvPr/>
        </p:nvSpPr>
        <p:spPr>
          <a:xfrm>
            <a:off x="1081696" y="1812885"/>
            <a:ext cx="10049210" cy="2862322"/>
          </a:xfrm>
          <a:prstGeom prst="rect">
            <a:avLst/>
          </a:prstGeom>
        </p:spPr>
        <p:txBody>
          <a:bodyPr wrap="square">
            <a:spAutoFit/>
          </a:bodyPr>
          <a:lstStyle/>
          <a:p>
            <a:r>
              <a:rPr lang="en-US" dirty="0"/>
              <a:t>While offering two day shipping is costly for CRS, improved shipping speeds provide customers with better service</a:t>
            </a:r>
          </a:p>
          <a:p>
            <a:endParaRPr lang="en-US" dirty="0"/>
          </a:p>
          <a:p>
            <a:r>
              <a:rPr lang="en-US" dirty="0"/>
              <a:t>Therefore it is crucial that CRS further weigh the costs and benefits of utilizing next day air in scope of customer service</a:t>
            </a:r>
          </a:p>
          <a:p>
            <a:endParaRPr lang="en-US" dirty="0"/>
          </a:p>
          <a:p>
            <a:r>
              <a:rPr lang="en-US" dirty="0"/>
              <a:t>One way to do this is to analyze the possibility of offering customers a shipping guarantee</a:t>
            </a:r>
          </a:p>
          <a:p>
            <a:endParaRPr lang="en-US" dirty="0"/>
          </a:p>
          <a:p>
            <a:r>
              <a:rPr lang="en-US" dirty="0"/>
              <a:t>This allows CRS to charge for shipping, provides them flexibility in combining ground and air transport, and provides customers with better service</a:t>
            </a:r>
          </a:p>
        </p:txBody>
      </p:sp>
      <p:grpSp>
        <p:nvGrpSpPr>
          <p:cNvPr id="11" name="Group 10">
            <a:extLst>
              <a:ext uri="{FF2B5EF4-FFF2-40B4-BE49-F238E27FC236}">
                <a16:creationId xmlns:a16="http://schemas.microsoft.com/office/drawing/2014/main" id="{C76F46D4-E3CA-468C-8AA9-3620196DAB50}"/>
              </a:ext>
            </a:extLst>
          </p:cNvPr>
          <p:cNvGrpSpPr/>
          <p:nvPr/>
        </p:nvGrpSpPr>
        <p:grpSpPr>
          <a:xfrm>
            <a:off x="1521997" y="241509"/>
            <a:ext cx="9128443" cy="1039544"/>
            <a:chOff x="3020220" y="483017"/>
            <a:chExt cx="18256885" cy="2079087"/>
          </a:xfrm>
        </p:grpSpPr>
        <p:sp>
          <p:nvSpPr>
            <p:cNvPr id="12" name="TextBox 11">
              <a:extLst>
                <a:ext uri="{FF2B5EF4-FFF2-40B4-BE49-F238E27FC236}">
                  <a16:creationId xmlns:a16="http://schemas.microsoft.com/office/drawing/2014/main" id="{482DA5DB-A26C-4C44-BD44-5AADAA671841}"/>
                </a:ext>
              </a:extLst>
            </p:cNvPr>
            <p:cNvSpPr txBox="1"/>
            <p:nvPr/>
          </p:nvSpPr>
          <p:spPr>
            <a:xfrm>
              <a:off x="3020220" y="483017"/>
              <a:ext cx="18256885" cy="1446533"/>
            </a:xfrm>
            <a:prstGeom prst="rect">
              <a:avLst/>
            </a:prstGeom>
            <a:noFill/>
          </p:spPr>
          <p:txBody>
            <a:bodyPr wrap="none" lIns="45711" tIns="22856" rIns="45711" bIns="22856" rtlCol="0">
              <a:spAutoFit/>
            </a:bodyPr>
            <a:lstStyle/>
            <a:p>
              <a:pPr algn="ctr" defTabSz="914194"/>
              <a:r>
                <a:rPr lang="en-US" sz="4400" b="1" dirty="0">
                  <a:solidFill>
                    <a:srgbClr val="445469"/>
                  </a:solidFill>
                  <a:latin typeface="Lato Regular"/>
                  <a:cs typeface="Lato Regular"/>
                </a:rPr>
                <a:t>Customer Service &amp; Time Trade-Off</a:t>
              </a:r>
              <a:endParaRPr lang="id-ID" sz="4400" b="1" dirty="0">
                <a:solidFill>
                  <a:srgbClr val="445469"/>
                </a:solidFill>
                <a:latin typeface="Lato Regular"/>
                <a:cs typeface="Lato Regular"/>
              </a:endParaRPr>
            </a:p>
          </p:txBody>
        </p:sp>
        <p:sp>
          <p:nvSpPr>
            <p:cNvPr id="13" name="Rectangle 12">
              <a:extLst>
                <a:ext uri="{FF2B5EF4-FFF2-40B4-BE49-F238E27FC236}">
                  <a16:creationId xmlns:a16="http://schemas.microsoft.com/office/drawing/2014/main" id="{01A0C503-76A8-46A5-A4FE-C14DF1B8F463}"/>
                </a:ext>
              </a:extLst>
            </p:cNvPr>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1" tIns="22836" rIns="45671" bIns="22836" rtlCol="0" anchor="ctr"/>
            <a:lstStyle/>
            <a:p>
              <a:pPr algn="ctr" defTabSz="914194"/>
              <a:endParaRPr lang="en-US" dirty="0">
                <a:solidFill>
                  <a:srgbClr val="9BBB5C"/>
                </a:solidFill>
                <a:latin typeface="Open Sans Light"/>
              </a:endParaRPr>
            </a:p>
          </p:txBody>
        </p:sp>
        <p:sp>
          <p:nvSpPr>
            <p:cNvPr id="14" name="Subtitle 2">
              <a:extLst>
                <a:ext uri="{FF2B5EF4-FFF2-40B4-BE49-F238E27FC236}">
                  <a16:creationId xmlns:a16="http://schemas.microsoft.com/office/drawing/2014/main" id="{094608D2-3618-4332-B201-33ECE9B81118}"/>
                </a:ext>
              </a:extLst>
            </p:cNvPr>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05"/>
              <a:r>
                <a:rPr lang="en-US" sz="1551" dirty="0">
                  <a:solidFill>
                    <a:schemeClr val="accent6"/>
                  </a:solidFill>
                  <a:latin typeface="Lato Light"/>
                  <a:cs typeface="Lato Light"/>
                </a:rPr>
                <a:t>Improving Customer Service Via</a:t>
              </a:r>
              <a:r>
                <a:rPr lang="en-US" sz="1551" dirty="0">
                  <a:solidFill>
                    <a:schemeClr val="accent1"/>
                  </a:solidFill>
                  <a:latin typeface="Lato Light"/>
                  <a:cs typeface="Lato Light"/>
                </a:rPr>
                <a:t> Shipping </a:t>
              </a:r>
              <a:r>
                <a:rPr lang="en-US" sz="1551" dirty="0" err="1">
                  <a:solidFill>
                    <a:schemeClr val="accent1"/>
                  </a:solidFill>
                  <a:latin typeface="Lato Light"/>
                  <a:cs typeface="Lato Light"/>
                </a:rPr>
                <a:t>Gurantees</a:t>
              </a:r>
              <a:endParaRPr lang="en-US" sz="1551" dirty="0">
                <a:solidFill>
                  <a:schemeClr val="tx1"/>
                </a:solidFill>
                <a:latin typeface="Lato Light"/>
                <a:cs typeface="Lato Light"/>
              </a:endParaRPr>
            </a:p>
          </p:txBody>
        </p:sp>
      </p:grpSp>
    </p:spTree>
    <p:extLst>
      <p:ext uri="{BB962C8B-B14F-4D97-AF65-F5344CB8AC3E}">
        <p14:creationId xmlns:p14="http://schemas.microsoft.com/office/powerpoint/2010/main" val="18399741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0122C2E-1B9B-408F-84FE-FD4E28ECE9C3}"/>
              </a:ext>
            </a:extLst>
          </p:cNvPr>
          <p:cNvGrpSpPr/>
          <p:nvPr/>
        </p:nvGrpSpPr>
        <p:grpSpPr>
          <a:xfrm>
            <a:off x="3343278" y="241510"/>
            <a:ext cx="5519132" cy="1400375"/>
            <a:chOff x="5988388" y="483017"/>
            <a:chExt cx="12359700" cy="2800749"/>
          </a:xfrm>
        </p:grpSpPr>
        <p:sp>
          <p:nvSpPr>
            <p:cNvPr id="3" name="TextBox 2">
              <a:extLst>
                <a:ext uri="{FF2B5EF4-FFF2-40B4-BE49-F238E27FC236}">
                  <a16:creationId xmlns:a16="http://schemas.microsoft.com/office/drawing/2014/main" id="{BE08796D-503A-4B17-BC33-1114BE94538B}"/>
                </a:ext>
              </a:extLst>
            </p:cNvPr>
            <p:cNvSpPr txBox="1"/>
            <p:nvPr/>
          </p:nvSpPr>
          <p:spPr>
            <a:xfrm>
              <a:off x="5988388" y="483017"/>
              <a:ext cx="12359700" cy="2800749"/>
            </a:xfrm>
            <a:prstGeom prst="rect">
              <a:avLst/>
            </a:prstGeom>
            <a:noFill/>
          </p:spPr>
          <p:txBody>
            <a:bodyPr wrap="square" lIns="45711" tIns="22856" rIns="45711" bIns="22856" rtlCol="0">
              <a:spAutoFit/>
            </a:bodyPr>
            <a:lstStyle/>
            <a:p>
              <a:pPr marL="0" marR="0" lvl="0" indent="0" algn="ctr" defTabSz="914194"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445469"/>
                  </a:solidFill>
                  <a:effectLst/>
                  <a:uLnTx/>
                  <a:uFillTx/>
                  <a:latin typeface="Lato Regular"/>
                  <a:ea typeface="+mn-ea"/>
                  <a:cs typeface="Lato Regular"/>
                </a:rPr>
                <a:t>Shipping Guarantee</a:t>
              </a:r>
            </a:p>
            <a:p>
              <a:pPr marL="0" marR="0" lvl="0" indent="0" algn="ctr" defTabSz="914194" rtl="0" eaLnBrk="1" fontAlgn="auto" latinLnBrk="0" hangingPunct="1">
                <a:lnSpc>
                  <a:spcPct val="100000"/>
                </a:lnSpc>
                <a:spcBef>
                  <a:spcPts val="0"/>
                </a:spcBef>
                <a:spcAft>
                  <a:spcPts val="0"/>
                </a:spcAft>
                <a:buClrTx/>
                <a:buSzTx/>
                <a:buFontTx/>
                <a:buNone/>
                <a:tabLst/>
                <a:defRPr/>
              </a:pPr>
              <a:endParaRPr kumimoji="0" lang="id-ID" sz="4400" b="1" i="0" u="none" strike="noStrike" kern="1200" cap="none" spc="0" normalizeH="0" baseline="0" noProof="0" dirty="0">
                <a:ln>
                  <a:noFill/>
                </a:ln>
                <a:solidFill>
                  <a:srgbClr val="445469"/>
                </a:solidFill>
                <a:effectLst/>
                <a:uLnTx/>
                <a:uFillTx/>
                <a:latin typeface="Lato Regular"/>
                <a:ea typeface="+mn-ea"/>
                <a:cs typeface="Lato Regular"/>
              </a:endParaRPr>
            </a:p>
          </p:txBody>
        </p:sp>
        <p:sp>
          <p:nvSpPr>
            <p:cNvPr id="4" name="Rectangle 3">
              <a:extLst>
                <a:ext uri="{FF2B5EF4-FFF2-40B4-BE49-F238E27FC236}">
                  <a16:creationId xmlns:a16="http://schemas.microsoft.com/office/drawing/2014/main" id="{44FEFF06-F5E3-4607-8AFC-5F6D4BE23F28}"/>
                </a:ext>
              </a:extLst>
            </p:cNvPr>
            <p:cNvSpPr/>
            <p:nvPr/>
          </p:nvSpPr>
          <p:spPr>
            <a:xfrm>
              <a:off x="11282625" y="2023726"/>
              <a:ext cx="1740573" cy="9143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1" tIns="22836" rIns="45671" bIns="22836" rtlCol="0" anchor="ctr"/>
            <a:lstStyle/>
            <a:p>
              <a:pPr marL="0" marR="0" lvl="0" indent="0" algn="ctr" defTabSz="91419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C"/>
                </a:solidFill>
                <a:effectLst/>
                <a:uLnTx/>
                <a:uFillTx/>
                <a:latin typeface="Open Sans Light"/>
                <a:ea typeface="+mn-ea"/>
                <a:cs typeface="+mn-cs"/>
              </a:endParaRPr>
            </a:p>
          </p:txBody>
        </p:sp>
      </p:grpSp>
      <p:sp>
        <p:nvSpPr>
          <p:cNvPr id="6" name="TextBox 5">
            <a:extLst>
              <a:ext uri="{FF2B5EF4-FFF2-40B4-BE49-F238E27FC236}">
                <a16:creationId xmlns:a16="http://schemas.microsoft.com/office/drawing/2014/main" id="{3C6B8258-DF12-4D3C-8A59-AB4627A5A245}"/>
              </a:ext>
            </a:extLst>
          </p:cNvPr>
          <p:cNvSpPr txBox="1"/>
          <p:nvPr/>
        </p:nvSpPr>
        <p:spPr>
          <a:xfrm>
            <a:off x="1202370" y="1311471"/>
            <a:ext cx="4622464" cy="4093428"/>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000" b="0" i="0" u="none" strike="noStrike" kern="1200" cap="none" spc="0" normalizeH="0" baseline="0" noProof="0" dirty="0">
              <a:ln>
                <a:noFill/>
              </a:ln>
              <a:solidFill>
                <a:srgbClr val="445469"/>
              </a:solidFill>
              <a:effectLst/>
              <a:uLnTx/>
              <a:uFillTx/>
              <a:latin typeface="Lat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5469"/>
                </a:solidFill>
                <a:effectLst/>
                <a:uLnTx/>
                <a:uFillTx/>
                <a:latin typeface="Lato Light"/>
                <a:ea typeface="+mn-ea"/>
                <a:cs typeface="+mn-cs"/>
              </a:rPr>
              <a:t>Some Rules:</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dirty="0">
                <a:ln>
                  <a:noFill/>
                </a:ln>
                <a:solidFill>
                  <a:srgbClr val="445469"/>
                </a:solidFill>
                <a:effectLst/>
                <a:uLnTx/>
                <a:uFillTx/>
                <a:latin typeface="Lato Light"/>
                <a:ea typeface="+mn-ea"/>
                <a:cs typeface="+mn-cs"/>
              </a:rPr>
              <a:t>If we cannot deliver the products on time via ground, we will choose next </a:t>
            </a:r>
            <a:r>
              <a:rPr lang="en-US" sz="2000" dirty="0">
                <a:solidFill>
                  <a:srgbClr val="445469"/>
                </a:solidFill>
                <a:latin typeface="Lato Light"/>
              </a:rPr>
              <a:t>d</a:t>
            </a:r>
            <a:r>
              <a:rPr kumimoji="0" lang="en-US" sz="2000" b="0" i="0" u="none" strike="noStrike" kern="1200" cap="none" spc="0" normalizeH="0" baseline="0" noProof="0" dirty="0">
                <a:ln>
                  <a:noFill/>
                </a:ln>
                <a:solidFill>
                  <a:srgbClr val="445469"/>
                </a:solidFill>
                <a:effectLst/>
                <a:uLnTx/>
                <a:uFillTx/>
                <a:latin typeface="Lato Light"/>
                <a:ea typeface="+mn-ea"/>
                <a:cs typeface="+mn-cs"/>
              </a:rPr>
              <a:t>ay </a:t>
            </a:r>
            <a:r>
              <a:rPr lang="en-US" sz="2000" dirty="0">
                <a:solidFill>
                  <a:srgbClr val="445469"/>
                </a:solidFill>
                <a:latin typeface="Lato Light"/>
              </a:rPr>
              <a:t>a</a:t>
            </a:r>
            <a:r>
              <a:rPr kumimoji="0" lang="en-US" sz="2000" b="0" i="0" u="none" strike="noStrike" kern="1200" cap="none" spc="0" normalizeH="0" baseline="0" noProof="0" dirty="0" err="1">
                <a:ln>
                  <a:noFill/>
                </a:ln>
                <a:solidFill>
                  <a:srgbClr val="445469"/>
                </a:solidFill>
                <a:effectLst/>
                <a:uLnTx/>
                <a:uFillTx/>
                <a:latin typeface="Lato Light"/>
                <a:ea typeface="+mn-ea"/>
                <a:cs typeface="+mn-cs"/>
              </a:rPr>
              <a:t>ir</a:t>
            </a:r>
            <a:r>
              <a:rPr kumimoji="0" lang="en-US" sz="2000" b="0" i="0" u="none" strike="noStrike" kern="1200" cap="none" spc="0" normalizeH="0" baseline="0" noProof="0" dirty="0">
                <a:ln>
                  <a:noFill/>
                </a:ln>
                <a:solidFill>
                  <a:srgbClr val="445469"/>
                </a:solidFill>
                <a:effectLst/>
                <a:uLnTx/>
                <a:uFillTx/>
                <a:latin typeface="Lato Light"/>
                <a:ea typeface="+mn-ea"/>
                <a:cs typeface="+mn-cs"/>
              </a:rPr>
              <a:t> instead</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dirty="0">
                <a:ln>
                  <a:noFill/>
                </a:ln>
                <a:solidFill>
                  <a:srgbClr val="445469"/>
                </a:solidFill>
                <a:effectLst/>
                <a:uLnTx/>
                <a:uFillTx/>
                <a:latin typeface="Lato Light"/>
                <a:ea typeface="+mn-ea"/>
                <a:cs typeface="+mn-cs"/>
              </a:rPr>
              <a:t>Assume that we choose the “Five DC’s Plan”</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000" b="0" i="0" u="none" strike="noStrike" kern="1200" cap="none" spc="0" normalizeH="0" baseline="0" noProof="0" dirty="0">
              <a:ln>
                <a:noFill/>
              </a:ln>
              <a:solidFill>
                <a:srgbClr val="445469"/>
              </a:solidFill>
              <a:effectLst/>
              <a:uLnTx/>
              <a:uFillTx/>
              <a:latin typeface="Lat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5469"/>
                </a:solidFill>
                <a:effectLst/>
                <a:uLnTx/>
                <a:uFillTx/>
                <a:latin typeface="Lato Light"/>
                <a:ea typeface="+mn-ea"/>
                <a:cs typeface="+mn-cs"/>
              </a:rPr>
              <a:t>Conclusion: </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dirty="0">
                <a:ln>
                  <a:noFill/>
                </a:ln>
                <a:solidFill>
                  <a:srgbClr val="445469"/>
                </a:solidFill>
                <a:effectLst/>
                <a:uLnTx/>
                <a:uFillTx/>
                <a:latin typeface="Lato Light"/>
                <a:ea typeface="+mn-ea"/>
                <a:cs typeface="+mn-cs"/>
              </a:rPr>
              <a:t>Costs nearly nothing to guarantee </a:t>
            </a:r>
            <a:r>
              <a:rPr lang="en-US" sz="2000" dirty="0">
                <a:solidFill>
                  <a:srgbClr val="445469"/>
                </a:solidFill>
                <a:latin typeface="Lato Light"/>
              </a:rPr>
              <a:t>t</a:t>
            </a:r>
            <a:r>
              <a:rPr kumimoji="0" lang="en-US" sz="2000" b="0" i="0" u="none" strike="noStrike" kern="1200" cap="none" spc="0" normalizeH="0" baseline="0" noProof="0" dirty="0" err="1">
                <a:ln>
                  <a:noFill/>
                </a:ln>
                <a:solidFill>
                  <a:srgbClr val="445469"/>
                </a:solidFill>
                <a:effectLst/>
                <a:uLnTx/>
                <a:uFillTx/>
                <a:latin typeface="Lato Light"/>
                <a:ea typeface="+mn-ea"/>
                <a:cs typeface="+mn-cs"/>
              </a:rPr>
              <a:t>hree</a:t>
            </a:r>
            <a:r>
              <a:rPr kumimoji="0" lang="en-US" sz="2000" b="0" i="0" u="none" strike="noStrike" kern="1200" cap="none" spc="0" normalizeH="0" baseline="0" noProof="0" dirty="0">
                <a:ln>
                  <a:noFill/>
                </a:ln>
                <a:solidFill>
                  <a:srgbClr val="445469"/>
                </a:solidFill>
                <a:effectLst/>
                <a:uLnTx/>
                <a:uFillTx/>
                <a:latin typeface="Lato Light"/>
                <a:ea typeface="+mn-ea"/>
                <a:cs typeface="+mn-cs"/>
              </a:rPr>
              <a:t> day shipping</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dirty="0">
                <a:ln>
                  <a:noFill/>
                </a:ln>
                <a:solidFill>
                  <a:srgbClr val="445469"/>
                </a:solidFill>
                <a:effectLst/>
                <a:uLnTx/>
                <a:uFillTx/>
                <a:latin typeface="Lato Light"/>
                <a:ea typeface="+mn-ea"/>
                <a:cs typeface="+mn-cs"/>
              </a:rPr>
              <a:t>Guaranteeing two day shipping will cost about $3.45 million</a:t>
            </a:r>
          </a:p>
        </p:txBody>
      </p:sp>
      <p:graphicFrame>
        <p:nvGraphicFramePr>
          <p:cNvPr id="7" name="Chart 6">
            <a:extLst>
              <a:ext uri="{FF2B5EF4-FFF2-40B4-BE49-F238E27FC236}">
                <a16:creationId xmlns:a16="http://schemas.microsoft.com/office/drawing/2014/main" id="{0F0955C7-1C18-4BC5-8BBA-0B2246CAAC72}"/>
              </a:ext>
            </a:extLst>
          </p:cNvPr>
          <p:cNvGraphicFramePr>
            <a:graphicFrameLocks/>
          </p:cNvGraphicFramePr>
          <p:nvPr>
            <p:extLst>
              <p:ext uri="{D42A27DB-BD31-4B8C-83A1-F6EECF244321}">
                <p14:modId xmlns:p14="http://schemas.microsoft.com/office/powerpoint/2010/main" val="2432014685"/>
              </p:ext>
            </p:extLst>
          </p:nvPr>
        </p:nvGraphicFramePr>
        <p:xfrm>
          <a:off x="6340666" y="1641885"/>
          <a:ext cx="5043488" cy="38748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646434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0122C2E-1B9B-408F-84FE-FD4E28ECE9C3}"/>
              </a:ext>
            </a:extLst>
          </p:cNvPr>
          <p:cNvGrpSpPr/>
          <p:nvPr/>
        </p:nvGrpSpPr>
        <p:grpSpPr>
          <a:xfrm>
            <a:off x="3343278" y="241510"/>
            <a:ext cx="5519132" cy="1400375"/>
            <a:chOff x="5988388" y="483017"/>
            <a:chExt cx="12359700" cy="2800749"/>
          </a:xfrm>
        </p:grpSpPr>
        <p:sp>
          <p:nvSpPr>
            <p:cNvPr id="3" name="TextBox 2">
              <a:extLst>
                <a:ext uri="{FF2B5EF4-FFF2-40B4-BE49-F238E27FC236}">
                  <a16:creationId xmlns:a16="http://schemas.microsoft.com/office/drawing/2014/main" id="{BE08796D-503A-4B17-BC33-1114BE94538B}"/>
                </a:ext>
              </a:extLst>
            </p:cNvPr>
            <p:cNvSpPr txBox="1"/>
            <p:nvPr/>
          </p:nvSpPr>
          <p:spPr>
            <a:xfrm>
              <a:off x="5988388" y="483017"/>
              <a:ext cx="12359700" cy="2800749"/>
            </a:xfrm>
            <a:prstGeom prst="rect">
              <a:avLst/>
            </a:prstGeom>
            <a:noFill/>
          </p:spPr>
          <p:txBody>
            <a:bodyPr wrap="square" lIns="45711" tIns="22856" rIns="45711" bIns="22856" rtlCol="0">
              <a:spAutoFit/>
            </a:bodyPr>
            <a:lstStyle/>
            <a:p>
              <a:pPr marL="0" marR="0" lvl="0" indent="0" algn="ctr" defTabSz="914194"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445469"/>
                  </a:solidFill>
                  <a:effectLst/>
                  <a:uLnTx/>
                  <a:uFillTx/>
                  <a:latin typeface="Lato Regular"/>
                  <a:ea typeface="+mn-ea"/>
                  <a:cs typeface="Lato Regular"/>
                </a:rPr>
                <a:t>Shipping Guarantee</a:t>
              </a:r>
            </a:p>
            <a:p>
              <a:pPr marL="0" marR="0" lvl="0" indent="0" algn="ctr" defTabSz="914194" rtl="0" eaLnBrk="1" fontAlgn="auto" latinLnBrk="0" hangingPunct="1">
                <a:lnSpc>
                  <a:spcPct val="100000"/>
                </a:lnSpc>
                <a:spcBef>
                  <a:spcPts val="0"/>
                </a:spcBef>
                <a:spcAft>
                  <a:spcPts val="0"/>
                </a:spcAft>
                <a:buClrTx/>
                <a:buSzTx/>
                <a:buFontTx/>
                <a:buNone/>
                <a:tabLst/>
                <a:defRPr/>
              </a:pPr>
              <a:endParaRPr kumimoji="0" lang="id-ID" sz="4400" b="1" i="0" u="none" strike="noStrike" kern="1200" cap="none" spc="0" normalizeH="0" baseline="0" noProof="0" dirty="0">
                <a:ln>
                  <a:noFill/>
                </a:ln>
                <a:solidFill>
                  <a:srgbClr val="445469"/>
                </a:solidFill>
                <a:effectLst/>
                <a:uLnTx/>
                <a:uFillTx/>
                <a:latin typeface="Lato Regular"/>
                <a:ea typeface="+mn-ea"/>
                <a:cs typeface="Lato Regular"/>
              </a:endParaRPr>
            </a:p>
          </p:txBody>
        </p:sp>
        <p:sp>
          <p:nvSpPr>
            <p:cNvPr id="4" name="Rectangle 3">
              <a:extLst>
                <a:ext uri="{FF2B5EF4-FFF2-40B4-BE49-F238E27FC236}">
                  <a16:creationId xmlns:a16="http://schemas.microsoft.com/office/drawing/2014/main" id="{44FEFF06-F5E3-4607-8AFC-5F6D4BE23F28}"/>
                </a:ext>
              </a:extLst>
            </p:cNvPr>
            <p:cNvSpPr/>
            <p:nvPr/>
          </p:nvSpPr>
          <p:spPr>
            <a:xfrm>
              <a:off x="11282625" y="2023726"/>
              <a:ext cx="1740573" cy="9143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1" tIns="22836" rIns="45671" bIns="22836" rtlCol="0" anchor="ctr"/>
            <a:lstStyle/>
            <a:p>
              <a:pPr marL="0" marR="0" lvl="0" indent="0" algn="ctr" defTabSz="91419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C"/>
                </a:solidFill>
                <a:effectLst/>
                <a:uLnTx/>
                <a:uFillTx/>
                <a:latin typeface="Open Sans Light"/>
                <a:ea typeface="+mn-ea"/>
                <a:cs typeface="+mn-cs"/>
              </a:endParaRPr>
            </a:p>
          </p:txBody>
        </p:sp>
      </p:grpSp>
      <p:pic>
        <p:nvPicPr>
          <p:cNvPr id="8" name="Picture 7">
            <a:extLst>
              <a:ext uri="{FF2B5EF4-FFF2-40B4-BE49-F238E27FC236}">
                <a16:creationId xmlns:a16="http://schemas.microsoft.com/office/drawing/2014/main" id="{C1BD76CD-C6F0-4813-853B-8F7E040C8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034" y="1752558"/>
            <a:ext cx="8457617" cy="3352883"/>
          </a:xfrm>
          <a:prstGeom prst="rect">
            <a:avLst/>
          </a:prstGeom>
          <a:ln>
            <a:solidFill>
              <a:schemeClr val="accent6"/>
            </a:solidFill>
          </a:ln>
        </p:spPr>
      </p:pic>
      <p:sp>
        <p:nvSpPr>
          <p:cNvPr id="9" name="TextBox 8">
            <a:extLst>
              <a:ext uri="{FF2B5EF4-FFF2-40B4-BE49-F238E27FC236}">
                <a16:creationId xmlns:a16="http://schemas.microsoft.com/office/drawing/2014/main" id="{492A17D5-98F3-490C-B55C-906F010FB3A0}"/>
              </a:ext>
            </a:extLst>
          </p:cNvPr>
          <p:cNvSpPr txBox="1"/>
          <p:nvPr/>
        </p:nvSpPr>
        <p:spPr>
          <a:xfrm>
            <a:off x="3638027" y="1827939"/>
            <a:ext cx="4622464"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5469"/>
                </a:solidFill>
                <a:effectLst/>
                <a:uLnTx/>
                <a:uFillTx/>
                <a:latin typeface="Lato Light"/>
                <a:ea typeface="+mn-ea"/>
                <a:cs typeface="+mn-cs"/>
              </a:rPr>
              <a:t>D</a:t>
            </a:r>
            <a:r>
              <a:rPr kumimoji="0" lang="en-US" altLang="zh-CN" sz="2000" b="1" i="0" u="none" strike="noStrike" kern="1200" cap="none" spc="0" normalizeH="0" baseline="0" noProof="0" dirty="0">
                <a:ln>
                  <a:noFill/>
                </a:ln>
                <a:solidFill>
                  <a:srgbClr val="445469"/>
                </a:solidFill>
                <a:effectLst/>
                <a:uLnTx/>
                <a:uFillTx/>
                <a:latin typeface="Lato Light"/>
                <a:ea typeface="+mn-ea"/>
                <a:cs typeface="+mn-cs"/>
              </a:rPr>
              <a:t>istribution Plan’s Change</a:t>
            </a:r>
            <a:r>
              <a:rPr kumimoji="0" lang="en-US" sz="2000" b="1" i="0" u="none" strike="noStrike" kern="1200" cap="none" spc="0" normalizeH="0" baseline="0" noProof="0" dirty="0">
                <a:ln>
                  <a:noFill/>
                </a:ln>
                <a:solidFill>
                  <a:srgbClr val="445469"/>
                </a:solidFill>
                <a:effectLst/>
                <a:uLnTx/>
                <a:uFillTx/>
                <a:latin typeface="Lato Light"/>
                <a:ea typeface="+mn-ea"/>
                <a:cs typeface="+mn-cs"/>
              </a:rPr>
              <a:t>:</a:t>
            </a:r>
          </a:p>
        </p:txBody>
      </p:sp>
      <p:sp>
        <p:nvSpPr>
          <p:cNvPr id="10" name="TextBox 9">
            <a:extLst>
              <a:ext uri="{FF2B5EF4-FFF2-40B4-BE49-F238E27FC236}">
                <a16:creationId xmlns:a16="http://schemas.microsoft.com/office/drawing/2014/main" id="{DB4805D7-E50C-4EBD-9A3A-02B33C812EA2}"/>
              </a:ext>
            </a:extLst>
          </p:cNvPr>
          <p:cNvSpPr txBox="1"/>
          <p:nvPr/>
        </p:nvSpPr>
        <p:spPr>
          <a:xfrm>
            <a:off x="4303813" y="5309750"/>
            <a:ext cx="358437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5469"/>
                </a:solidFill>
                <a:effectLst/>
                <a:uLnTx/>
                <a:uFillTx/>
                <a:latin typeface="Lato Light"/>
                <a:ea typeface="+mn-ea"/>
                <a:cs typeface="+mn-cs"/>
              </a:rPr>
              <a:t>Green:  Larger than the original plan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5469"/>
                </a:solidFill>
                <a:effectLst/>
                <a:uLnTx/>
                <a:uFillTx/>
                <a:latin typeface="Lato Light"/>
                <a:ea typeface="+mn-ea"/>
                <a:cs typeface="+mn-cs"/>
              </a:rPr>
              <a:t>Yellow:  Smaller than the original plan</a:t>
            </a:r>
          </a:p>
        </p:txBody>
      </p:sp>
    </p:spTree>
    <p:extLst>
      <p:ext uri="{BB962C8B-B14F-4D97-AF65-F5344CB8AC3E}">
        <p14:creationId xmlns:p14="http://schemas.microsoft.com/office/powerpoint/2010/main" val="5803599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map&#10;&#10;Description automatically generated">
            <a:extLst>
              <a:ext uri="{FF2B5EF4-FFF2-40B4-BE49-F238E27FC236}">
                <a16:creationId xmlns:a16="http://schemas.microsoft.com/office/drawing/2014/main" id="{2A43033B-8FF8-B547-93D1-6B73263E4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879" y="1771204"/>
            <a:ext cx="5626100" cy="3708400"/>
          </a:xfrm>
          <a:prstGeom prst="rect">
            <a:avLst/>
          </a:prstGeom>
        </p:spPr>
      </p:pic>
      <p:pic>
        <p:nvPicPr>
          <p:cNvPr id="17" name="Picture 16" descr="A close up of a map&#10;&#10;Description automatically generated">
            <a:extLst>
              <a:ext uri="{FF2B5EF4-FFF2-40B4-BE49-F238E27FC236}">
                <a16:creationId xmlns:a16="http://schemas.microsoft.com/office/drawing/2014/main" id="{83534CC2-17A2-DD4C-8B98-64D27D4F72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053" y="312399"/>
            <a:ext cx="4426374" cy="2917610"/>
          </a:xfrm>
          <a:prstGeom prst="rect">
            <a:avLst/>
          </a:prstGeom>
        </p:spPr>
      </p:pic>
      <p:pic>
        <p:nvPicPr>
          <p:cNvPr id="21" name="Picture 20" descr="A close up of a map&#10;&#10;Description automatically generated">
            <a:extLst>
              <a:ext uri="{FF2B5EF4-FFF2-40B4-BE49-F238E27FC236}">
                <a16:creationId xmlns:a16="http://schemas.microsoft.com/office/drawing/2014/main" id="{1AAE835B-B8B4-6D40-A7EB-60627C8D62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680" y="3720235"/>
            <a:ext cx="4389120" cy="2893054"/>
          </a:xfrm>
          <a:prstGeom prst="rect">
            <a:avLst/>
          </a:prstGeom>
        </p:spPr>
      </p:pic>
    </p:spTree>
    <p:extLst>
      <p:ext uri="{BB962C8B-B14F-4D97-AF65-F5344CB8AC3E}">
        <p14:creationId xmlns:p14="http://schemas.microsoft.com/office/powerpoint/2010/main" val="11036215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map&#10;&#10;Description automatically generated">
            <a:extLst>
              <a:ext uri="{FF2B5EF4-FFF2-40B4-BE49-F238E27FC236}">
                <a16:creationId xmlns:a16="http://schemas.microsoft.com/office/drawing/2014/main" id="{ACFA17BF-F009-FE4F-BA6E-0935FF41D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577" y="1985909"/>
            <a:ext cx="6072638" cy="3995796"/>
          </a:xfrm>
          <a:prstGeom prst="rect">
            <a:avLst/>
          </a:prstGeom>
        </p:spPr>
      </p:pic>
      <p:grpSp>
        <p:nvGrpSpPr>
          <p:cNvPr id="43" name="Group 42">
            <a:extLst>
              <a:ext uri="{FF2B5EF4-FFF2-40B4-BE49-F238E27FC236}">
                <a16:creationId xmlns:a16="http://schemas.microsoft.com/office/drawing/2014/main" id="{43844E25-88A0-9A4B-A090-0C76699D3E71}"/>
              </a:ext>
            </a:extLst>
          </p:cNvPr>
          <p:cNvGrpSpPr/>
          <p:nvPr/>
        </p:nvGrpSpPr>
        <p:grpSpPr>
          <a:xfrm>
            <a:off x="3343278" y="241510"/>
            <a:ext cx="5519132" cy="1400375"/>
            <a:chOff x="5988388" y="483017"/>
            <a:chExt cx="12359700" cy="2800749"/>
          </a:xfrm>
        </p:grpSpPr>
        <p:sp>
          <p:nvSpPr>
            <p:cNvPr id="44" name="TextBox 43">
              <a:extLst>
                <a:ext uri="{FF2B5EF4-FFF2-40B4-BE49-F238E27FC236}">
                  <a16:creationId xmlns:a16="http://schemas.microsoft.com/office/drawing/2014/main" id="{74680325-CD23-5747-978A-6BEA78A98909}"/>
                </a:ext>
              </a:extLst>
            </p:cNvPr>
            <p:cNvSpPr txBox="1"/>
            <p:nvPr/>
          </p:nvSpPr>
          <p:spPr>
            <a:xfrm>
              <a:off x="5988388" y="483017"/>
              <a:ext cx="12359700" cy="2800749"/>
            </a:xfrm>
            <a:prstGeom prst="rect">
              <a:avLst/>
            </a:prstGeom>
            <a:noFill/>
          </p:spPr>
          <p:txBody>
            <a:bodyPr wrap="square" lIns="45711" tIns="22856" rIns="45711" bIns="22856" rtlCol="0">
              <a:spAutoFit/>
            </a:bodyPr>
            <a:lstStyle/>
            <a:p>
              <a:pPr marL="0" marR="0" lvl="0" indent="0" algn="ctr" defTabSz="914194"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445469"/>
                  </a:solidFill>
                  <a:effectLst/>
                  <a:uLnTx/>
                  <a:uFillTx/>
                  <a:latin typeface="Lato Regular"/>
                  <a:ea typeface="+mn-ea"/>
                  <a:cs typeface="Lato Regular"/>
                </a:rPr>
                <a:t>Shipping Guarantee</a:t>
              </a:r>
            </a:p>
            <a:p>
              <a:pPr marL="0" marR="0" lvl="0" indent="0" algn="ctr" defTabSz="914194" rtl="0" eaLnBrk="1" fontAlgn="auto" latinLnBrk="0" hangingPunct="1">
                <a:lnSpc>
                  <a:spcPct val="100000"/>
                </a:lnSpc>
                <a:spcBef>
                  <a:spcPts val="0"/>
                </a:spcBef>
                <a:spcAft>
                  <a:spcPts val="0"/>
                </a:spcAft>
                <a:buClrTx/>
                <a:buSzTx/>
                <a:buFontTx/>
                <a:buNone/>
                <a:tabLst/>
                <a:defRPr/>
              </a:pPr>
              <a:endParaRPr kumimoji="0" lang="id-ID" sz="4400" b="1" i="0" u="none" strike="noStrike" kern="1200" cap="none" spc="0" normalizeH="0" baseline="0" noProof="0" dirty="0">
                <a:ln>
                  <a:noFill/>
                </a:ln>
                <a:solidFill>
                  <a:srgbClr val="445469"/>
                </a:solidFill>
                <a:effectLst/>
                <a:uLnTx/>
                <a:uFillTx/>
                <a:latin typeface="Lato Regular"/>
                <a:ea typeface="+mn-ea"/>
                <a:cs typeface="Lato Regular"/>
              </a:endParaRPr>
            </a:p>
          </p:txBody>
        </p:sp>
        <p:sp>
          <p:nvSpPr>
            <p:cNvPr id="45" name="Rectangle 44">
              <a:extLst>
                <a:ext uri="{FF2B5EF4-FFF2-40B4-BE49-F238E27FC236}">
                  <a16:creationId xmlns:a16="http://schemas.microsoft.com/office/drawing/2014/main" id="{6C3E81F7-4BD6-D54A-B03F-F9A6A159E6C6}"/>
                </a:ext>
              </a:extLst>
            </p:cNvPr>
            <p:cNvSpPr/>
            <p:nvPr/>
          </p:nvSpPr>
          <p:spPr>
            <a:xfrm>
              <a:off x="11282625" y="2023726"/>
              <a:ext cx="1740573" cy="9143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1" tIns="22836" rIns="45671" bIns="22836" rtlCol="0" anchor="ctr"/>
            <a:lstStyle/>
            <a:p>
              <a:pPr marL="0" marR="0" lvl="0" indent="0" algn="ctr" defTabSz="91419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C"/>
                </a:solidFill>
                <a:effectLst/>
                <a:uLnTx/>
                <a:uFillTx/>
                <a:latin typeface="Open Sans Light"/>
                <a:ea typeface="+mn-ea"/>
                <a:cs typeface="+mn-cs"/>
              </a:endParaRPr>
            </a:p>
          </p:txBody>
        </p:sp>
      </p:grpSp>
      <p:pic>
        <p:nvPicPr>
          <p:cNvPr id="33" name="Picture 32" descr="A close up of a map&#10;&#10;Description automatically generated">
            <a:extLst>
              <a:ext uri="{FF2B5EF4-FFF2-40B4-BE49-F238E27FC236}">
                <a16:creationId xmlns:a16="http://schemas.microsoft.com/office/drawing/2014/main" id="{42289131-8EF3-7B44-9493-093F4E52C9A1}"/>
              </a:ext>
            </a:extLst>
          </p:cNvPr>
          <p:cNvPicPr>
            <a:picLocks noChangeAspect="1"/>
          </p:cNvPicPr>
          <p:nvPr/>
        </p:nvPicPr>
        <p:blipFill rotWithShape="1">
          <a:blip r:embed="rId4">
            <a:extLst>
              <a:ext uri="{28A0092B-C50C-407E-A947-70E740481C1C}">
                <a14:useLocalDpi xmlns:a14="http://schemas.microsoft.com/office/drawing/2010/main" val="0"/>
              </a:ext>
            </a:extLst>
          </a:blip>
          <a:srcRect t="8122" b="10048"/>
          <a:stretch/>
        </p:blipFill>
        <p:spPr>
          <a:xfrm>
            <a:off x="314427" y="4010589"/>
            <a:ext cx="4359173" cy="2599644"/>
          </a:xfrm>
          <a:prstGeom prst="rect">
            <a:avLst/>
          </a:prstGeom>
        </p:spPr>
      </p:pic>
      <p:pic>
        <p:nvPicPr>
          <p:cNvPr id="47" name="Picture 46" descr="A close up of a map&#10;&#10;Description automatically generated">
            <a:extLst>
              <a:ext uri="{FF2B5EF4-FFF2-40B4-BE49-F238E27FC236}">
                <a16:creationId xmlns:a16="http://schemas.microsoft.com/office/drawing/2014/main" id="{E5F2F477-66C9-044E-B3C8-54B6CC1E8D71}"/>
              </a:ext>
            </a:extLst>
          </p:cNvPr>
          <p:cNvPicPr>
            <a:picLocks noChangeAspect="1"/>
          </p:cNvPicPr>
          <p:nvPr/>
        </p:nvPicPr>
        <p:blipFill rotWithShape="1">
          <a:blip r:embed="rId5">
            <a:extLst>
              <a:ext uri="{28A0092B-C50C-407E-A947-70E740481C1C}">
                <a14:useLocalDpi xmlns:a14="http://schemas.microsoft.com/office/drawing/2010/main" val="0"/>
              </a:ext>
            </a:extLst>
          </a:blip>
          <a:srcRect t="9368" b="8391"/>
          <a:stretch/>
        </p:blipFill>
        <p:spPr>
          <a:xfrm>
            <a:off x="314427" y="1635752"/>
            <a:ext cx="4359173" cy="2358963"/>
          </a:xfrm>
          <a:prstGeom prst="rect">
            <a:avLst/>
          </a:prstGeom>
        </p:spPr>
      </p:pic>
      <p:sp>
        <p:nvSpPr>
          <p:cNvPr id="34" name="TextBox 33">
            <a:extLst>
              <a:ext uri="{FF2B5EF4-FFF2-40B4-BE49-F238E27FC236}">
                <a16:creationId xmlns:a16="http://schemas.microsoft.com/office/drawing/2014/main" id="{BB4FAA24-74D8-A246-9F65-549DC076BCA1}"/>
              </a:ext>
            </a:extLst>
          </p:cNvPr>
          <p:cNvSpPr txBox="1"/>
          <p:nvPr/>
        </p:nvSpPr>
        <p:spPr>
          <a:xfrm>
            <a:off x="1687027" y="1579557"/>
            <a:ext cx="1613968" cy="307777"/>
          </a:xfrm>
          <a:prstGeom prst="rect">
            <a:avLst/>
          </a:prstGeom>
          <a:noFill/>
        </p:spPr>
        <p:txBody>
          <a:bodyPr wrap="none" rtlCol="0">
            <a:spAutoFit/>
          </a:bodyPr>
          <a:lstStyle/>
          <a:p>
            <a:r>
              <a:rPr lang="en-US" sz="1400" dirty="0"/>
              <a:t>Two Day Guarantee</a:t>
            </a:r>
          </a:p>
        </p:txBody>
      </p:sp>
      <p:sp>
        <p:nvSpPr>
          <p:cNvPr id="35" name="Rectangle 34">
            <a:extLst>
              <a:ext uri="{FF2B5EF4-FFF2-40B4-BE49-F238E27FC236}">
                <a16:creationId xmlns:a16="http://schemas.microsoft.com/office/drawing/2014/main" id="{FDD650C2-C32C-BB4A-A252-C61D6E696483}"/>
              </a:ext>
            </a:extLst>
          </p:cNvPr>
          <p:cNvSpPr/>
          <p:nvPr/>
        </p:nvSpPr>
        <p:spPr>
          <a:xfrm>
            <a:off x="1348185" y="4025313"/>
            <a:ext cx="2291653" cy="307777"/>
          </a:xfrm>
          <a:prstGeom prst="rect">
            <a:avLst/>
          </a:prstGeom>
        </p:spPr>
        <p:txBody>
          <a:bodyPr wrap="none">
            <a:spAutoFit/>
          </a:bodyPr>
          <a:lstStyle/>
          <a:p>
            <a:r>
              <a:rPr lang="en-US" sz="1400" dirty="0"/>
              <a:t>Targeted One Day Guarantee</a:t>
            </a:r>
          </a:p>
        </p:txBody>
      </p:sp>
    </p:spTree>
    <p:extLst>
      <p:ext uri="{BB962C8B-B14F-4D97-AF65-F5344CB8AC3E}">
        <p14:creationId xmlns:p14="http://schemas.microsoft.com/office/powerpoint/2010/main" val="14738882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0122C2E-1B9B-408F-84FE-FD4E28ECE9C3}"/>
              </a:ext>
            </a:extLst>
          </p:cNvPr>
          <p:cNvGrpSpPr/>
          <p:nvPr/>
        </p:nvGrpSpPr>
        <p:grpSpPr>
          <a:xfrm>
            <a:off x="3343278" y="241510"/>
            <a:ext cx="5519132" cy="1400375"/>
            <a:chOff x="5988388" y="483017"/>
            <a:chExt cx="12359700" cy="2800749"/>
          </a:xfrm>
        </p:grpSpPr>
        <p:sp>
          <p:nvSpPr>
            <p:cNvPr id="3" name="TextBox 2">
              <a:extLst>
                <a:ext uri="{FF2B5EF4-FFF2-40B4-BE49-F238E27FC236}">
                  <a16:creationId xmlns:a16="http://schemas.microsoft.com/office/drawing/2014/main" id="{BE08796D-503A-4B17-BC33-1114BE94538B}"/>
                </a:ext>
              </a:extLst>
            </p:cNvPr>
            <p:cNvSpPr txBox="1"/>
            <p:nvPr/>
          </p:nvSpPr>
          <p:spPr>
            <a:xfrm>
              <a:off x="5988388" y="483017"/>
              <a:ext cx="12359700" cy="2800749"/>
            </a:xfrm>
            <a:prstGeom prst="rect">
              <a:avLst/>
            </a:prstGeom>
            <a:noFill/>
          </p:spPr>
          <p:txBody>
            <a:bodyPr wrap="square" lIns="45711" tIns="22856" rIns="45711" bIns="22856" rtlCol="0">
              <a:spAutoFit/>
            </a:bodyPr>
            <a:lstStyle/>
            <a:p>
              <a:pPr marL="0" marR="0" lvl="0" indent="0" algn="ctr" defTabSz="914194"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445469"/>
                  </a:solidFill>
                  <a:effectLst/>
                  <a:uLnTx/>
                  <a:uFillTx/>
                  <a:latin typeface="Lato Regular"/>
                  <a:ea typeface="+mn-ea"/>
                  <a:cs typeface="Lato Regular"/>
                </a:rPr>
                <a:t>Shipping Guarantee</a:t>
              </a:r>
            </a:p>
            <a:p>
              <a:pPr marL="0" marR="0" lvl="0" indent="0" algn="ctr" defTabSz="914194" rtl="0" eaLnBrk="1" fontAlgn="auto" latinLnBrk="0" hangingPunct="1">
                <a:lnSpc>
                  <a:spcPct val="100000"/>
                </a:lnSpc>
                <a:spcBef>
                  <a:spcPts val="0"/>
                </a:spcBef>
                <a:spcAft>
                  <a:spcPts val="0"/>
                </a:spcAft>
                <a:buClrTx/>
                <a:buSzTx/>
                <a:buFontTx/>
                <a:buNone/>
                <a:tabLst/>
                <a:defRPr/>
              </a:pPr>
              <a:endParaRPr kumimoji="0" lang="id-ID" sz="4400" b="1" i="0" u="none" strike="noStrike" kern="1200" cap="none" spc="0" normalizeH="0" baseline="0" noProof="0" dirty="0">
                <a:ln>
                  <a:noFill/>
                </a:ln>
                <a:solidFill>
                  <a:srgbClr val="445469"/>
                </a:solidFill>
                <a:effectLst/>
                <a:uLnTx/>
                <a:uFillTx/>
                <a:latin typeface="Lato Regular"/>
                <a:ea typeface="+mn-ea"/>
                <a:cs typeface="Lato Regular"/>
              </a:endParaRPr>
            </a:p>
          </p:txBody>
        </p:sp>
        <p:sp>
          <p:nvSpPr>
            <p:cNvPr id="4" name="Rectangle 3">
              <a:extLst>
                <a:ext uri="{FF2B5EF4-FFF2-40B4-BE49-F238E27FC236}">
                  <a16:creationId xmlns:a16="http://schemas.microsoft.com/office/drawing/2014/main" id="{44FEFF06-F5E3-4607-8AFC-5F6D4BE23F28}"/>
                </a:ext>
              </a:extLst>
            </p:cNvPr>
            <p:cNvSpPr/>
            <p:nvPr/>
          </p:nvSpPr>
          <p:spPr>
            <a:xfrm>
              <a:off x="11282625" y="2023726"/>
              <a:ext cx="1740573" cy="9143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1" tIns="22836" rIns="45671" bIns="22836" rtlCol="0" anchor="ctr"/>
            <a:lstStyle/>
            <a:p>
              <a:pPr marL="0" marR="0" lvl="0" indent="0" algn="ctr" defTabSz="91419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C"/>
                </a:solidFill>
                <a:effectLst/>
                <a:uLnTx/>
                <a:uFillTx/>
                <a:latin typeface="Open Sans Light"/>
                <a:ea typeface="+mn-ea"/>
                <a:cs typeface="+mn-cs"/>
              </a:endParaRPr>
            </a:p>
          </p:txBody>
        </p:sp>
      </p:grpSp>
      <p:sp>
        <p:nvSpPr>
          <p:cNvPr id="6" name="TextBox 5">
            <a:extLst>
              <a:ext uri="{FF2B5EF4-FFF2-40B4-BE49-F238E27FC236}">
                <a16:creationId xmlns:a16="http://schemas.microsoft.com/office/drawing/2014/main" id="{51A60683-8167-4D66-B6BF-BC24562BE1DF}"/>
              </a:ext>
            </a:extLst>
          </p:cNvPr>
          <p:cNvSpPr txBox="1"/>
          <p:nvPr/>
        </p:nvSpPr>
        <p:spPr>
          <a:xfrm>
            <a:off x="1445341" y="1827939"/>
            <a:ext cx="9940414" cy="16773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445469"/>
                </a:solidFill>
                <a:effectLst/>
                <a:uLnTx/>
                <a:uFillTx/>
                <a:latin typeface="Lato Regular"/>
                <a:ea typeface="+mn-ea"/>
                <a:cs typeface="+mn-cs"/>
              </a:rPr>
              <a:t>Benefits:</a:t>
            </a:r>
          </a:p>
          <a:p>
            <a:pPr marL="457200" marR="0" lvl="0" indent="-457200" algn="l" defTabSz="914400" rtl="0" eaLnBrk="1" fontAlgn="auto" latinLnBrk="0" hangingPunct="1">
              <a:lnSpc>
                <a:spcPct val="100000"/>
              </a:lnSpc>
              <a:spcBef>
                <a:spcPts val="0"/>
              </a:spcBef>
              <a:spcAft>
                <a:spcPts val="600"/>
              </a:spcAft>
              <a:buClrTx/>
              <a:buSzTx/>
              <a:buFontTx/>
              <a:buAutoNum type="arabicPeriod"/>
              <a:tabLst/>
              <a:defRPr/>
            </a:pPr>
            <a:r>
              <a:rPr kumimoji="0" lang="en-US" sz="2000" b="0" i="0" u="none" strike="noStrike" kern="1200" cap="none" spc="0" normalizeH="0" baseline="0" noProof="0" dirty="0">
                <a:ln>
                  <a:noFill/>
                </a:ln>
                <a:solidFill>
                  <a:srgbClr val="445469"/>
                </a:solidFill>
                <a:effectLst/>
                <a:uLnTx/>
                <a:uFillTx/>
                <a:latin typeface="Lato Light"/>
                <a:ea typeface="+mn-ea"/>
                <a:cs typeface="+mn-cs"/>
              </a:rPr>
              <a:t>Improve Customer Service         Increase retention rate         Increase Revenue</a:t>
            </a:r>
          </a:p>
          <a:p>
            <a:pPr marL="457200" marR="0" lvl="0" indent="-457200" algn="l" defTabSz="914400" rtl="0" eaLnBrk="1" fontAlgn="auto" latinLnBrk="0" hangingPunct="1">
              <a:lnSpc>
                <a:spcPct val="100000"/>
              </a:lnSpc>
              <a:spcBef>
                <a:spcPts val="0"/>
              </a:spcBef>
              <a:spcAft>
                <a:spcPts val="600"/>
              </a:spcAft>
              <a:buClrTx/>
              <a:buSzTx/>
              <a:buFontTx/>
              <a:buAutoNum type="arabicPeriod"/>
              <a:tabLst/>
              <a:defRPr/>
            </a:pPr>
            <a:r>
              <a:rPr kumimoji="0" lang="en-US" sz="2000" b="0" i="0" u="none" strike="noStrike" kern="1200" cap="none" spc="0" normalizeH="0" baseline="0" noProof="0" dirty="0">
                <a:ln>
                  <a:noFill/>
                </a:ln>
                <a:solidFill>
                  <a:srgbClr val="445469"/>
                </a:solidFill>
                <a:effectLst/>
                <a:uLnTx/>
                <a:uFillTx/>
                <a:latin typeface="Lato Light"/>
                <a:ea typeface="+mn-ea"/>
                <a:cs typeface="+mn-cs"/>
              </a:rPr>
              <a:t>Raise the price of our products         Increase Revenue</a:t>
            </a:r>
          </a:p>
          <a:p>
            <a:pPr marL="457200" marR="0" lvl="0" indent="-457200" algn="l" defTabSz="914400" rtl="0" eaLnBrk="1" fontAlgn="auto" latinLnBrk="0" hangingPunct="1">
              <a:lnSpc>
                <a:spcPct val="100000"/>
              </a:lnSpc>
              <a:spcBef>
                <a:spcPts val="0"/>
              </a:spcBef>
              <a:spcAft>
                <a:spcPts val="600"/>
              </a:spcAft>
              <a:buClrTx/>
              <a:buSzTx/>
              <a:buFontTx/>
              <a:buAutoNum type="arabicPeriod"/>
              <a:tabLst/>
              <a:defRPr/>
            </a:pPr>
            <a:r>
              <a:rPr kumimoji="0" lang="en-US" sz="2000" b="0" i="0" u="none" strike="noStrike" kern="1200" cap="none" spc="0" normalizeH="0" baseline="0" noProof="0" dirty="0">
                <a:ln>
                  <a:noFill/>
                </a:ln>
                <a:solidFill>
                  <a:srgbClr val="445469"/>
                </a:solidFill>
                <a:effectLst/>
                <a:uLnTx/>
                <a:uFillTx/>
                <a:latin typeface="Lato Light"/>
                <a:ea typeface="+mn-ea"/>
                <a:cs typeface="+mn-cs"/>
              </a:rPr>
              <a:t>Charge customers shipping fee         Increase Revenue</a:t>
            </a:r>
          </a:p>
        </p:txBody>
      </p:sp>
      <p:sp>
        <p:nvSpPr>
          <p:cNvPr id="7" name="TextBox 6">
            <a:extLst>
              <a:ext uri="{FF2B5EF4-FFF2-40B4-BE49-F238E27FC236}">
                <a16:creationId xmlns:a16="http://schemas.microsoft.com/office/drawing/2014/main" id="{8906CCFA-5A7B-4739-B334-A4C693BC2873}"/>
              </a:ext>
            </a:extLst>
          </p:cNvPr>
          <p:cNvSpPr txBox="1"/>
          <p:nvPr/>
        </p:nvSpPr>
        <p:spPr>
          <a:xfrm>
            <a:off x="1445341" y="3924595"/>
            <a:ext cx="9940414" cy="12926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445469"/>
                </a:solidFill>
                <a:effectLst/>
                <a:uLnTx/>
                <a:uFillTx/>
                <a:latin typeface="Lato Regular"/>
                <a:ea typeface="+mn-ea"/>
                <a:cs typeface="+mn-cs"/>
              </a:rPr>
              <a:t>Next Steps:</a:t>
            </a:r>
          </a:p>
          <a:p>
            <a:pPr marL="457200" marR="0" lvl="0" indent="-457200" algn="l" defTabSz="914400" rtl="0" eaLnBrk="1" fontAlgn="auto" latinLnBrk="0" hangingPunct="1">
              <a:lnSpc>
                <a:spcPct val="100000"/>
              </a:lnSpc>
              <a:spcBef>
                <a:spcPts val="0"/>
              </a:spcBef>
              <a:spcAft>
                <a:spcPts val="600"/>
              </a:spcAft>
              <a:buClrTx/>
              <a:buSzTx/>
              <a:buFontTx/>
              <a:buAutoNum type="arabicPeriod"/>
              <a:tabLst/>
              <a:defRPr/>
            </a:pPr>
            <a:r>
              <a:rPr kumimoji="0" lang="en-US" sz="2000" b="0" i="0" u="none" strike="noStrike" kern="1200" cap="none" spc="0" normalizeH="0" baseline="0" noProof="0" dirty="0">
                <a:ln>
                  <a:noFill/>
                </a:ln>
                <a:solidFill>
                  <a:srgbClr val="445469"/>
                </a:solidFill>
                <a:effectLst/>
                <a:uLnTx/>
                <a:uFillTx/>
                <a:latin typeface="Lato Light"/>
                <a:ea typeface="+mn-ea"/>
                <a:cs typeface="+mn-cs"/>
              </a:rPr>
              <a:t>Build models to predict customer lifetime value and customer equity</a:t>
            </a:r>
          </a:p>
          <a:p>
            <a:pPr marL="457200" marR="0" lvl="0" indent="-457200" algn="l" defTabSz="914400" rtl="0" eaLnBrk="1" fontAlgn="auto" latinLnBrk="0" hangingPunct="1">
              <a:lnSpc>
                <a:spcPct val="100000"/>
              </a:lnSpc>
              <a:spcBef>
                <a:spcPts val="0"/>
              </a:spcBef>
              <a:spcAft>
                <a:spcPts val="600"/>
              </a:spcAft>
              <a:buClrTx/>
              <a:buSzTx/>
              <a:buFontTx/>
              <a:buAutoNum type="arabicPeriod"/>
              <a:tabLst/>
              <a:defRPr/>
            </a:pPr>
            <a:r>
              <a:rPr kumimoji="0" lang="en-US" sz="2000" b="0" i="0" u="none" strike="noStrike" kern="1200" cap="none" spc="0" normalizeH="0" baseline="0" noProof="0" dirty="0">
                <a:ln>
                  <a:noFill/>
                </a:ln>
                <a:solidFill>
                  <a:srgbClr val="445469"/>
                </a:solidFill>
                <a:effectLst/>
                <a:uLnTx/>
                <a:uFillTx/>
                <a:latin typeface="Lato Light"/>
                <a:ea typeface="+mn-ea"/>
                <a:cs typeface="+mn-cs"/>
              </a:rPr>
              <a:t>Do break-even analysis based on the costs we estimated</a:t>
            </a:r>
          </a:p>
        </p:txBody>
      </p:sp>
      <p:sp>
        <p:nvSpPr>
          <p:cNvPr id="5" name="Arrow: Right 4">
            <a:extLst>
              <a:ext uri="{FF2B5EF4-FFF2-40B4-BE49-F238E27FC236}">
                <a16:creationId xmlns:a16="http://schemas.microsoft.com/office/drawing/2014/main" id="{ED8EC14A-792C-4CA1-A3C8-AAB7EB016DA4}"/>
              </a:ext>
            </a:extLst>
          </p:cNvPr>
          <p:cNvSpPr/>
          <p:nvPr/>
        </p:nvSpPr>
        <p:spPr>
          <a:xfrm>
            <a:off x="5086637" y="2405513"/>
            <a:ext cx="376788" cy="248128"/>
          </a:xfrm>
          <a:prstGeom prst="rightArrow">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4A7BF811-15C4-446E-A001-966074221676}"/>
              </a:ext>
            </a:extLst>
          </p:cNvPr>
          <p:cNvSpPr/>
          <p:nvPr/>
        </p:nvSpPr>
        <p:spPr>
          <a:xfrm>
            <a:off x="8236196" y="2405513"/>
            <a:ext cx="376788" cy="248128"/>
          </a:xfrm>
          <a:prstGeom prst="rightArrow">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507C80C7-A8F2-423C-8D5C-7FFCF3F9E866}"/>
              </a:ext>
            </a:extLst>
          </p:cNvPr>
          <p:cNvSpPr/>
          <p:nvPr/>
        </p:nvSpPr>
        <p:spPr>
          <a:xfrm>
            <a:off x="5583660" y="2806041"/>
            <a:ext cx="376788" cy="248128"/>
          </a:xfrm>
          <a:prstGeom prst="rightArrow">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FB3C3431-B13D-42C4-BAFB-AC9CE6860EAA}"/>
              </a:ext>
            </a:extLst>
          </p:cNvPr>
          <p:cNvSpPr/>
          <p:nvPr/>
        </p:nvSpPr>
        <p:spPr>
          <a:xfrm>
            <a:off x="5583660" y="3155681"/>
            <a:ext cx="376788" cy="248128"/>
          </a:xfrm>
          <a:prstGeom prst="rightArrow">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3137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ountains.png"/>
          <p:cNvPicPr>
            <a:picLocks noChangeAspect="1"/>
          </p:cNvPicPr>
          <p:nvPr/>
        </p:nvPicPr>
        <p:blipFill>
          <a:blip r:embed="rId3">
            <a:alphaModFix amt="86000"/>
            <a:extLst>
              <a:ext uri="{28A0092B-C50C-407E-A947-70E740481C1C}">
                <a14:useLocalDpi xmlns:a14="http://schemas.microsoft.com/office/drawing/2010/main" val="0"/>
              </a:ext>
            </a:extLst>
          </a:blip>
          <a:stretch>
            <a:fillRect/>
          </a:stretch>
        </p:blipFill>
        <p:spPr>
          <a:xfrm>
            <a:off x="-64198" y="4529119"/>
            <a:ext cx="12322903" cy="2478995"/>
          </a:xfrm>
          <a:prstGeom prst="rect">
            <a:avLst/>
          </a:prstGeom>
        </p:spPr>
      </p:pic>
      <p:cxnSp>
        <p:nvCxnSpPr>
          <p:cNvPr id="7" name="Straight Connector 6"/>
          <p:cNvCxnSpPr/>
          <p:nvPr/>
        </p:nvCxnSpPr>
        <p:spPr>
          <a:xfrm flipV="1">
            <a:off x="1723873" y="3050560"/>
            <a:ext cx="0" cy="2098719"/>
          </a:xfrm>
          <a:prstGeom prst="line">
            <a:avLst/>
          </a:prstGeom>
          <a:ln w="9525" cmpd="sng">
            <a:solidFill>
              <a:srgbClr val="D1D1D1"/>
            </a:solidFill>
            <a:tailEnd type="ova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602144" y="3417459"/>
            <a:ext cx="246231" cy="261584"/>
          </a:xfrm>
          <a:prstGeom prst="rect">
            <a:avLst/>
          </a:prstGeom>
          <a:noFill/>
        </p:spPr>
        <p:txBody>
          <a:bodyPr wrap="none" lIns="121893" tIns="60947" rIns="121893" bIns="60947" rtlCol="0">
            <a:spAutoFit/>
          </a:bodyPr>
          <a:lstStyle/>
          <a:p>
            <a:endParaRPr lang="en-US" sz="900" dirty="0"/>
          </a:p>
        </p:txBody>
      </p:sp>
      <p:sp>
        <p:nvSpPr>
          <p:cNvPr id="10" name="Title 20"/>
          <p:cNvSpPr txBox="1">
            <a:spLocks/>
          </p:cNvSpPr>
          <p:nvPr/>
        </p:nvSpPr>
        <p:spPr>
          <a:xfrm>
            <a:off x="733891" y="2388244"/>
            <a:ext cx="1979964" cy="515526"/>
          </a:xfrm>
          <a:prstGeom prst="rect">
            <a:avLst/>
          </a:prstGeom>
        </p:spPr>
        <p:txBody>
          <a:bodyPr vert="horz" wrap="square" lIns="45720" tIns="0" rIns="45720" bIns="22860"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600" b="1" dirty="0">
                <a:solidFill>
                  <a:schemeClr val="tx2"/>
                </a:solidFill>
                <a:latin typeface="Lato Regular"/>
                <a:cs typeface="Lato Regular"/>
              </a:rPr>
              <a:t>Optimizing Distribution Centers</a:t>
            </a:r>
          </a:p>
        </p:txBody>
      </p:sp>
      <p:cxnSp>
        <p:nvCxnSpPr>
          <p:cNvPr id="12" name="Straight Connector 11"/>
          <p:cNvCxnSpPr/>
          <p:nvPr/>
        </p:nvCxnSpPr>
        <p:spPr>
          <a:xfrm flipV="1">
            <a:off x="3866563" y="4125586"/>
            <a:ext cx="0" cy="889617"/>
          </a:xfrm>
          <a:prstGeom prst="line">
            <a:avLst/>
          </a:prstGeom>
          <a:ln w="9525" cmpd="sng">
            <a:solidFill>
              <a:srgbClr val="D1D1D1"/>
            </a:solidFill>
            <a:tailEnd type="oval"/>
          </a:ln>
          <a:effectLst/>
        </p:spPr>
        <p:style>
          <a:lnRef idx="2">
            <a:schemeClr val="accent1"/>
          </a:lnRef>
          <a:fillRef idx="0">
            <a:schemeClr val="accent1"/>
          </a:fillRef>
          <a:effectRef idx="1">
            <a:schemeClr val="accent1"/>
          </a:effectRef>
          <a:fontRef idx="minor">
            <a:schemeClr val="tx1"/>
          </a:fontRef>
        </p:style>
      </p:cxnSp>
      <p:sp>
        <p:nvSpPr>
          <p:cNvPr id="14" name="Title 20"/>
          <p:cNvSpPr txBox="1">
            <a:spLocks/>
          </p:cNvSpPr>
          <p:nvPr/>
        </p:nvSpPr>
        <p:spPr>
          <a:xfrm>
            <a:off x="2958875" y="3488222"/>
            <a:ext cx="1816498" cy="515526"/>
          </a:xfrm>
          <a:prstGeom prst="rect">
            <a:avLst/>
          </a:prstGeom>
        </p:spPr>
        <p:txBody>
          <a:bodyPr vert="horz" wrap="square" lIns="45720" tIns="0" rIns="45720" bIns="22860"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600" b="1" dirty="0">
                <a:solidFill>
                  <a:schemeClr val="tx2"/>
                </a:solidFill>
                <a:latin typeface="Lato Regular"/>
                <a:cs typeface="Lato Regular"/>
              </a:rPr>
              <a:t>Next Day Air Viability</a:t>
            </a:r>
          </a:p>
        </p:txBody>
      </p:sp>
      <p:cxnSp>
        <p:nvCxnSpPr>
          <p:cNvPr id="16" name="Straight Connector 15"/>
          <p:cNvCxnSpPr/>
          <p:nvPr/>
        </p:nvCxnSpPr>
        <p:spPr>
          <a:xfrm flipH="1" flipV="1">
            <a:off x="6344727" y="3034910"/>
            <a:ext cx="28315" cy="2299093"/>
          </a:xfrm>
          <a:prstGeom prst="line">
            <a:avLst/>
          </a:prstGeom>
          <a:ln w="9525" cmpd="sng">
            <a:solidFill>
              <a:srgbClr val="D1D1D1"/>
            </a:solidFill>
            <a:tailEnd type="oval"/>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536996" y="3367174"/>
            <a:ext cx="246231" cy="261584"/>
          </a:xfrm>
          <a:prstGeom prst="rect">
            <a:avLst/>
          </a:prstGeom>
          <a:noFill/>
        </p:spPr>
        <p:txBody>
          <a:bodyPr wrap="none" lIns="121893" tIns="60947" rIns="121893" bIns="60947" rtlCol="0">
            <a:spAutoFit/>
          </a:bodyPr>
          <a:lstStyle/>
          <a:p>
            <a:endParaRPr lang="en-US" sz="900" dirty="0"/>
          </a:p>
        </p:txBody>
      </p:sp>
      <p:sp>
        <p:nvSpPr>
          <p:cNvPr id="19" name="Title 20"/>
          <p:cNvSpPr txBox="1">
            <a:spLocks/>
          </p:cNvSpPr>
          <p:nvPr/>
        </p:nvSpPr>
        <p:spPr>
          <a:xfrm>
            <a:off x="5436478" y="2420268"/>
            <a:ext cx="1816498" cy="515526"/>
          </a:xfrm>
          <a:prstGeom prst="rect">
            <a:avLst/>
          </a:prstGeom>
        </p:spPr>
        <p:txBody>
          <a:bodyPr vert="horz" wrap="square" lIns="45720" tIns="0" rIns="45720" bIns="22860"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600" b="1" dirty="0">
                <a:solidFill>
                  <a:schemeClr val="tx2"/>
                </a:solidFill>
                <a:latin typeface="Lato Regular"/>
                <a:cs typeface="Lato Regular"/>
              </a:rPr>
              <a:t>Customer Service Tradeoff</a:t>
            </a:r>
          </a:p>
        </p:txBody>
      </p:sp>
      <p:cxnSp>
        <p:nvCxnSpPr>
          <p:cNvPr id="21" name="Straight Connector 20"/>
          <p:cNvCxnSpPr>
            <a:cxnSpLocks/>
          </p:cNvCxnSpPr>
          <p:nvPr/>
        </p:nvCxnSpPr>
        <p:spPr>
          <a:xfrm flipV="1">
            <a:off x="10399945" y="3367174"/>
            <a:ext cx="0" cy="1461494"/>
          </a:xfrm>
          <a:prstGeom prst="line">
            <a:avLst/>
          </a:prstGeom>
          <a:ln w="9525" cmpd="sng">
            <a:solidFill>
              <a:srgbClr val="D1D1D1"/>
            </a:solidFill>
            <a:tailEnd type="oval"/>
          </a:ln>
          <a:effectLst/>
        </p:spPr>
        <p:style>
          <a:lnRef idx="2">
            <a:schemeClr val="accent1"/>
          </a:lnRef>
          <a:fillRef idx="0">
            <a:schemeClr val="accent1"/>
          </a:fillRef>
          <a:effectRef idx="1">
            <a:schemeClr val="accent1"/>
          </a:effectRef>
          <a:fontRef idx="minor">
            <a:schemeClr val="tx1"/>
          </a:fontRef>
        </p:style>
      </p:cxnSp>
      <p:sp>
        <p:nvSpPr>
          <p:cNvPr id="23" name="Title 20"/>
          <p:cNvSpPr txBox="1">
            <a:spLocks/>
          </p:cNvSpPr>
          <p:nvPr/>
        </p:nvSpPr>
        <p:spPr>
          <a:xfrm>
            <a:off x="9491696" y="2718831"/>
            <a:ext cx="1816498" cy="515526"/>
          </a:xfrm>
          <a:prstGeom prst="rect">
            <a:avLst/>
          </a:prstGeom>
        </p:spPr>
        <p:txBody>
          <a:bodyPr vert="horz" wrap="square" lIns="45720" tIns="0" rIns="45720" bIns="22860"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600" b="1" dirty="0">
                <a:solidFill>
                  <a:schemeClr val="tx2"/>
                </a:solidFill>
                <a:latin typeface="Lato Regular"/>
                <a:cs typeface="Lato Regular"/>
              </a:rPr>
              <a:t>Recommendations &amp; Conclusion</a:t>
            </a:r>
          </a:p>
        </p:txBody>
      </p:sp>
      <p:cxnSp>
        <p:nvCxnSpPr>
          <p:cNvPr id="25" name="Straight Connector 24"/>
          <p:cNvCxnSpPr/>
          <p:nvPr/>
        </p:nvCxnSpPr>
        <p:spPr>
          <a:xfrm flipV="1">
            <a:off x="8168871" y="4285442"/>
            <a:ext cx="0" cy="729756"/>
          </a:xfrm>
          <a:prstGeom prst="line">
            <a:avLst/>
          </a:prstGeom>
          <a:ln w="9525" cmpd="sng">
            <a:solidFill>
              <a:srgbClr val="D1D1D1"/>
            </a:solidFill>
            <a:tailEnd type="oval"/>
          </a:ln>
          <a:effectLst/>
        </p:spPr>
        <p:style>
          <a:lnRef idx="2">
            <a:schemeClr val="accent1"/>
          </a:lnRef>
          <a:fillRef idx="0">
            <a:schemeClr val="accent1"/>
          </a:fillRef>
          <a:effectRef idx="1">
            <a:schemeClr val="accent1"/>
          </a:effectRef>
          <a:fontRef idx="minor">
            <a:schemeClr val="tx1"/>
          </a:fontRef>
        </p:style>
      </p:cxnSp>
      <p:sp>
        <p:nvSpPr>
          <p:cNvPr id="27" name="Title 20"/>
          <p:cNvSpPr txBox="1">
            <a:spLocks/>
          </p:cNvSpPr>
          <p:nvPr/>
        </p:nvSpPr>
        <p:spPr>
          <a:xfrm>
            <a:off x="7265829" y="3911754"/>
            <a:ext cx="1816498" cy="269304"/>
          </a:xfrm>
          <a:prstGeom prst="rect">
            <a:avLst/>
          </a:prstGeom>
        </p:spPr>
        <p:txBody>
          <a:bodyPr vert="horz" wrap="square" lIns="45720" tIns="0" rIns="45720" bIns="22860"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600" b="1" dirty="0">
                <a:solidFill>
                  <a:schemeClr val="tx2"/>
                </a:solidFill>
                <a:latin typeface="Lato Regular"/>
                <a:cs typeface="Lato Regular"/>
              </a:rPr>
              <a:t>Other Insights</a:t>
            </a:r>
          </a:p>
        </p:txBody>
      </p:sp>
      <p:sp>
        <p:nvSpPr>
          <p:cNvPr id="29" name="Freeform 1"/>
          <p:cNvSpPr>
            <a:spLocks noChangeArrowheads="1"/>
          </p:cNvSpPr>
          <p:nvPr/>
        </p:nvSpPr>
        <p:spPr bwMode="auto">
          <a:xfrm>
            <a:off x="1930993" y="3853699"/>
            <a:ext cx="1014469" cy="543769"/>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solidFill>
            <a:schemeClr val="accent1">
              <a:lumMod val="60000"/>
              <a:lumOff val="40000"/>
            </a:schemeClr>
          </a:solidFill>
          <a:ln>
            <a:noFill/>
          </a:ln>
          <a:effectLst/>
        </p:spPr>
        <p:txBody>
          <a:bodyPr wrap="none" lIns="121893" tIns="60947" rIns="121893" bIns="60947" anchor="ctr"/>
          <a:lstStyle/>
          <a:p>
            <a:endParaRPr lang="en-US" sz="900" dirty="0"/>
          </a:p>
        </p:txBody>
      </p:sp>
      <p:sp>
        <p:nvSpPr>
          <p:cNvPr id="30" name="Freeform 1"/>
          <p:cNvSpPr>
            <a:spLocks noChangeArrowheads="1"/>
          </p:cNvSpPr>
          <p:nvPr/>
        </p:nvSpPr>
        <p:spPr bwMode="auto">
          <a:xfrm>
            <a:off x="4775373" y="2510065"/>
            <a:ext cx="507235" cy="271884"/>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solidFill>
            <a:schemeClr val="accent2">
              <a:lumMod val="60000"/>
              <a:lumOff val="40000"/>
            </a:schemeClr>
          </a:solidFill>
          <a:ln>
            <a:noFill/>
          </a:ln>
          <a:effectLst/>
        </p:spPr>
        <p:txBody>
          <a:bodyPr wrap="none" lIns="121893" tIns="60947" rIns="121893" bIns="60947" anchor="ctr"/>
          <a:lstStyle/>
          <a:p>
            <a:endParaRPr lang="en-US" sz="900" dirty="0"/>
          </a:p>
        </p:txBody>
      </p:sp>
      <p:sp>
        <p:nvSpPr>
          <p:cNvPr id="31" name="Freeform 1"/>
          <p:cNvSpPr>
            <a:spLocks noChangeArrowheads="1"/>
          </p:cNvSpPr>
          <p:nvPr/>
        </p:nvSpPr>
        <p:spPr bwMode="auto">
          <a:xfrm>
            <a:off x="6662641" y="3964611"/>
            <a:ext cx="779173" cy="417647"/>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solidFill>
            <a:schemeClr val="accent3">
              <a:lumMod val="60000"/>
              <a:lumOff val="40000"/>
            </a:schemeClr>
          </a:solidFill>
          <a:ln>
            <a:noFill/>
          </a:ln>
          <a:effectLst/>
        </p:spPr>
        <p:txBody>
          <a:bodyPr wrap="none" lIns="121893" tIns="60947" rIns="121893" bIns="60947" anchor="ctr"/>
          <a:lstStyle/>
          <a:p>
            <a:endParaRPr lang="en-US" sz="900" dirty="0"/>
          </a:p>
        </p:txBody>
      </p:sp>
      <p:sp>
        <p:nvSpPr>
          <p:cNvPr id="32" name="Freeform 1"/>
          <p:cNvSpPr>
            <a:spLocks noChangeArrowheads="1"/>
          </p:cNvSpPr>
          <p:nvPr/>
        </p:nvSpPr>
        <p:spPr bwMode="auto">
          <a:xfrm>
            <a:off x="9180701" y="2130549"/>
            <a:ext cx="657632" cy="352499"/>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solidFill>
            <a:schemeClr val="accent4">
              <a:lumMod val="60000"/>
              <a:lumOff val="40000"/>
            </a:schemeClr>
          </a:solidFill>
          <a:ln>
            <a:noFill/>
          </a:ln>
          <a:effectLst/>
        </p:spPr>
        <p:txBody>
          <a:bodyPr wrap="none" lIns="121893" tIns="60947" rIns="121893" bIns="60947" anchor="ctr"/>
          <a:lstStyle/>
          <a:p>
            <a:endParaRPr lang="en-US" sz="900" dirty="0"/>
          </a:p>
        </p:txBody>
      </p:sp>
      <p:grpSp>
        <p:nvGrpSpPr>
          <p:cNvPr id="33" name="Group 32"/>
          <p:cNvGrpSpPr/>
          <p:nvPr/>
        </p:nvGrpSpPr>
        <p:grpSpPr>
          <a:xfrm>
            <a:off x="3006077" y="241513"/>
            <a:ext cx="6179851" cy="822382"/>
            <a:chOff x="5988388" y="483017"/>
            <a:chExt cx="12359700" cy="1644763"/>
          </a:xfrm>
        </p:grpSpPr>
        <p:sp>
          <p:nvSpPr>
            <p:cNvPr id="34" name="TextBox 33"/>
            <p:cNvSpPr txBox="1"/>
            <p:nvPr/>
          </p:nvSpPr>
          <p:spPr>
            <a:xfrm>
              <a:off x="5988388" y="483017"/>
              <a:ext cx="12359700" cy="1446532"/>
            </a:xfrm>
            <a:prstGeom prst="rect">
              <a:avLst/>
            </a:prstGeom>
            <a:noFill/>
          </p:spPr>
          <p:txBody>
            <a:bodyPr wrap="square" lIns="45711" tIns="22856" rIns="45711" bIns="22856" rtlCol="0">
              <a:spAutoFit/>
            </a:bodyPr>
            <a:lstStyle/>
            <a:p>
              <a:pPr algn="ctr"/>
              <a:r>
                <a:rPr lang="en-US" sz="4400" b="1" dirty="0">
                  <a:solidFill>
                    <a:schemeClr val="tx2"/>
                  </a:solidFill>
                  <a:latin typeface="Lato Regular"/>
                  <a:cs typeface="Lato Regular"/>
                </a:rPr>
                <a:t>Agenda</a:t>
              </a:r>
              <a:endParaRPr lang="id-ID" sz="4400" b="1" dirty="0">
                <a:solidFill>
                  <a:schemeClr val="tx2"/>
                </a:solidFill>
                <a:latin typeface="Lato Regular"/>
                <a:cs typeface="Lato Regular"/>
              </a:endParaRPr>
            </a:p>
          </p:txBody>
        </p:sp>
        <p:sp>
          <p:nvSpPr>
            <p:cNvPr id="35" name="Rectangle 34"/>
            <p:cNvSpPr/>
            <p:nvPr/>
          </p:nvSpPr>
          <p:spPr>
            <a:xfrm>
              <a:off x="11391718" y="2036342"/>
              <a:ext cx="1553038" cy="9143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1" tIns="22836" rIns="45671" bIns="22836" rtlCol="0" anchor="ctr"/>
            <a:lstStyle/>
            <a:p>
              <a:pPr algn="ctr"/>
              <a:endParaRPr lang="en-US" sz="900" dirty="0">
                <a:solidFill>
                  <a:schemeClr val="accent2"/>
                </a:solidFill>
                <a:latin typeface="Open Sans Light"/>
              </a:endParaRPr>
            </a:p>
          </p:txBody>
        </p:sp>
      </p:grpSp>
    </p:spTree>
    <p:extLst>
      <p:ext uri="{BB962C8B-B14F-4D97-AF65-F5344CB8AC3E}">
        <p14:creationId xmlns:p14="http://schemas.microsoft.com/office/powerpoint/2010/main" val="2921773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3000"/>
                            </p:stCondLst>
                            <p:childTnLst>
                              <p:par>
                                <p:cTn id="35" presetID="22" presetClass="entr" presetSubtype="1"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par>
                          <p:cTn id="45" fill="hold">
                            <p:stCondLst>
                              <p:cond delay="4000"/>
                            </p:stCondLst>
                            <p:childTnLst>
                              <p:par>
                                <p:cTn id="46" presetID="22" presetClass="entr" presetSubtype="1" fill="hold"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up)">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par>
                          <p:cTn id="52" fill="hold">
                            <p:stCondLst>
                              <p:cond delay="4500"/>
                            </p:stCondLst>
                            <p:childTnLst>
                              <p:par>
                                <p:cTn id="53" presetID="10" presetClass="entr"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par>
                          <p:cTn id="56" fill="hold">
                            <p:stCondLst>
                              <p:cond delay="5000"/>
                            </p:stCondLst>
                            <p:childTnLst>
                              <p:par>
                                <p:cTn id="57" presetID="22" presetClass="entr" presetSubtype="1"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up)">
                                      <p:cBhvr>
                                        <p:cTn id="5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9" grpId="0"/>
      <p:bldP spid="23" grpId="0"/>
      <p:bldP spid="27" grpId="0"/>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0122C2E-1B9B-408F-84FE-FD4E28ECE9C3}"/>
              </a:ext>
            </a:extLst>
          </p:cNvPr>
          <p:cNvGrpSpPr/>
          <p:nvPr/>
        </p:nvGrpSpPr>
        <p:grpSpPr>
          <a:xfrm>
            <a:off x="3343278" y="241510"/>
            <a:ext cx="5519132" cy="1400375"/>
            <a:chOff x="5988388" y="483017"/>
            <a:chExt cx="12359700" cy="2800749"/>
          </a:xfrm>
        </p:grpSpPr>
        <p:sp>
          <p:nvSpPr>
            <p:cNvPr id="3" name="TextBox 2">
              <a:extLst>
                <a:ext uri="{FF2B5EF4-FFF2-40B4-BE49-F238E27FC236}">
                  <a16:creationId xmlns:a16="http://schemas.microsoft.com/office/drawing/2014/main" id="{BE08796D-503A-4B17-BC33-1114BE94538B}"/>
                </a:ext>
              </a:extLst>
            </p:cNvPr>
            <p:cNvSpPr txBox="1"/>
            <p:nvPr/>
          </p:nvSpPr>
          <p:spPr>
            <a:xfrm>
              <a:off x="5988388" y="483017"/>
              <a:ext cx="12359700" cy="2800749"/>
            </a:xfrm>
            <a:prstGeom prst="rect">
              <a:avLst/>
            </a:prstGeom>
            <a:noFill/>
          </p:spPr>
          <p:txBody>
            <a:bodyPr wrap="square" lIns="45711" tIns="22856" rIns="45711" bIns="22856" rtlCol="0">
              <a:spAutoFit/>
            </a:bodyPr>
            <a:lstStyle/>
            <a:p>
              <a:pPr marL="0" marR="0" lvl="0" indent="0" algn="ctr" defTabSz="914194"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445469"/>
                  </a:solidFill>
                  <a:effectLst/>
                  <a:uLnTx/>
                  <a:uFillTx/>
                  <a:latin typeface="Lato Regular"/>
                  <a:ea typeface="+mn-ea"/>
                  <a:cs typeface="Lato Regular"/>
                </a:rPr>
                <a:t>C</a:t>
              </a:r>
              <a:r>
                <a:rPr kumimoji="0" lang="en-US" altLang="zh-CN" sz="4400" b="1" i="0" u="none" strike="noStrike" kern="1200" cap="none" spc="0" normalizeH="0" baseline="0" noProof="0" dirty="0">
                  <a:ln>
                    <a:noFill/>
                  </a:ln>
                  <a:solidFill>
                    <a:srgbClr val="445469"/>
                  </a:solidFill>
                  <a:effectLst/>
                  <a:uLnTx/>
                  <a:uFillTx/>
                  <a:latin typeface="Lato Regular"/>
                  <a:ea typeface="+mn-ea"/>
                  <a:cs typeface="Lato Regular"/>
                </a:rPr>
                <a:t>apacity Analysis</a:t>
              </a:r>
              <a:endParaRPr kumimoji="0" lang="en-US" sz="4400" b="1" i="0" u="none" strike="noStrike" kern="1200" cap="none" spc="0" normalizeH="0" baseline="0" noProof="0" dirty="0">
                <a:ln>
                  <a:noFill/>
                </a:ln>
                <a:solidFill>
                  <a:srgbClr val="445469"/>
                </a:solidFill>
                <a:effectLst/>
                <a:uLnTx/>
                <a:uFillTx/>
                <a:latin typeface="Lato Regular"/>
                <a:ea typeface="+mn-ea"/>
                <a:cs typeface="Lato Regular"/>
              </a:endParaRPr>
            </a:p>
            <a:p>
              <a:pPr marL="0" marR="0" lvl="0" indent="0" algn="ctr" defTabSz="914194" rtl="0" eaLnBrk="1" fontAlgn="auto" latinLnBrk="0" hangingPunct="1">
                <a:lnSpc>
                  <a:spcPct val="100000"/>
                </a:lnSpc>
                <a:spcBef>
                  <a:spcPts val="0"/>
                </a:spcBef>
                <a:spcAft>
                  <a:spcPts val="0"/>
                </a:spcAft>
                <a:buClrTx/>
                <a:buSzTx/>
                <a:buFontTx/>
                <a:buNone/>
                <a:tabLst/>
                <a:defRPr/>
              </a:pPr>
              <a:endParaRPr kumimoji="0" lang="id-ID" sz="4400" b="1" i="0" u="none" strike="noStrike" kern="1200" cap="none" spc="0" normalizeH="0" baseline="0" noProof="0" dirty="0">
                <a:ln>
                  <a:noFill/>
                </a:ln>
                <a:solidFill>
                  <a:srgbClr val="445469"/>
                </a:solidFill>
                <a:effectLst/>
                <a:uLnTx/>
                <a:uFillTx/>
                <a:latin typeface="Lato Regular"/>
                <a:ea typeface="+mn-ea"/>
                <a:cs typeface="Lato Regular"/>
              </a:endParaRPr>
            </a:p>
          </p:txBody>
        </p:sp>
        <p:sp>
          <p:nvSpPr>
            <p:cNvPr id="4" name="Rectangle 3">
              <a:extLst>
                <a:ext uri="{FF2B5EF4-FFF2-40B4-BE49-F238E27FC236}">
                  <a16:creationId xmlns:a16="http://schemas.microsoft.com/office/drawing/2014/main" id="{44FEFF06-F5E3-4607-8AFC-5F6D4BE23F28}"/>
                </a:ext>
              </a:extLst>
            </p:cNvPr>
            <p:cNvSpPr/>
            <p:nvPr/>
          </p:nvSpPr>
          <p:spPr>
            <a:xfrm>
              <a:off x="11282625" y="2023726"/>
              <a:ext cx="1740573" cy="9143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1" tIns="22836" rIns="45671" bIns="22836" rtlCol="0" anchor="ctr"/>
            <a:lstStyle/>
            <a:p>
              <a:pPr marL="0" marR="0" lvl="0" indent="0" algn="ctr" defTabSz="91419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C"/>
                </a:solidFill>
                <a:effectLst/>
                <a:uLnTx/>
                <a:uFillTx/>
                <a:latin typeface="Open Sans Light"/>
                <a:ea typeface="+mn-ea"/>
                <a:cs typeface="+mn-cs"/>
              </a:endParaRPr>
            </a:p>
          </p:txBody>
        </p:sp>
      </p:grpSp>
      <p:sp>
        <p:nvSpPr>
          <p:cNvPr id="6" name="TextBox 5">
            <a:extLst>
              <a:ext uri="{FF2B5EF4-FFF2-40B4-BE49-F238E27FC236}">
                <a16:creationId xmlns:a16="http://schemas.microsoft.com/office/drawing/2014/main" id="{3C6B8258-DF12-4D3C-8A59-AB4627A5A245}"/>
              </a:ext>
            </a:extLst>
          </p:cNvPr>
          <p:cNvSpPr txBox="1"/>
          <p:nvPr/>
        </p:nvSpPr>
        <p:spPr>
          <a:xfrm>
            <a:off x="1089010" y="1641885"/>
            <a:ext cx="5006990" cy="43242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445469"/>
                </a:solidFill>
                <a:effectLst/>
                <a:uLnTx/>
                <a:uFillTx/>
                <a:latin typeface="Lato Light"/>
                <a:ea typeface="+mn-ea"/>
                <a:cs typeface="+mn-cs"/>
              </a:rPr>
              <a:t>Would it be profitable to increase capacity at either plant?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445469"/>
                </a:solidFill>
                <a:effectLst/>
                <a:uLnTx/>
                <a:uFillTx/>
                <a:latin typeface="Lato Light"/>
                <a:ea typeface="+mn-ea"/>
                <a:cs typeface="+mn-cs"/>
              </a:rPr>
              <a:t>Since the capacity of plant Camden is a binding constraint, we consider increasing the capacity of this plan to reduce cost</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445469"/>
              </a:solidFill>
              <a:effectLst/>
              <a:uLnTx/>
              <a:uFillTx/>
              <a:latin typeface="Lato Light"/>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445469"/>
                </a:solidFill>
                <a:effectLst/>
                <a:uLnTx/>
                <a:uFillTx/>
                <a:latin typeface="Lato Light"/>
                <a:ea typeface="+mn-ea"/>
                <a:cs typeface="+mn-cs"/>
              </a:rPr>
              <a:t>I</a:t>
            </a:r>
            <a:r>
              <a:rPr kumimoji="0" lang="en-US" altLang="zh-CN" sz="2000" b="1" i="0" u="none" strike="noStrike" kern="1200" cap="none" spc="0" normalizeH="0" baseline="0" noProof="0" dirty="0">
                <a:ln>
                  <a:noFill/>
                </a:ln>
                <a:solidFill>
                  <a:srgbClr val="445469"/>
                </a:solidFill>
                <a:effectLst/>
                <a:uLnTx/>
                <a:uFillTx/>
                <a:latin typeface="Lato Light"/>
                <a:ea typeface="+mn-ea"/>
                <a:cs typeface="+mn-cs"/>
              </a:rPr>
              <a:t>nitial Reduced Cost: </a:t>
            </a:r>
            <a:r>
              <a:rPr kumimoji="0" lang="en-US" altLang="zh-CN" sz="2000" b="1" i="0" u="none" strike="noStrike" kern="1200" cap="none" spc="0" normalizeH="0" baseline="0" noProof="0" dirty="0">
                <a:ln>
                  <a:noFill/>
                </a:ln>
                <a:solidFill>
                  <a:schemeClr val="accent1"/>
                </a:solidFill>
                <a:effectLst/>
                <a:uLnTx/>
                <a:uFillTx/>
                <a:latin typeface="Lato Light"/>
                <a:ea typeface="+mn-ea"/>
                <a:cs typeface="+mn-cs"/>
              </a:rPr>
              <a:t>$-0.09</a:t>
            </a:r>
            <a:r>
              <a:rPr kumimoji="0" lang="en-US" altLang="zh-CN" sz="2000" b="0" i="0" u="none" strike="noStrike" kern="1200" cap="none" spc="0" normalizeH="0" baseline="0" noProof="0" dirty="0">
                <a:ln>
                  <a:noFill/>
                </a:ln>
                <a:solidFill>
                  <a:srgbClr val="445469"/>
                </a:solidFill>
                <a:effectLst/>
                <a:uLnTx/>
                <a:uFillTx/>
                <a:latin typeface="Lato Light"/>
                <a:ea typeface="+mn-ea"/>
                <a:cs typeface="+mn-cs"/>
              </a:rPr>
              <a:t>/pound</a:t>
            </a:r>
            <a:endParaRPr kumimoji="0" lang="en-US" sz="2000" b="0" i="0" u="none" strike="noStrike" kern="1200" cap="none" spc="0" normalizeH="0" baseline="0" noProof="0" dirty="0">
              <a:ln>
                <a:noFill/>
              </a:ln>
              <a:solidFill>
                <a:srgbClr val="445469"/>
              </a:solidFill>
              <a:effectLst/>
              <a:uLnTx/>
              <a:uFillTx/>
              <a:latin typeface="Lato Light"/>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445469"/>
              </a:solidFill>
              <a:effectLst/>
              <a:uLnTx/>
              <a:uFillTx/>
              <a:latin typeface="Lato Light"/>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445469"/>
                </a:solidFill>
                <a:effectLst/>
                <a:uLnTx/>
                <a:uFillTx/>
                <a:latin typeface="Lato Light"/>
                <a:ea typeface="+mn-ea"/>
                <a:cs typeface="+mn-cs"/>
              </a:rPr>
              <a:t>Next Steps: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445469"/>
                </a:solidFill>
                <a:effectLst/>
                <a:uLnTx/>
                <a:uFillTx/>
                <a:latin typeface="Lato Light"/>
                <a:ea typeface="+mn-ea"/>
                <a:cs typeface="+mn-cs"/>
              </a:rPr>
              <a:t>1. Find the costs of increasing capacity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445469"/>
                </a:solidFill>
                <a:effectLst/>
                <a:uLnTx/>
                <a:uFillTx/>
                <a:latin typeface="Lato Light"/>
                <a:ea typeface="+mn-ea"/>
                <a:cs typeface="+mn-cs"/>
              </a:rPr>
              <a:t>2. Make a decision based on this curve and a break-even analysis</a:t>
            </a:r>
          </a:p>
        </p:txBody>
      </p:sp>
      <p:graphicFrame>
        <p:nvGraphicFramePr>
          <p:cNvPr id="8" name="Chart 7">
            <a:extLst>
              <a:ext uri="{FF2B5EF4-FFF2-40B4-BE49-F238E27FC236}">
                <a16:creationId xmlns:a16="http://schemas.microsoft.com/office/drawing/2014/main" id="{B4FFBCE4-4AF0-4571-BD0D-9D1A2068B903}"/>
              </a:ext>
            </a:extLst>
          </p:cNvPr>
          <p:cNvGraphicFramePr>
            <a:graphicFrameLocks/>
          </p:cNvGraphicFramePr>
          <p:nvPr>
            <p:extLst>
              <p:ext uri="{D42A27DB-BD31-4B8C-83A1-F6EECF244321}">
                <p14:modId xmlns:p14="http://schemas.microsoft.com/office/powerpoint/2010/main" val="4178838134"/>
              </p:ext>
            </p:extLst>
          </p:nvPr>
        </p:nvGraphicFramePr>
        <p:xfrm>
          <a:off x="6397315" y="1906167"/>
          <a:ext cx="5345679" cy="37956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595314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Box 111"/>
          <p:cNvSpPr txBox="1"/>
          <p:nvPr/>
        </p:nvSpPr>
        <p:spPr>
          <a:xfrm>
            <a:off x="655399" y="1613723"/>
            <a:ext cx="5589008" cy="2699200"/>
          </a:xfrm>
          <a:prstGeom prst="rect">
            <a:avLst/>
          </a:prstGeom>
          <a:noFill/>
        </p:spPr>
        <p:txBody>
          <a:bodyPr wrap="square" rtlCol="0">
            <a:spAutoFit/>
          </a:bodyPr>
          <a:lstStyle/>
          <a:p>
            <a:pPr defTabSz="914217">
              <a:lnSpc>
                <a:spcPct val="130000"/>
              </a:lnSpc>
              <a:spcAft>
                <a:spcPts val="600"/>
              </a:spcAft>
            </a:pPr>
            <a:r>
              <a:rPr lang="pt-BR" b="1" dirty="0">
                <a:solidFill>
                  <a:srgbClr val="445469"/>
                </a:solidFill>
                <a:latin typeface="Lato Light"/>
                <a:cs typeface="Lato Light"/>
              </a:rPr>
              <a:t>Our Analysis Shows CRS Should:</a:t>
            </a:r>
          </a:p>
          <a:p>
            <a:pPr marL="342900" indent="-342900" defTabSz="914217">
              <a:spcAft>
                <a:spcPts val="600"/>
              </a:spcAft>
              <a:buAutoNum type="arabicParenR"/>
            </a:pPr>
            <a:r>
              <a:rPr lang="en-US" altLang="zh-CN" dirty="0">
                <a:solidFill>
                  <a:srgbClr val="445469"/>
                </a:solidFill>
                <a:latin typeface="Lato Light"/>
                <a:cs typeface="Lato Light"/>
              </a:rPr>
              <a:t>Have 5 distribution centers to save costs while minimizing future expenditure</a:t>
            </a:r>
          </a:p>
          <a:p>
            <a:pPr marL="342900" indent="-342900" defTabSz="914217">
              <a:spcAft>
                <a:spcPts val="600"/>
              </a:spcAft>
              <a:buAutoNum type="arabicParenR"/>
            </a:pPr>
            <a:r>
              <a:rPr lang="en-US" altLang="zh-CN" dirty="0">
                <a:solidFill>
                  <a:srgbClr val="445469"/>
                </a:solidFill>
                <a:latin typeface="Lato Light"/>
                <a:cs typeface="Lato Light"/>
              </a:rPr>
              <a:t>Charge customers for next day shipping</a:t>
            </a:r>
          </a:p>
          <a:p>
            <a:pPr marL="342900" indent="-342900" defTabSz="914217">
              <a:spcAft>
                <a:spcPts val="600"/>
              </a:spcAft>
              <a:buAutoNum type="arabicParenR" startAt="3"/>
            </a:pPr>
            <a:r>
              <a:rPr lang="en-US" altLang="zh-CN" dirty="0">
                <a:solidFill>
                  <a:srgbClr val="445469"/>
                </a:solidFill>
                <a:latin typeface="Lato Light"/>
                <a:cs typeface="Lato Light"/>
              </a:rPr>
              <a:t>Retain customers by offering next day shipping to high value customers</a:t>
            </a:r>
          </a:p>
          <a:p>
            <a:pPr marL="342900" indent="-342900" defTabSz="914217">
              <a:spcAft>
                <a:spcPts val="600"/>
              </a:spcAft>
              <a:buAutoNum type="arabicParenR" startAt="3"/>
            </a:pPr>
            <a:r>
              <a:rPr lang="en-US" altLang="zh-CN" dirty="0">
                <a:solidFill>
                  <a:srgbClr val="445469"/>
                </a:solidFill>
                <a:latin typeface="Lato Light"/>
                <a:cs typeface="Lato Light"/>
              </a:rPr>
              <a:t>Build brand equity through quick shipping and a </a:t>
            </a:r>
            <a:r>
              <a:rPr lang="en-US" dirty="0">
                <a:solidFill>
                  <a:srgbClr val="445469"/>
                </a:solidFill>
                <a:latin typeface="Lato Light"/>
                <a:cs typeface="Lato Light"/>
              </a:rPr>
              <a:t>three day shipping guarantee</a:t>
            </a:r>
            <a:endParaRPr lang="pt-BR" dirty="0">
              <a:solidFill>
                <a:srgbClr val="445469"/>
              </a:solidFill>
              <a:latin typeface="Lato Light"/>
              <a:cs typeface="Lato Light"/>
            </a:endParaRPr>
          </a:p>
        </p:txBody>
      </p:sp>
      <p:sp>
        <p:nvSpPr>
          <p:cNvPr id="72" name="그림 개체 틀 8"/>
          <p:cNvSpPr txBox="1">
            <a:spLocks/>
          </p:cNvSpPr>
          <p:nvPr/>
        </p:nvSpPr>
        <p:spPr>
          <a:xfrm>
            <a:off x="8484589" y="2830108"/>
            <a:ext cx="907911" cy="908136"/>
          </a:xfrm>
          <a:prstGeom prst="ellipse">
            <a:avLst/>
          </a:prstGeom>
          <a:solidFill>
            <a:schemeClr val="accent2">
              <a:lumMod val="75000"/>
              <a:alpha val="52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defTabSz="228600"/>
            <a:endParaRPr lang="en-US" altLang="en-US" sz="500" dirty="0">
              <a:solidFill>
                <a:prstClr val="white">
                  <a:lumMod val="65000"/>
                </a:prstClr>
              </a:solidFill>
              <a:latin typeface="Lato Light"/>
            </a:endParaRPr>
          </a:p>
        </p:txBody>
      </p:sp>
      <p:sp>
        <p:nvSpPr>
          <p:cNvPr id="73" name="그림 개체 틀 8"/>
          <p:cNvSpPr txBox="1">
            <a:spLocks/>
          </p:cNvSpPr>
          <p:nvPr/>
        </p:nvSpPr>
        <p:spPr>
          <a:xfrm>
            <a:off x="9158795" y="4278062"/>
            <a:ext cx="722103" cy="722281"/>
          </a:xfrm>
          <a:prstGeom prst="ellipse">
            <a:avLst/>
          </a:prstGeom>
          <a:solidFill>
            <a:schemeClr val="accent2">
              <a:lumMod val="75000"/>
              <a:alpha val="49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defTabSz="228600"/>
            <a:endParaRPr lang="en-US" altLang="en-US" sz="500" dirty="0">
              <a:solidFill>
                <a:prstClr val="white">
                  <a:lumMod val="65000"/>
                </a:prstClr>
              </a:solidFill>
              <a:latin typeface="Lato Light"/>
            </a:endParaRPr>
          </a:p>
        </p:txBody>
      </p:sp>
      <p:sp>
        <p:nvSpPr>
          <p:cNvPr id="74" name="그림 개체 틀 8"/>
          <p:cNvSpPr txBox="1">
            <a:spLocks/>
          </p:cNvSpPr>
          <p:nvPr/>
        </p:nvSpPr>
        <p:spPr>
          <a:xfrm>
            <a:off x="9189770" y="3001422"/>
            <a:ext cx="561874" cy="562012"/>
          </a:xfrm>
          <a:prstGeom prst="ellipse">
            <a:avLst/>
          </a:prstGeom>
          <a:solidFill>
            <a:schemeClr val="accent2">
              <a:lumMod val="50000"/>
              <a:alpha val="49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defTabSz="228600"/>
            <a:endParaRPr lang="en-US" altLang="en-US" sz="500" dirty="0">
              <a:solidFill>
                <a:prstClr val="white">
                  <a:lumMod val="65000"/>
                </a:prstClr>
              </a:solidFill>
              <a:latin typeface="Lato Light"/>
            </a:endParaRPr>
          </a:p>
        </p:txBody>
      </p:sp>
      <p:sp>
        <p:nvSpPr>
          <p:cNvPr id="75" name="그림 개체 틀 8"/>
          <p:cNvSpPr txBox="1">
            <a:spLocks/>
          </p:cNvSpPr>
          <p:nvPr/>
        </p:nvSpPr>
        <p:spPr>
          <a:xfrm>
            <a:off x="8111810" y="3157964"/>
            <a:ext cx="366829" cy="366919"/>
          </a:xfrm>
          <a:prstGeom prst="ellipse">
            <a:avLst/>
          </a:prstGeom>
          <a:solidFill>
            <a:schemeClr val="accent2">
              <a:lumMod val="50000"/>
              <a:alpha val="67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defTabSz="228600"/>
            <a:endParaRPr lang="en-US" altLang="en-US" sz="500" dirty="0">
              <a:solidFill>
                <a:prstClr val="white">
                  <a:lumMod val="65000"/>
                </a:prstClr>
              </a:solidFill>
              <a:latin typeface="Lato Light"/>
            </a:endParaRPr>
          </a:p>
        </p:txBody>
      </p:sp>
      <p:sp>
        <p:nvSpPr>
          <p:cNvPr id="76" name="그림 개체 틀 8"/>
          <p:cNvSpPr txBox="1">
            <a:spLocks/>
          </p:cNvSpPr>
          <p:nvPr/>
        </p:nvSpPr>
        <p:spPr>
          <a:xfrm>
            <a:off x="8260342" y="3663510"/>
            <a:ext cx="1108983" cy="1109256"/>
          </a:xfrm>
          <a:prstGeom prst="ellipse">
            <a:avLst/>
          </a:prstGeom>
          <a:solidFill>
            <a:schemeClr val="accent2">
              <a:alpha val="52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defTabSz="228600"/>
            <a:endParaRPr lang="en-US" altLang="en-US" sz="500" dirty="0">
              <a:solidFill>
                <a:prstClr val="white">
                  <a:lumMod val="65000"/>
                </a:prstClr>
              </a:solidFill>
              <a:latin typeface="Lato Light"/>
            </a:endParaRPr>
          </a:p>
        </p:txBody>
      </p:sp>
      <p:sp>
        <p:nvSpPr>
          <p:cNvPr id="77" name="그림 개체 틀 8"/>
          <p:cNvSpPr txBox="1">
            <a:spLocks/>
          </p:cNvSpPr>
          <p:nvPr/>
        </p:nvSpPr>
        <p:spPr>
          <a:xfrm>
            <a:off x="9470707" y="3311843"/>
            <a:ext cx="722103" cy="722281"/>
          </a:xfrm>
          <a:prstGeom prst="ellipse">
            <a:avLst/>
          </a:prstGeom>
          <a:solidFill>
            <a:schemeClr val="tx2">
              <a:alpha val="49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defTabSz="228600"/>
            <a:endParaRPr lang="en-US" altLang="en-US" sz="500" dirty="0">
              <a:solidFill>
                <a:prstClr val="white">
                  <a:lumMod val="65000"/>
                </a:prstClr>
              </a:solidFill>
              <a:latin typeface="Lato Light"/>
            </a:endParaRPr>
          </a:p>
        </p:txBody>
      </p:sp>
      <p:sp>
        <p:nvSpPr>
          <p:cNvPr id="78" name="그림 개체 틀 8"/>
          <p:cNvSpPr txBox="1">
            <a:spLocks/>
          </p:cNvSpPr>
          <p:nvPr/>
        </p:nvSpPr>
        <p:spPr>
          <a:xfrm>
            <a:off x="7667215" y="3302135"/>
            <a:ext cx="722103" cy="722281"/>
          </a:xfrm>
          <a:prstGeom prst="ellipse">
            <a:avLst/>
          </a:prstGeom>
          <a:solidFill>
            <a:schemeClr val="accent2">
              <a:lumMod val="75000"/>
              <a:alpha val="49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defTabSz="228600"/>
            <a:endParaRPr lang="en-US" altLang="en-US" sz="500" dirty="0">
              <a:solidFill>
                <a:prstClr val="white">
                  <a:lumMod val="65000"/>
                </a:prstClr>
              </a:solidFill>
              <a:latin typeface="Lato Light"/>
            </a:endParaRPr>
          </a:p>
        </p:txBody>
      </p:sp>
      <p:sp>
        <p:nvSpPr>
          <p:cNvPr id="79" name="그림 개체 틀 8"/>
          <p:cNvSpPr txBox="1">
            <a:spLocks/>
          </p:cNvSpPr>
          <p:nvPr/>
        </p:nvSpPr>
        <p:spPr>
          <a:xfrm>
            <a:off x="10040312" y="3319808"/>
            <a:ext cx="504576" cy="504701"/>
          </a:xfrm>
          <a:prstGeom prst="ellipse">
            <a:avLst/>
          </a:prstGeom>
          <a:solidFill>
            <a:schemeClr val="accent2">
              <a:lumMod val="75000"/>
              <a:alpha val="52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defTabSz="228600"/>
            <a:endParaRPr lang="en-US" altLang="en-US" sz="500" dirty="0">
              <a:solidFill>
                <a:prstClr val="white">
                  <a:lumMod val="65000"/>
                </a:prstClr>
              </a:solidFill>
              <a:latin typeface="Lato Light"/>
            </a:endParaRPr>
          </a:p>
        </p:txBody>
      </p:sp>
      <p:sp>
        <p:nvSpPr>
          <p:cNvPr id="80" name="그림 개체 틀 8"/>
          <p:cNvSpPr txBox="1">
            <a:spLocks/>
          </p:cNvSpPr>
          <p:nvPr/>
        </p:nvSpPr>
        <p:spPr>
          <a:xfrm>
            <a:off x="8107227" y="3916256"/>
            <a:ext cx="252287" cy="252350"/>
          </a:xfrm>
          <a:prstGeom prst="ellipse">
            <a:avLst/>
          </a:prstGeom>
          <a:solidFill>
            <a:schemeClr val="tx2">
              <a:alpha val="49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defTabSz="228600"/>
            <a:endParaRPr lang="en-US" altLang="en-US" sz="500" dirty="0">
              <a:solidFill>
                <a:prstClr val="white">
                  <a:lumMod val="65000"/>
                </a:prstClr>
              </a:solidFill>
              <a:latin typeface="Lato Light"/>
            </a:endParaRPr>
          </a:p>
        </p:txBody>
      </p:sp>
      <p:sp>
        <p:nvSpPr>
          <p:cNvPr id="84" name="그림 개체 틀 8"/>
          <p:cNvSpPr txBox="1">
            <a:spLocks/>
          </p:cNvSpPr>
          <p:nvPr/>
        </p:nvSpPr>
        <p:spPr>
          <a:xfrm>
            <a:off x="9110933" y="2574422"/>
            <a:ext cx="504576" cy="504701"/>
          </a:xfrm>
          <a:prstGeom prst="ellipse">
            <a:avLst/>
          </a:prstGeom>
          <a:solidFill>
            <a:schemeClr val="accent2">
              <a:lumMod val="40000"/>
              <a:lumOff val="60000"/>
              <a:alpha val="52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defTabSz="228600"/>
            <a:endParaRPr lang="en-US" altLang="en-US" sz="500" dirty="0">
              <a:solidFill>
                <a:prstClr val="white">
                  <a:lumMod val="65000"/>
                </a:prstClr>
              </a:solidFill>
              <a:latin typeface="Lato Light"/>
            </a:endParaRPr>
          </a:p>
        </p:txBody>
      </p:sp>
      <p:sp>
        <p:nvSpPr>
          <p:cNvPr id="85" name="그림 개체 틀 8"/>
          <p:cNvSpPr txBox="1">
            <a:spLocks/>
          </p:cNvSpPr>
          <p:nvPr/>
        </p:nvSpPr>
        <p:spPr>
          <a:xfrm>
            <a:off x="7486062" y="2465632"/>
            <a:ext cx="722103" cy="722281"/>
          </a:xfrm>
          <a:prstGeom prst="ellipse">
            <a:avLst/>
          </a:prstGeom>
          <a:solidFill>
            <a:schemeClr val="accent2">
              <a:lumMod val="75000"/>
              <a:alpha val="52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defTabSz="228600"/>
            <a:endParaRPr lang="en-US" altLang="en-US" sz="500" dirty="0">
              <a:solidFill>
                <a:prstClr val="white">
                  <a:lumMod val="65000"/>
                </a:prstClr>
              </a:solidFill>
              <a:latin typeface="Lato Light"/>
            </a:endParaRPr>
          </a:p>
        </p:txBody>
      </p:sp>
      <p:grpSp>
        <p:nvGrpSpPr>
          <p:cNvPr id="7" name="Group 6"/>
          <p:cNvGrpSpPr/>
          <p:nvPr/>
        </p:nvGrpSpPr>
        <p:grpSpPr>
          <a:xfrm>
            <a:off x="8020082" y="3097965"/>
            <a:ext cx="2451750" cy="2497448"/>
            <a:chOff x="15161153" y="7240275"/>
            <a:chExt cx="4903500" cy="4994896"/>
          </a:xfrm>
          <a:solidFill>
            <a:schemeClr val="accent1"/>
          </a:solidFill>
        </p:grpSpPr>
        <p:sp>
          <p:nvSpPr>
            <p:cNvPr id="86" name="도넛 9"/>
            <p:cNvSpPr/>
            <p:nvPr/>
          </p:nvSpPr>
          <p:spPr>
            <a:xfrm rot="5400000" flipH="1" flipV="1">
              <a:off x="18553410" y="7807315"/>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ko-KR" altLang="en-US" dirty="0">
                <a:solidFill>
                  <a:prstClr val="white"/>
                </a:solidFill>
                <a:latin typeface="Lato Light"/>
              </a:endParaRPr>
            </a:p>
          </p:txBody>
        </p:sp>
        <p:sp>
          <p:nvSpPr>
            <p:cNvPr id="87" name="직사각형 217"/>
            <p:cNvSpPr/>
            <p:nvPr/>
          </p:nvSpPr>
          <p:spPr>
            <a:xfrm rot="16200000" flipH="1" flipV="1">
              <a:off x="17926769" y="8815353"/>
              <a:ext cx="1445470" cy="192093"/>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r>
                <a:rPr lang="en-US" altLang="ko-KR" dirty="0">
                  <a:solidFill>
                    <a:prstClr val="white"/>
                  </a:solidFill>
                  <a:latin typeface="Lato Light"/>
                </a:rPr>
                <a:t> </a:t>
              </a:r>
              <a:endParaRPr lang="ko-KR" altLang="en-US" dirty="0">
                <a:solidFill>
                  <a:prstClr val="white"/>
                </a:solidFill>
                <a:latin typeface="Lato Light"/>
              </a:endParaRPr>
            </a:p>
          </p:txBody>
        </p:sp>
        <p:sp>
          <p:nvSpPr>
            <p:cNvPr id="91" name="도넛 9"/>
            <p:cNvSpPr/>
            <p:nvPr/>
          </p:nvSpPr>
          <p:spPr>
            <a:xfrm rot="5400000">
              <a:off x="18364073" y="9634185"/>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ko-KR" altLang="en-US" dirty="0">
                <a:solidFill>
                  <a:prstClr val="white"/>
                </a:solidFill>
                <a:latin typeface="Lato Light"/>
              </a:endParaRPr>
            </a:p>
          </p:txBody>
        </p:sp>
        <p:sp>
          <p:nvSpPr>
            <p:cNvPr id="92" name="직사각형 220"/>
            <p:cNvSpPr/>
            <p:nvPr/>
          </p:nvSpPr>
          <p:spPr>
            <a:xfrm rot="10800000" flipH="1" flipV="1">
              <a:off x="17994135" y="9826250"/>
              <a:ext cx="369997" cy="192141"/>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r>
                <a:rPr lang="en-US" altLang="ko-KR" dirty="0">
                  <a:solidFill>
                    <a:prstClr val="white"/>
                  </a:solidFill>
                  <a:latin typeface="Lato Light"/>
                </a:rPr>
                <a:t> </a:t>
              </a:r>
              <a:endParaRPr lang="ko-KR" altLang="en-US" dirty="0">
                <a:solidFill>
                  <a:prstClr val="white"/>
                </a:solidFill>
                <a:latin typeface="Lato Light"/>
              </a:endParaRPr>
            </a:p>
          </p:txBody>
        </p:sp>
        <p:sp>
          <p:nvSpPr>
            <p:cNvPr id="93" name="도넛 9"/>
            <p:cNvSpPr/>
            <p:nvPr/>
          </p:nvSpPr>
          <p:spPr>
            <a:xfrm rot="16200000" flipV="1">
              <a:off x="16282571" y="7727245"/>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ko-KR" altLang="en-US" dirty="0">
                <a:solidFill>
                  <a:srgbClr val="445469"/>
                </a:solidFill>
                <a:latin typeface="Lato Light"/>
              </a:endParaRPr>
            </a:p>
          </p:txBody>
        </p:sp>
        <p:sp>
          <p:nvSpPr>
            <p:cNvPr id="94" name="직사각형 223"/>
            <p:cNvSpPr/>
            <p:nvPr/>
          </p:nvSpPr>
          <p:spPr>
            <a:xfrm rot="5400000" flipV="1">
              <a:off x="16012008" y="8574184"/>
              <a:ext cx="1117502" cy="192091"/>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r>
                <a:rPr lang="en-US" altLang="ko-KR" dirty="0">
                  <a:solidFill>
                    <a:prstClr val="white"/>
                  </a:solidFill>
                  <a:latin typeface="Lato Light"/>
                </a:rPr>
                <a:t> </a:t>
              </a:r>
              <a:endParaRPr lang="ko-KR" altLang="en-US" dirty="0">
                <a:solidFill>
                  <a:prstClr val="white"/>
                </a:solidFill>
                <a:latin typeface="Lato Light"/>
              </a:endParaRPr>
            </a:p>
          </p:txBody>
        </p:sp>
        <p:sp>
          <p:nvSpPr>
            <p:cNvPr id="98" name="도넛 9"/>
            <p:cNvSpPr/>
            <p:nvPr/>
          </p:nvSpPr>
          <p:spPr>
            <a:xfrm rot="16200000" flipH="1">
              <a:off x="15899574" y="7535269"/>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ko-KR" altLang="en-US" dirty="0">
                <a:solidFill>
                  <a:srgbClr val="445469"/>
                </a:solidFill>
                <a:latin typeface="Lato Light"/>
              </a:endParaRPr>
            </a:p>
          </p:txBody>
        </p:sp>
        <p:sp>
          <p:nvSpPr>
            <p:cNvPr id="99" name="직사각형 226"/>
            <p:cNvSpPr/>
            <p:nvPr/>
          </p:nvSpPr>
          <p:spPr>
            <a:xfrm rot="5400000" flipV="1">
              <a:off x="15848193" y="7291702"/>
              <a:ext cx="294946" cy="192091"/>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r>
                <a:rPr lang="en-US" altLang="ko-KR" dirty="0">
                  <a:solidFill>
                    <a:prstClr val="white"/>
                  </a:solidFill>
                  <a:latin typeface="Lato Light"/>
                </a:rPr>
                <a:t> </a:t>
              </a:r>
              <a:endParaRPr lang="ko-KR" altLang="en-US" dirty="0">
                <a:solidFill>
                  <a:prstClr val="white"/>
                </a:solidFill>
                <a:latin typeface="Lato Light"/>
              </a:endParaRPr>
            </a:p>
          </p:txBody>
        </p:sp>
        <p:sp>
          <p:nvSpPr>
            <p:cNvPr id="100" name="도넛 9"/>
            <p:cNvSpPr/>
            <p:nvPr/>
          </p:nvSpPr>
          <p:spPr>
            <a:xfrm rot="16200000" flipH="1">
              <a:off x="16471910" y="9229032"/>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ko-KR" altLang="en-US" dirty="0">
                <a:solidFill>
                  <a:srgbClr val="445469"/>
                </a:solidFill>
                <a:latin typeface="Lato Light"/>
              </a:endParaRPr>
            </a:p>
          </p:txBody>
        </p:sp>
        <p:sp>
          <p:nvSpPr>
            <p:cNvPr id="101" name="직사각형 228"/>
            <p:cNvSpPr/>
            <p:nvPr/>
          </p:nvSpPr>
          <p:spPr>
            <a:xfrm rot="10800000" flipV="1">
              <a:off x="16856141" y="9421124"/>
              <a:ext cx="144069" cy="192141"/>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r>
                <a:rPr lang="en-US" altLang="ko-KR" dirty="0">
                  <a:solidFill>
                    <a:prstClr val="white"/>
                  </a:solidFill>
                  <a:latin typeface="Lato Light"/>
                </a:rPr>
                <a:t> </a:t>
              </a:r>
              <a:endParaRPr lang="ko-KR" altLang="en-US" dirty="0">
                <a:solidFill>
                  <a:prstClr val="white"/>
                </a:solidFill>
                <a:latin typeface="Lato Light"/>
              </a:endParaRPr>
            </a:p>
          </p:txBody>
        </p:sp>
        <p:sp>
          <p:nvSpPr>
            <p:cNvPr id="105" name="직사각형 202"/>
            <p:cNvSpPr/>
            <p:nvPr/>
          </p:nvSpPr>
          <p:spPr>
            <a:xfrm flipV="1">
              <a:off x="15161153" y="8179223"/>
              <a:ext cx="647635" cy="192143"/>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r>
                <a:rPr lang="en-US" altLang="ko-KR" dirty="0">
                  <a:solidFill>
                    <a:prstClr val="white"/>
                  </a:solidFill>
                  <a:latin typeface="Lato Light"/>
                </a:rPr>
                <a:t> </a:t>
              </a:r>
              <a:endParaRPr lang="ko-KR" altLang="en-US" dirty="0">
                <a:solidFill>
                  <a:prstClr val="white"/>
                </a:solidFill>
                <a:latin typeface="Lato Light"/>
              </a:endParaRPr>
            </a:p>
          </p:txBody>
        </p:sp>
        <p:sp>
          <p:nvSpPr>
            <p:cNvPr id="129" name="도넛 9"/>
            <p:cNvSpPr/>
            <p:nvPr/>
          </p:nvSpPr>
          <p:spPr>
            <a:xfrm rot="16200000" flipV="1">
              <a:off x="15808742" y="8179279"/>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ko-KR" altLang="en-US" dirty="0">
                <a:solidFill>
                  <a:srgbClr val="445469"/>
                </a:solidFill>
                <a:latin typeface="Lato Light"/>
              </a:endParaRPr>
            </a:p>
          </p:txBody>
        </p:sp>
        <p:sp>
          <p:nvSpPr>
            <p:cNvPr id="130" name="한쪽 모서리가 둥근 사각형 194"/>
            <p:cNvSpPr/>
            <p:nvPr/>
          </p:nvSpPr>
          <p:spPr>
            <a:xfrm>
              <a:off x="17000219" y="9421116"/>
              <a:ext cx="993901" cy="2814055"/>
            </a:xfrm>
            <a:prstGeom prst="round1Rect">
              <a:avLst>
                <a:gd name="adj" fmla="val 27451"/>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ko-KR" altLang="en-US" dirty="0">
                <a:solidFill>
                  <a:prstClr val="white"/>
                </a:solidFill>
                <a:latin typeface="Lato Light"/>
              </a:endParaRPr>
            </a:p>
          </p:txBody>
        </p:sp>
        <p:sp>
          <p:nvSpPr>
            <p:cNvPr id="131" name="직사각형 217"/>
            <p:cNvSpPr/>
            <p:nvPr/>
          </p:nvSpPr>
          <p:spPr>
            <a:xfrm rot="16200000" flipH="1" flipV="1">
              <a:off x="18382831" y="9755899"/>
              <a:ext cx="1445470" cy="192093"/>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r>
                <a:rPr lang="en-US" altLang="ko-KR" dirty="0">
                  <a:solidFill>
                    <a:prstClr val="white"/>
                  </a:solidFill>
                  <a:latin typeface="Lato Light"/>
                </a:rPr>
                <a:t> </a:t>
              </a:r>
              <a:endParaRPr lang="ko-KR" altLang="en-US" dirty="0">
                <a:solidFill>
                  <a:prstClr val="white"/>
                </a:solidFill>
                <a:latin typeface="Lato Light"/>
              </a:endParaRPr>
            </a:p>
          </p:txBody>
        </p:sp>
        <p:sp>
          <p:nvSpPr>
            <p:cNvPr id="132" name="도넛 9"/>
            <p:cNvSpPr/>
            <p:nvPr/>
          </p:nvSpPr>
          <p:spPr>
            <a:xfrm rot="5400000">
              <a:off x="18820135" y="10574731"/>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ko-KR" altLang="en-US" dirty="0">
                <a:solidFill>
                  <a:prstClr val="white"/>
                </a:solidFill>
                <a:latin typeface="Lato Light"/>
              </a:endParaRPr>
            </a:p>
          </p:txBody>
        </p:sp>
        <p:sp>
          <p:nvSpPr>
            <p:cNvPr id="133" name="직사각형 220"/>
            <p:cNvSpPr/>
            <p:nvPr/>
          </p:nvSpPr>
          <p:spPr>
            <a:xfrm rot="10800000" flipH="1" flipV="1">
              <a:off x="17994133" y="10766795"/>
              <a:ext cx="826050" cy="192141"/>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r>
                <a:rPr lang="en-US" altLang="ko-KR" dirty="0">
                  <a:solidFill>
                    <a:prstClr val="white"/>
                  </a:solidFill>
                  <a:latin typeface="Lato Light"/>
                </a:rPr>
                <a:t> </a:t>
              </a:r>
              <a:endParaRPr lang="ko-KR" altLang="en-US" dirty="0">
                <a:solidFill>
                  <a:prstClr val="white"/>
                </a:solidFill>
                <a:latin typeface="Lato Light"/>
              </a:endParaRPr>
            </a:p>
          </p:txBody>
        </p:sp>
        <p:sp>
          <p:nvSpPr>
            <p:cNvPr id="134" name="도넛 9"/>
            <p:cNvSpPr/>
            <p:nvPr/>
          </p:nvSpPr>
          <p:spPr>
            <a:xfrm rot="16200000" flipH="1">
              <a:off x="16000831" y="10006625"/>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ko-KR" altLang="en-US" dirty="0">
                <a:solidFill>
                  <a:prstClr val="white"/>
                </a:solidFill>
                <a:latin typeface="Lato Light"/>
              </a:endParaRPr>
            </a:p>
          </p:txBody>
        </p:sp>
        <p:sp>
          <p:nvSpPr>
            <p:cNvPr id="135" name="직사각형 220"/>
            <p:cNvSpPr/>
            <p:nvPr/>
          </p:nvSpPr>
          <p:spPr>
            <a:xfrm rot="10800000" flipV="1">
              <a:off x="16387813" y="10198689"/>
              <a:ext cx="612404" cy="192141"/>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r>
                <a:rPr lang="en-US" altLang="ko-KR" dirty="0">
                  <a:solidFill>
                    <a:prstClr val="white"/>
                  </a:solidFill>
                  <a:latin typeface="Lato Light"/>
                </a:rPr>
                <a:t> </a:t>
              </a:r>
              <a:endParaRPr lang="ko-KR" altLang="en-US" dirty="0">
                <a:solidFill>
                  <a:prstClr val="white"/>
                </a:solidFill>
                <a:latin typeface="Lato Light"/>
              </a:endParaRPr>
            </a:p>
          </p:txBody>
        </p:sp>
        <p:sp>
          <p:nvSpPr>
            <p:cNvPr id="136" name="직사각형 217"/>
            <p:cNvSpPr/>
            <p:nvPr/>
          </p:nvSpPr>
          <p:spPr>
            <a:xfrm rot="16200000" flipH="1" flipV="1">
              <a:off x="15374193" y="9190204"/>
              <a:ext cx="1445470" cy="192093"/>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r>
                <a:rPr lang="en-US" altLang="ko-KR" dirty="0">
                  <a:solidFill>
                    <a:prstClr val="white"/>
                  </a:solidFill>
                  <a:latin typeface="Lato Light"/>
                </a:rPr>
                <a:t> </a:t>
              </a:r>
              <a:endParaRPr lang="ko-KR" altLang="en-US" dirty="0">
                <a:solidFill>
                  <a:prstClr val="white"/>
                </a:solidFill>
                <a:latin typeface="Lato Light"/>
              </a:endParaRPr>
            </a:p>
          </p:txBody>
        </p:sp>
        <p:sp>
          <p:nvSpPr>
            <p:cNvPr id="137" name="도넛 9"/>
            <p:cNvSpPr/>
            <p:nvPr/>
          </p:nvSpPr>
          <p:spPr>
            <a:xfrm rot="5400000" flipH="1" flipV="1">
              <a:off x="19009470" y="8744974"/>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ko-KR" altLang="en-US" dirty="0">
                <a:solidFill>
                  <a:prstClr val="white"/>
                </a:solidFill>
                <a:latin typeface="Lato Light"/>
              </a:endParaRPr>
            </a:p>
          </p:txBody>
        </p:sp>
        <p:sp>
          <p:nvSpPr>
            <p:cNvPr id="138" name="직사각형 215"/>
            <p:cNvSpPr/>
            <p:nvPr/>
          </p:nvSpPr>
          <p:spPr>
            <a:xfrm flipH="1" flipV="1">
              <a:off x="19393705" y="8744924"/>
              <a:ext cx="670948" cy="192141"/>
            </a:xfrm>
            <a:prstGeom prst="rect">
              <a:avLst/>
            </a:pr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r>
                <a:rPr lang="en-US" altLang="ko-KR" dirty="0">
                  <a:solidFill>
                    <a:prstClr val="white"/>
                  </a:solidFill>
                  <a:latin typeface="Lato Light"/>
                </a:rPr>
                <a:t> </a:t>
              </a:r>
              <a:endParaRPr lang="ko-KR" altLang="en-US" dirty="0">
                <a:solidFill>
                  <a:prstClr val="white"/>
                </a:solidFill>
                <a:latin typeface="Lato Light"/>
              </a:endParaRPr>
            </a:p>
          </p:txBody>
        </p:sp>
        <p:sp>
          <p:nvSpPr>
            <p:cNvPr id="139" name="도넛 9"/>
            <p:cNvSpPr/>
            <p:nvPr/>
          </p:nvSpPr>
          <p:spPr>
            <a:xfrm rot="5400000">
              <a:off x="18929747" y="7611757"/>
              <a:ext cx="384285" cy="384185"/>
            </a:xfrm>
            <a:custGeom>
              <a:avLst/>
              <a:gdLst/>
              <a:ahLst/>
              <a:cxnLst/>
              <a:rect l="l" t="t" r="r" b="b"/>
              <a:pathLst>
                <a:path w="900000" h="900000">
                  <a:moveTo>
                    <a:pt x="0" y="0"/>
                  </a:moveTo>
                  <a:cubicBezTo>
                    <a:pt x="497056" y="0"/>
                    <a:pt x="900000" y="402944"/>
                    <a:pt x="900000" y="900000"/>
                  </a:cubicBezTo>
                  <a:lnTo>
                    <a:pt x="450000" y="900000"/>
                  </a:lnTo>
                  <a:cubicBezTo>
                    <a:pt x="450000" y="651472"/>
                    <a:pt x="248528" y="450000"/>
                    <a:pt x="0" y="450000"/>
                  </a:cubicBezTo>
                  <a:close/>
                </a:path>
              </a:pathLst>
            </a:custGeom>
            <a:gr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ko-KR" altLang="en-US" dirty="0">
                <a:solidFill>
                  <a:prstClr val="white"/>
                </a:solidFill>
                <a:latin typeface="Lato Light"/>
              </a:endParaRPr>
            </a:p>
          </p:txBody>
        </p:sp>
      </p:grpSp>
      <p:sp>
        <p:nvSpPr>
          <p:cNvPr id="140" name="그림 개체 틀 8"/>
          <p:cNvSpPr txBox="1">
            <a:spLocks/>
          </p:cNvSpPr>
          <p:nvPr/>
        </p:nvSpPr>
        <p:spPr>
          <a:xfrm>
            <a:off x="9250408" y="3730045"/>
            <a:ext cx="372328" cy="372421"/>
          </a:xfrm>
          <a:prstGeom prst="ellipse">
            <a:avLst/>
          </a:prstGeom>
          <a:solidFill>
            <a:schemeClr val="accent2">
              <a:lumMod val="75000"/>
              <a:alpha val="52000"/>
            </a:scheme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defTabSz="228600"/>
            <a:endParaRPr lang="en-US" altLang="en-US" sz="500" dirty="0">
              <a:solidFill>
                <a:prstClr val="white">
                  <a:lumMod val="65000"/>
                </a:prstClr>
              </a:solidFill>
              <a:latin typeface="Lato Light"/>
            </a:endParaRPr>
          </a:p>
        </p:txBody>
      </p:sp>
      <p:grpSp>
        <p:nvGrpSpPr>
          <p:cNvPr id="4" name="Group 3"/>
          <p:cNvGrpSpPr/>
          <p:nvPr/>
        </p:nvGrpSpPr>
        <p:grpSpPr>
          <a:xfrm>
            <a:off x="6616438" y="2942153"/>
            <a:ext cx="1414231" cy="1342307"/>
            <a:chOff x="12353864" y="6928652"/>
            <a:chExt cx="2828462" cy="2684614"/>
          </a:xfrm>
        </p:grpSpPr>
        <p:sp>
          <p:nvSpPr>
            <p:cNvPr id="142" name="그림 개체 틀 8"/>
            <p:cNvSpPr txBox="1">
              <a:spLocks/>
            </p:cNvSpPr>
            <p:nvPr/>
          </p:nvSpPr>
          <p:spPr>
            <a:xfrm>
              <a:off x="12477205" y="6928652"/>
              <a:ext cx="2683948" cy="2684614"/>
            </a:xfrm>
            <a:prstGeom prst="ellipse">
              <a:avLst/>
            </a:prstGeom>
            <a:solidFill>
              <a:schemeClr val="accent1"/>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defTabSz="228600"/>
              <a:endParaRPr lang="en-US" altLang="en-US" sz="500" dirty="0">
                <a:solidFill>
                  <a:prstClr val="white">
                    <a:lumMod val="65000"/>
                  </a:prstClr>
                </a:solidFill>
                <a:latin typeface="Lato Light"/>
              </a:endParaRPr>
            </a:p>
          </p:txBody>
        </p:sp>
        <p:sp>
          <p:nvSpPr>
            <p:cNvPr id="180" name="Content Placeholder 2"/>
            <p:cNvSpPr txBox="1">
              <a:spLocks/>
            </p:cNvSpPr>
            <p:nvPr/>
          </p:nvSpPr>
          <p:spPr bwMode="auto">
            <a:xfrm>
              <a:off x="12353864" y="8409264"/>
              <a:ext cx="2828462" cy="646016"/>
            </a:xfrm>
            <a:prstGeom prst="rect">
              <a:avLst/>
            </a:prstGeom>
            <a:noFill/>
            <a:ln>
              <a:noFill/>
            </a:ln>
            <a:extLst/>
          </p:spPr>
          <p:txBody>
            <a:bodyPr lIns="121893" tIns="60946" rIns="121893" bIns="60946"/>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217">
                <a:spcBef>
                  <a:spcPct val="20000"/>
                </a:spcBef>
              </a:pPr>
              <a:r>
                <a:rPr lang="en-US" sz="1100" b="1" dirty="0">
                  <a:solidFill>
                    <a:prstClr val="white"/>
                  </a:solidFill>
                  <a:latin typeface="Lato Regular"/>
                  <a:cs typeface="Lato Regular"/>
                </a:rPr>
                <a:t>Increase Profits</a:t>
              </a:r>
            </a:p>
          </p:txBody>
        </p:sp>
      </p:grpSp>
      <p:grpSp>
        <p:nvGrpSpPr>
          <p:cNvPr id="5" name="Group 4"/>
          <p:cNvGrpSpPr/>
          <p:nvPr/>
        </p:nvGrpSpPr>
        <p:grpSpPr>
          <a:xfrm>
            <a:off x="7730222" y="1755654"/>
            <a:ext cx="1414231" cy="1342307"/>
            <a:chOff x="14581433" y="4555655"/>
            <a:chExt cx="2828462" cy="2684614"/>
          </a:xfrm>
        </p:grpSpPr>
        <p:sp>
          <p:nvSpPr>
            <p:cNvPr id="147" name="그림 개체 틀 8"/>
            <p:cNvSpPr txBox="1">
              <a:spLocks/>
            </p:cNvSpPr>
            <p:nvPr/>
          </p:nvSpPr>
          <p:spPr>
            <a:xfrm>
              <a:off x="14658907" y="4555655"/>
              <a:ext cx="2683948" cy="2684614"/>
            </a:xfrm>
            <a:prstGeom prst="ellipse">
              <a:avLst/>
            </a:prstGeom>
            <a:solidFill>
              <a:schemeClr val="accent2"/>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defTabSz="228600"/>
              <a:endParaRPr lang="en-US" altLang="en-US" sz="500" dirty="0">
                <a:solidFill>
                  <a:prstClr val="white">
                    <a:lumMod val="65000"/>
                  </a:prstClr>
                </a:solidFill>
                <a:latin typeface="Lato Light"/>
              </a:endParaRPr>
            </a:p>
          </p:txBody>
        </p:sp>
        <p:sp>
          <p:nvSpPr>
            <p:cNvPr id="183" name="AutoShape 114"/>
            <p:cNvSpPr>
              <a:spLocks/>
            </p:cNvSpPr>
            <p:nvPr/>
          </p:nvSpPr>
          <p:spPr bwMode="auto">
            <a:xfrm>
              <a:off x="15461393" y="4998941"/>
              <a:ext cx="1078976" cy="10789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bg1"/>
            </a:solidFill>
            <a:ln>
              <a:noFill/>
            </a:ln>
            <a:effectLst/>
            <a:extLst/>
          </p:spPr>
          <p:txBody>
            <a:bodyPr lIns="50789" tIns="50789" rIns="50789" bIns="50789" anchor="ctr"/>
            <a:lstStyle/>
            <a:p>
              <a:pPr defTabSz="457098">
                <a:defRPr/>
              </a:pPr>
              <a:endParaRPr lang="es-ES" sz="29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87" name="Content Placeholder 2"/>
            <p:cNvSpPr txBox="1">
              <a:spLocks/>
            </p:cNvSpPr>
            <p:nvPr/>
          </p:nvSpPr>
          <p:spPr bwMode="auto">
            <a:xfrm>
              <a:off x="14581433" y="6043441"/>
              <a:ext cx="2828462" cy="837698"/>
            </a:xfrm>
            <a:prstGeom prst="rect">
              <a:avLst/>
            </a:prstGeom>
            <a:noFill/>
            <a:ln>
              <a:noFill/>
            </a:ln>
            <a:extLst/>
          </p:spPr>
          <p:txBody>
            <a:bodyPr lIns="121893" tIns="60946" rIns="121893" bIns="60946"/>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217">
                <a:spcBef>
                  <a:spcPct val="20000"/>
                </a:spcBef>
              </a:pPr>
              <a:r>
                <a:rPr lang="en-US" sz="1100" b="1" dirty="0">
                  <a:solidFill>
                    <a:prstClr val="white"/>
                  </a:solidFill>
                  <a:latin typeface="Lato Regular"/>
                  <a:cs typeface="Lato Regular"/>
                </a:rPr>
                <a:t>Customer Retention</a:t>
              </a:r>
            </a:p>
          </p:txBody>
        </p:sp>
      </p:grpSp>
      <p:grpSp>
        <p:nvGrpSpPr>
          <p:cNvPr id="6" name="Group 5"/>
          <p:cNvGrpSpPr/>
          <p:nvPr/>
        </p:nvGrpSpPr>
        <p:grpSpPr>
          <a:xfrm>
            <a:off x="9365528" y="1940119"/>
            <a:ext cx="1414231" cy="1342307"/>
            <a:chOff x="17852044" y="4924586"/>
            <a:chExt cx="2828462" cy="2684614"/>
          </a:xfrm>
        </p:grpSpPr>
        <p:sp>
          <p:nvSpPr>
            <p:cNvPr id="152" name="그림 개체 틀 8"/>
            <p:cNvSpPr txBox="1">
              <a:spLocks/>
            </p:cNvSpPr>
            <p:nvPr/>
          </p:nvSpPr>
          <p:spPr>
            <a:xfrm>
              <a:off x="17859638" y="4924586"/>
              <a:ext cx="2683948" cy="2684614"/>
            </a:xfrm>
            <a:prstGeom prst="ellipse">
              <a:avLst/>
            </a:prstGeom>
            <a:solidFill>
              <a:schemeClr val="accent3"/>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defTabSz="228600"/>
              <a:endParaRPr lang="en-US" altLang="en-US" sz="500" dirty="0">
                <a:solidFill>
                  <a:prstClr val="white">
                    <a:lumMod val="65000"/>
                  </a:prstClr>
                </a:solidFill>
                <a:latin typeface="Lato Light"/>
              </a:endParaRPr>
            </a:p>
          </p:txBody>
        </p:sp>
        <p:sp>
          <p:nvSpPr>
            <p:cNvPr id="188" name="Content Placeholder 2"/>
            <p:cNvSpPr txBox="1">
              <a:spLocks/>
            </p:cNvSpPr>
            <p:nvPr/>
          </p:nvSpPr>
          <p:spPr bwMode="auto">
            <a:xfrm>
              <a:off x="17852044" y="6535198"/>
              <a:ext cx="2828462" cy="785338"/>
            </a:xfrm>
            <a:prstGeom prst="rect">
              <a:avLst/>
            </a:prstGeom>
            <a:noFill/>
            <a:ln>
              <a:noFill/>
            </a:ln>
            <a:extLst/>
          </p:spPr>
          <p:txBody>
            <a:bodyPr lIns="121893" tIns="60946" rIns="121893" bIns="60946"/>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217">
                <a:spcBef>
                  <a:spcPct val="20000"/>
                </a:spcBef>
              </a:pPr>
              <a:r>
                <a:rPr lang="en-US" sz="1100" b="1" dirty="0">
                  <a:solidFill>
                    <a:prstClr val="white"/>
                  </a:solidFill>
                  <a:latin typeface="Lato Regular"/>
                  <a:cs typeface="Lato Regular"/>
                </a:rPr>
                <a:t>Brand Equity</a:t>
              </a:r>
            </a:p>
          </p:txBody>
        </p:sp>
      </p:grpSp>
      <p:grpSp>
        <p:nvGrpSpPr>
          <p:cNvPr id="8" name="Group 7"/>
          <p:cNvGrpSpPr/>
          <p:nvPr/>
        </p:nvGrpSpPr>
        <p:grpSpPr>
          <a:xfrm>
            <a:off x="10435704" y="3231780"/>
            <a:ext cx="1414231" cy="1342307"/>
            <a:chOff x="19992397" y="7507908"/>
            <a:chExt cx="2828462" cy="2684614"/>
          </a:xfrm>
        </p:grpSpPr>
        <p:sp>
          <p:nvSpPr>
            <p:cNvPr id="157" name="그림 개체 틀 8"/>
            <p:cNvSpPr txBox="1">
              <a:spLocks/>
            </p:cNvSpPr>
            <p:nvPr/>
          </p:nvSpPr>
          <p:spPr>
            <a:xfrm>
              <a:off x="20064653" y="7507908"/>
              <a:ext cx="2683948" cy="2684614"/>
            </a:xfrm>
            <a:prstGeom prst="ellipse">
              <a:avLst/>
            </a:prstGeom>
            <a:solidFill>
              <a:schemeClr val="accent4"/>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457200" rtl="0" eaLnBrk="1" latinLnBrk="0" hangingPunct="1">
                <a:spcBef>
                  <a:spcPct val="20000"/>
                </a:spcBef>
                <a:buFont typeface="Arial"/>
                <a:buNone/>
                <a:defRPr lang="ko-KR" altLang="en-US" sz="1000" kern="1200" dirty="0">
                  <a:solidFill>
                    <a:schemeClr val="bg1">
                      <a:lumMod val="6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defTabSz="228600"/>
              <a:endParaRPr lang="en-US" altLang="en-US" sz="500" dirty="0">
                <a:solidFill>
                  <a:prstClr val="white">
                    <a:lumMod val="65000"/>
                  </a:prstClr>
                </a:solidFill>
                <a:latin typeface="Lato Light"/>
              </a:endParaRPr>
            </a:p>
          </p:txBody>
        </p:sp>
        <p:sp>
          <p:nvSpPr>
            <p:cNvPr id="185" name="AutoShape 41"/>
            <p:cNvSpPr>
              <a:spLocks/>
            </p:cNvSpPr>
            <p:nvPr/>
          </p:nvSpPr>
          <p:spPr bwMode="auto">
            <a:xfrm>
              <a:off x="20946985" y="7929934"/>
              <a:ext cx="1010914" cy="10071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82"/>
                    <a:pt x="15011" y="847"/>
                  </a:cubicBezTo>
                  <a:cubicBezTo>
                    <a:pt x="16319" y="1408"/>
                    <a:pt x="17463" y="2176"/>
                    <a:pt x="18449" y="3156"/>
                  </a:cubicBezTo>
                  <a:cubicBezTo>
                    <a:pt x="19432" y="4133"/>
                    <a:pt x="20201" y="5277"/>
                    <a:pt x="20760" y="6590"/>
                  </a:cubicBezTo>
                  <a:cubicBezTo>
                    <a:pt x="21317" y="7900"/>
                    <a:pt x="21599" y="9306"/>
                    <a:pt x="21599" y="10800"/>
                  </a:cubicBezTo>
                  <a:cubicBezTo>
                    <a:pt x="21599" y="12293"/>
                    <a:pt x="21317" y="13699"/>
                    <a:pt x="20760" y="15009"/>
                  </a:cubicBezTo>
                  <a:cubicBezTo>
                    <a:pt x="20201" y="16320"/>
                    <a:pt x="19430" y="17466"/>
                    <a:pt x="18449" y="18443"/>
                  </a:cubicBezTo>
                  <a:cubicBezTo>
                    <a:pt x="17463" y="19423"/>
                    <a:pt x="16319" y="20191"/>
                    <a:pt x="15011" y="20752"/>
                  </a:cubicBezTo>
                  <a:cubicBezTo>
                    <a:pt x="13705" y="21317"/>
                    <a:pt x="12301" y="21599"/>
                    <a:pt x="10807" y="21599"/>
                  </a:cubicBezTo>
                  <a:cubicBezTo>
                    <a:pt x="9309" y="21599"/>
                    <a:pt x="7905" y="21317"/>
                    <a:pt x="6594" y="20752"/>
                  </a:cubicBezTo>
                  <a:cubicBezTo>
                    <a:pt x="5280" y="20191"/>
                    <a:pt x="4136" y="19423"/>
                    <a:pt x="3158" y="18443"/>
                  </a:cubicBezTo>
                  <a:cubicBezTo>
                    <a:pt x="2178" y="17466"/>
                    <a:pt x="1409" y="16320"/>
                    <a:pt x="847" y="15009"/>
                  </a:cubicBezTo>
                  <a:cubicBezTo>
                    <a:pt x="282" y="13699"/>
                    <a:pt x="0" y="12293"/>
                    <a:pt x="0" y="10800"/>
                  </a:cubicBezTo>
                  <a:cubicBezTo>
                    <a:pt x="0" y="9306"/>
                    <a:pt x="282" y="7900"/>
                    <a:pt x="847" y="6590"/>
                  </a:cubicBezTo>
                  <a:cubicBezTo>
                    <a:pt x="1409" y="5277"/>
                    <a:pt x="2181" y="4133"/>
                    <a:pt x="3158" y="3156"/>
                  </a:cubicBezTo>
                  <a:cubicBezTo>
                    <a:pt x="4136" y="2176"/>
                    <a:pt x="5280" y="1408"/>
                    <a:pt x="6594" y="847"/>
                  </a:cubicBezTo>
                  <a:cubicBezTo>
                    <a:pt x="7902" y="282"/>
                    <a:pt x="9306" y="0"/>
                    <a:pt x="10807" y="0"/>
                  </a:cubicBezTo>
                  <a:moveTo>
                    <a:pt x="18164" y="8812"/>
                  </a:moveTo>
                  <a:cubicBezTo>
                    <a:pt x="18288" y="8688"/>
                    <a:pt x="18353" y="8532"/>
                    <a:pt x="18359" y="8354"/>
                  </a:cubicBezTo>
                  <a:cubicBezTo>
                    <a:pt x="18362" y="8171"/>
                    <a:pt x="18299" y="8021"/>
                    <a:pt x="18164" y="7894"/>
                  </a:cubicBezTo>
                  <a:lnTo>
                    <a:pt x="16757" y="6448"/>
                  </a:lnTo>
                  <a:cubicBezTo>
                    <a:pt x="16613" y="6321"/>
                    <a:pt x="16454" y="6259"/>
                    <a:pt x="16276" y="6259"/>
                  </a:cubicBezTo>
                  <a:cubicBezTo>
                    <a:pt x="16099" y="6259"/>
                    <a:pt x="15946" y="6321"/>
                    <a:pt x="15810" y="6448"/>
                  </a:cubicBezTo>
                  <a:lnTo>
                    <a:pt x="9696" y="12570"/>
                  </a:lnTo>
                  <a:cubicBezTo>
                    <a:pt x="9569" y="12697"/>
                    <a:pt x="9416" y="12759"/>
                    <a:pt x="9244" y="12759"/>
                  </a:cubicBezTo>
                  <a:cubicBezTo>
                    <a:pt x="9069" y="12759"/>
                    <a:pt x="8914" y="12697"/>
                    <a:pt x="8778" y="12570"/>
                  </a:cubicBezTo>
                  <a:lnTo>
                    <a:pt x="5786" y="9583"/>
                  </a:lnTo>
                  <a:cubicBezTo>
                    <a:pt x="5659" y="9458"/>
                    <a:pt x="5506" y="9393"/>
                    <a:pt x="5334" y="9393"/>
                  </a:cubicBezTo>
                  <a:cubicBezTo>
                    <a:pt x="5156" y="9393"/>
                    <a:pt x="4995" y="9458"/>
                    <a:pt x="4839" y="9583"/>
                  </a:cubicBezTo>
                  <a:lnTo>
                    <a:pt x="3432" y="11014"/>
                  </a:lnTo>
                  <a:cubicBezTo>
                    <a:pt x="3305" y="11141"/>
                    <a:pt x="3246" y="11297"/>
                    <a:pt x="3246" y="11474"/>
                  </a:cubicBezTo>
                  <a:cubicBezTo>
                    <a:pt x="3246" y="11655"/>
                    <a:pt x="3305" y="11810"/>
                    <a:pt x="3432" y="11935"/>
                  </a:cubicBezTo>
                  <a:lnTo>
                    <a:pt x="7747" y="16249"/>
                  </a:lnTo>
                  <a:cubicBezTo>
                    <a:pt x="7874" y="16373"/>
                    <a:pt x="8043" y="16483"/>
                    <a:pt x="8261" y="16579"/>
                  </a:cubicBezTo>
                  <a:cubicBezTo>
                    <a:pt x="8478" y="16673"/>
                    <a:pt x="8676" y="16720"/>
                    <a:pt x="8857" y="16720"/>
                  </a:cubicBezTo>
                  <a:lnTo>
                    <a:pt x="9617" y="16720"/>
                  </a:lnTo>
                  <a:cubicBezTo>
                    <a:pt x="9795" y="16720"/>
                    <a:pt x="9993" y="16675"/>
                    <a:pt x="10205" y="16585"/>
                  </a:cubicBezTo>
                  <a:cubicBezTo>
                    <a:pt x="10417" y="16495"/>
                    <a:pt x="10592" y="16382"/>
                    <a:pt x="10727" y="16249"/>
                  </a:cubicBezTo>
                  <a:lnTo>
                    <a:pt x="18164" y="8812"/>
                  </a:lnTo>
                  <a:close/>
                </a:path>
              </a:pathLst>
            </a:custGeom>
            <a:solidFill>
              <a:schemeClr val="bg1"/>
            </a:solidFill>
            <a:ln>
              <a:noFill/>
            </a:ln>
            <a:effectLst/>
            <a:extLst/>
          </p:spPr>
          <p:txBody>
            <a:bodyPr lIns="50789" tIns="50789" rIns="50789" bIns="50789" anchor="ctr"/>
            <a:lstStyle/>
            <a:p>
              <a:pPr defTabSz="457098">
                <a:defRPr/>
              </a:pPr>
              <a:endParaRPr lang="es-ES" sz="29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89" name="Content Placeholder 2"/>
            <p:cNvSpPr txBox="1">
              <a:spLocks/>
            </p:cNvSpPr>
            <p:nvPr/>
          </p:nvSpPr>
          <p:spPr bwMode="auto">
            <a:xfrm>
              <a:off x="19992397" y="8938820"/>
              <a:ext cx="2828462" cy="835518"/>
            </a:xfrm>
            <a:prstGeom prst="rect">
              <a:avLst/>
            </a:prstGeom>
            <a:noFill/>
            <a:ln>
              <a:noFill/>
            </a:ln>
            <a:extLst/>
          </p:spPr>
          <p:txBody>
            <a:bodyPr lIns="121893" tIns="60946" rIns="121893" bIns="60946"/>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217">
                <a:spcBef>
                  <a:spcPct val="20000"/>
                </a:spcBef>
              </a:pPr>
              <a:r>
                <a:rPr lang="en-US" sz="1100" b="1" dirty="0">
                  <a:solidFill>
                    <a:prstClr val="white"/>
                  </a:solidFill>
                  <a:latin typeface="Lato Regular"/>
                  <a:cs typeface="Lato Regular"/>
                </a:rPr>
                <a:t>Shipping Guarantees</a:t>
              </a:r>
            </a:p>
          </p:txBody>
        </p:sp>
      </p:grpSp>
      <p:sp>
        <p:nvSpPr>
          <p:cNvPr id="3" name="Rectangle 2">
            <a:extLst>
              <a:ext uri="{FF2B5EF4-FFF2-40B4-BE49-F238E27FC236}">
                <a16:creationId xmlns:a16="http://schemas.microsoft.com/office/drawing/2014/main" id="{7C4F58BD-78F8-4A54-96BF-C5355DB65EF0}"/>
              </a:ext>
            </a:extLst>
          </p:cNvPr>
          <p:cNvSpPr/>
          <p:nvPr/>
        </p:nvSpPr>
        <p:spPr>
          <a:xfrm>
            <a:off x="4433888" y="5967413"/>
            <a:ext cx="3486150" cy="865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p:cNvGrpSpPr/>
          <p:nvPr/>
        </p:nvGrpSpPr>
        <p:grpSpPr>
          <a:xfrm>
            <a:off x="860425" y="241509"/>
            <a:ext cx="10467182" cy="805719"/>
            <a:chOff x="5988388" y="483017"/>
            <a:chExt cx="12359700" cy="1611437"/>
          </a:xfrm>
        </p:grpSpPr>
        <p:sp>
          <p:nvSpPr>
            <p:cNvPr id="119" name="TextBox 118"/>
            <p:cNvSpPr txBox="1"/>
            <p:nvPr/>
          </p:nvSpPr>
          <p:spPr>
            <a:xfrm>
              <a:off x="5988388" y="483017"/>
              <a:ext cx="12359700" cy="1446533"/>
            </a:xfrm>
            <a:prstGeom prst="rect">
              <a:avLst/>
            </a:prstGeom>
            <a:noFill/>
          </p:spPr>
          <p:txBody>
            <a:bodyPr wrap="square" lIns="45711" tIns="22856" rIns="45711" bIns="22856" rtlCol="0">
              <a:spAutoFit/>
            </a:bodyPr>
            <a:lstStyle/>
            <a:p>
              <a:pPr algn="ctr" defTabSz="914217"/>
              <a:r>
                <a:rPr lang="en-US" sz="4400" b="1" dirty="0">
                  <a:solidFill>
                    <a:srgbClr val="445469"/>
                  </a:solidFill>
                  <a:latin typeface="Lato Regular"/>
                  <a:cs typeface="Lato Regular"/>
                </a:rPr>
                <a:t>Recommendations</a:t>
              </a:r>
              <a:endParaRPr lang="id-ID" sz="4400" b="1" dirty="0">
                <a:solidFill>
                  <a:srgbClr val="445469"/>
                </a:solidFill>
                <a:latin typeface="Lato Regular"/>
                <a:cs typeface="Lato Regular"/>
              </a:endParaRPr>
            </a:p>
          </p:txBody>
        </p:sp>
        <p:sp>
          <p:nvSpPr>
            <p:cNvPr id="120" name="Rectangle 119"/>
            <p:cNvSpPr/>
            <p:nvPr/>
          </p:nvSpPr>
          <p:spPr>
            <a:xfrm>
              <a:off x="11391718" y="2003016"/>
              <a:ext cx="1553038" cy="9143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grpSp>
      <p:grpSp>
        <p:nvGrpSpPr>
          <p:cNvPr id="47" name="Group 46"/>
          <p:cNvGrpSpPr/>
          <p:nvPr/>
        </p:nvGrpSpPr>
        <p:grpSpPr>
          <a:xfrm>
            <a:off x="1141641" y="4657350"/>
            <a:ext cx="2239686" cy="740032"/>
            <a:chOff x="8198838" y="3829029"/>
            <a:chExt cx="2240269" cy="740032"/>
          </a:xfrm>
        </p:grpSpPr>
        <p:sp>
          <p:nvSpPr>
            <p:cNvPr id="48" name="TextBox 47"/>
            <p:cNvSpPr txBox="1"/>
            <p:nvPr/>
          </p:nvSpPr>
          <p:spPr>
            <a:xfrm>
              <a:off x="8198838" y="3829029"/>
              <a:ext cx="1969321" cy="400110"/>
            </a:xfrm>
            <a:prstGeom prst="rect">
              <a:avLst/>
            </a:prstGeom>
            <a:noFill/>
          </p:spPr>
          <p:txBody>
            <a:bodyPr wrap="none" rtlCol="0">
              <a:spAutoFit/>
            </a:bodyPr>
            <a:lstStyle/>
            <a:p>
              <a:pPr defTabSz="914217"/>
              <a:r>
                <a:rPr lang="en-US" sz="2000" b="1" dirty="0">
                  <a:solidFill>
                    <a:srgbClr val="445469"/>
                  </a:solidFill>
                  <a:latin typeface="Lato Regular"/>
                  <a:cs typeface="Lato Regular"/>
                </a:rPr>
                <a:t>Increase Profits</a:t>
              </a:r>
              <a:endParaRPr lang="id-ID" sz="2000" b="1" dirty="0">
                <a:solidFill>
                  <a:srgbClr val="445469"/>
                </a:solidFill>
                <a:latin typeface="Lato Regular"/>
                <a:cs typeface="Lato Regular"/>
              </a:endParaRPr>
            </a:p>
          </p:txBody>
        </p:sp>
        <p:sp>
          <p:nvSpPr>
            <p:cNvPr id="49" name="TextBox 48"/>
            <p:cNvSpPr txBox="1"/>
            <p:nvPr/>
          </p:nvSpPr>
          <p:spPr>
            <a:xfrm>
              <a:off x="8198838" y="4138174"/>
              <a:ext cx="2240269" cy="430887"/>
            </a:xfrm>
            <a:prstGeom prst="rect">
              <a:avLst/>
            </a:prstGeom>
            <a:noFill/>
          </p:spPr>
          <p:txBody>
            <a:bodyPr wrap="square" rtlCol="0">
              <a:spAutoFit/>
            </a:bodyPr>
            <a:lstStyle/>
            <a:p>
              <a:pPr defTabSz="914217"/>
              <a:r>
                <a:rPr lang="pt-BR" sz="1100" dirty="0">
                  <a:solidFill>
                    <a:srgbClr val="445469"/>
                  </a:solidFill>
                  <a:latin typeface="Lato Light"/>
                  <a:cs typeface="Lato Light"/>
                </a:rPr>
                <a:t>Increase profits by cutting costs and charging for air shipping</a:t>
              </a:r>
              <a:endParaRPr lang="en-US" sz="1100" b="1" dirty="0">
                <a:solidFill>
                  <a:srgbClr val="445469"/>
                </a:solidFill>
                <a:latin typeface="Lato Light"/>
                <a:cs typeface="Lato Light"/>
              </a:endParaRPr>
            </a:p>
          </p:txBody>
        </p:sp>
      </p:grpSp>
      <p:grpSp>
        <p:nvGrpSpPr>
          <p:cNvPr id="10" name="Group 9"/>
          <p:cNvGrpSpPr/>
          <p:nvPr/>
        </p:nvGrpSpPr>
        <p:grpSpPr>
          <a:xfrm>
            <a:off x="3475994" y="4669133"/>
            <a:ext cx="2983022" cy="746481"/>
            <a:chOff x="7262301" y="7997738"/>
            <a:chExt cx="5966039" cy="1492960"/>
          </a:xfrm>
        </p:grpSpPr>
        <p:grpSp>
          <p:nvGrpSpPr>
            <p:cNvPr id="63" name="Group 62"/>
            <p:cNvGrpSpPr/>
            <p:nvPr/>
          </p:nvGrpSpPr>
          <p:grpSpPr>
            <a:xfrm>
              <a:off x="8235953" y="8010636"/>
              <a:ext cx="4992387" cy="1480062"/>
              <a:chOff x="8198838" y="3829029"/>
              <a:chExt cx="2496843" cy="740031"/>
            </a:xfrm>
          </p:grpSpPr>
          <p:sp>
            <p:nvSpPr>
              <p:cNvPr id="64" name="TextBox 63"/>
              <p:cNvSpPr txBox="1"/>
              <p:nvPr/>
            </p:nvSpPr>
            <p:spPr>
              <a:xfrm>
                <a:off x="8198838" y="3829029"/>
                <a:ext cx="2496843" cy="400109"/>
              </a:xfrm>
              <a:prstGeom prst="rect">
                <a:avLst/>
              </a:prstGeom>
              <a:noFill/>
            </p:spPr>
            <p:txBody>
              <a:bodyPr wrap="none" rtlCol="0">
                <a:spAutoFit/>
              </a:bodyPr>
              <a:lstStyle/>
              <a:p>
                <a:pPr defTabSz="914217"/>
                <a:r>
                  <a:rPr lang="en-US" sz="2000" b="1" dirty="0">
                    <a:solidFill>
                      <a:srgbClr val="445469"/>
                    </a:solidFill>
                    <a:latin typeface="Lato Regular"/>
                    <a:cs typeface="Lato Regular"/>
                  </a:rPr>
                  <a:t>Customer Retention</a:t>
                </a:r>
                <a:endParaRPr lang="id-ID" sz="2000" b="1" dirty="0">
                  <a:solidFill>
                    <a:srgbClr val="445469"/>
                  </a:solidFill>
                  <a:latin typeface="Lato Regular"/>
                  <a:cs typeface="Lato Regular"/>
                </a:endParaRPr>
              </a:p>
            </p:txBody>
          </p:sp>
          <p:sp>
            <p:nvSpPr>
              <p:cNvPr id="65" name="TextBox 64"/>
              <p:cNvSpPr txBox="1"/>
              <p:nvPr/>
            </p:nvSpPr>
            <p:spPr>
              <a:xfrm>
                <a:off x="8198838" y="4138174"/>
                <a:ext cx="2240269" cy="430886"/>
              </a:xfrm>
              <a:prstGeom prst="rect">
                <a:avLst/>
              </a:prstGeom>
              <a:noFill/>
            </p:spPr>
            <p:txBody>
              <a:bodyPr wrap="square" rtlCol="0">
                <a:spAutoFit/>
              </a:bodyPr>
              <a:lstStyle/>
              <a:p>
                <a:pPr defTabSz="914217"/>
                <a:r>
                  <a:rPr lang="pt-BR" sz="1100" dirty="0">
                    <a:solidFill>
                      <a:srgbClr val="445469"/>
                    </a:solidFill>
                    <a:latin typeface="Lato Light"/>
                    <a:cs typeface="Lato Light"/>
                  </a:rPr>
                  <a:t>Incentivize customers to keep purchasing from CRS</a:t>
                </a:r>
                <a:endParaRPr lang="en-US" sz="1100" b="1" dirty="0">
                  <a:solidFill>
                    <a:srgbClr val="445469"/>
                  </a:solidFill>
                  <a:latin typeface="Lato Light"/>
                  <a:cs typeface="Lato Light"/>
                </a:endParaRPr>
              </a:p>
            </p:txBody>
          </p:sp>
        </p:grpSp>
        <p:sp>
          <p:nvSpPr>
            <p:cNvPr id="96" name="AutoShape 114"/>
            <p:cNvSpPr>
              <a:spLocks/>
            </p:cNvSpPr>
            <p:nvPr/>
          </p:nvSpPr>
          <p:spPr bwMode="auto">
            <a:xfrm>
              <a:off x="7262301" y="7997738"/>
              <a:ext cx="879348" cy="8996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accent2"/>
            </a:solidFill>
            <a:ln>
              <a:noFill/>
            </a:ln>
            <a:effectLst/>
            <a:extLst/>
          </p:spPr>
          <p:txBody>
            <a:bodyPr lIns="50789" tIns="50789" rIns="50789" bIns="50789" anchor="ctr"/>
            <a:lstStyle/>
            <a:p>
              <a:pPr defTabSz="457098">
                <a:defRPr/>
              </a:pPr>
              <a:endParaRPr lang="es-ES" sz="29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81" name="Group 80"/>
          <p:cNvGrpSpPr/>
          <p:nvPr/>
        </p:nvGrpSpPr>
        <p:grpSpPr>
          <a:xfrm>
            <a:off x="1141640" y="5530570"/>
            <a:ext cx="2239686" cy="740032"/>
            <a:chOff x="8198838" y="3829029"/>
            <a:chExt cx="2240269" cy="740032"/>
          </a:xfrm>
        </p:grpSpPr>
        <p:sp>
          <p:nvSpPr>
            <p:cNvPr id="82" name="TextBox 81"/>
            <p:cNvSpPr txBox="1"/>
            <p:nvPr/>
          </p:nvSpPr>
          <p:spPr>
            <a:xfrm>
              <a:off x="8198838" y="3829029"/>
              <a:ext cx="1666275" cy="400110"/>
            </a:xfrm>
            <a:prstGeom prst="rect">
              <a:avLst/>
            </a:prstGeom>
            <a:noFill/>
          </p:spPr>
          <p:txBody>
            <a:bodyPr wrap="none" rtlCol="0">
              <a:spAutoFit/>
            </a:bodyPr>
            <a:lstStyle/>
            <a:p>
              <a:pPr defTabSz="914217"/>
              <a:r>
                <a:rPr lang="en-US" sz="2000" b="1" dirty="0">
                  <a:solidFill>
                    <a:srgbClr val="445469"/>
                  </a:solidFill>
                  <a:latin typeface="Lato Regular"/>
                  <a:cs typeface="Lato Regular"/>
                </a:rPr>
                <a:t>Brand Equity</a:t>
              </a:r>
              <a:endParaRPr lang="id-ID" sz="2000" b="1" dirty="0">
                <a:solidFill>
                  <a:srgbClr val="445469"/>
                </a:solidFill>
                <a:latin typeface="Lato Regular"/>
                <a:cs typeface="Lato Regular"/>
              </a:endParaRPr>
            </a:p>
          </p:txBody>
        </p:sp>
        <p:sp>
          <p:nvSpPr>
            <p:cNvPr id="83" name="TextBox 82"/>
            <p:cNvSpPr txBox="1"/>
            <p:nvPr/>
          </p:nvSpPr>
          <p:spPr>
            <a:xfrm>
              <a:off x="8198838" y="4138174"/>
              <a:ext cx="2240269" cy="430887"/>
            </a:xfrm>
            <a:prstGeom prst="rect">
              <a:avLst/>
            </a:prstGeom>
            <a:noFill/>
          </p:spPr>
          <p:txBody>
            <a:bodyPr wrap="square" rtlCol="0">
              <a:spAutoFit/>
            </a:bodyPr>
            <a:lstStyle/>
            <a:p>
              <a:pPr defTabSz="914217"/>
              <a:r>
                <a:rPr lang="pt-BR" sz="1100" dirty="0">
                  <a:solidFill>
                    <a:srgbClr val="445469"/>
                  </a:solidFill>
                  <a:latin typeface="Lato Light"/>
                  <a:cs typeface="Lato Light"/>
                </a:rPr>
                <a:t>Build and differentiate brand through faster shipping speed</a:t>
              </a:r>
              <a:endParaRPr lang="en-US" sz="1100" b="1" dirty="0">
                <a:solidFill>
                  <a:srgbClr val="445469"/>
                </a:solidFill>
                <a:latin typeface="Lato Light"/>
                <a:cs typeface="Lato Light"/>
              </a:endParaRPr>
            </a:p>
          </p:txBody>
        </p:sp>
      </p:grpSp>
      <p:grpSp>
        <p:nvGrpSpPr>
          <p:cNvPr id="12" name="Group 11"/>
          <p:cNvGrpSpPr/>
          <p:nvPr/>
        </p:nvGrpSpPr>
        <p:grpSpPr>
          <a:xfrm>
            <a:off x="3505202" y="5530570"/>
            <a:ext cx="3007845" cy="740032"/>
            <a:chOff x="7329141" y="9687806"/>
            <a:chExt cx="6015687" cy="1480064"/>
          </a:xfrm>
        </p:grpSpPr>
        <p:grpSp>
          <p:nvGrpSpPr>
            <p:cNvPr id="88" name="Group 87"/>
            <p:cNvGrpSpPr/>
            <p:nvPr/>
          </p:nvGrpSpPr>
          <p:grpSpPr>
            <a:xfrm>
              <a:off x="8253050" y="9687806"/>
              <a:ext cx="5091778" cy="1480064"/>
              <a:chOff x="8198838" y="3829029"/>
              <a:chExt cx="2546552" cy="740032"/>
            </a:xfrm>
          </p:grpSpPr>
          <p:sp>
            <p:nvSpPr>
              <p:cNvPr id="89" name="TextBox 88"/>
              <p:cNvSpPr txBox="1"/>
              <p:nvPr/>
            </p:nvSpPr>
            <p:spPr>
              <a:xfrm>
                <a:off x="8198838" y="3829029"/>
                <a:ext cx="2546552" cy="400110"/>
              </a:xfrm>
              <a:prstGeom prst="rect">
                <a:avLst/>
              </a:prstGeom>
              <a:noFill/>
            </p:spPr>
            <p:txBody>
              <a:bodyPr wrap="none" rtlCol="0">
                <a:spAutoFit/>
              </a:bodyPr>
              <a:lstStyle/>
              <a:p>
                <a:pPr defTabSz="914217"/>
                <a:r>
                  <a:rPr lang="en-US" sz="2000" b="1" dirty="0">
                    <a:solidFill>
                      <a:srgbClr val="445469"/>
                    </a:solidFill>
                    <a:latin typeface="Lato Regular"/>
                    <a:cs typeface="Lato Regular"/>
                  </a:rPr>
                  <a:t>Shipping Guarantees</a:t>
                </a:r>
                <a:endParaRPr lang="id-ID" sz="2000" b="1" dirty="0">
                  <a:solidFill>
                    <a:srgbClr val="445469"/>
                  </a:solidFill>
                  <a:latin typeface="Lato Regular"/>
                  <a:cs typeface="Lato Regular"/>
                </a:endParaRPr>
              </a:p>
            </p:txBody>
          </p:sp>
          <p:sp>
            <p:nvSpPr>
              <p:cNvPr id="90" name="TextBox 89"/>
              <p:cNvSpPr txBox="1"/>
              <p:nvPr/>
            </p:nvSpPr>
            <p:spPr>
              <a:xfrm>
                <a:off x="8198838" y="4138174"/>
                <a:ext cx="2240269" cy="430887"/>
              </a:xfrm>
              <a:prstGeom prst="rect">
                <a:avLst/>
              </a:prstGeom>
              <a:noFill/>
            </p:spPr>
            <p:txBody>
              <a:bodyPr wrap="square" rtlCol="0">
                <a:spAutoFit/>
              </a:bodyPr>
              <a:lstStyle/>
              <a:p>
                <a:pPr defTabSz="914217"/>
                <a:r>
                  <a:rPr lang="en-US" sz="1100" dirty="0">
                    <a:solidFill>
                      <a:srgbClr val="445469"/>
                    </a:solidFill>
                    <a:latin typeface="Lato Light"/>
                    <a:cs typeface="Lato Light"/>
                  </a:rPr>
                  <a:t>Improve customer experiences with shipping guarantees</a:t>
                </a:r>
              </a:p>
            </p:txBody>
          </p:sp>
        </p:grpSp>
        <p:sp>
          <p:nvSpPr>
            <p:cNvPr id="102" name="AutoShape 41"/>
            <p:cNvSpPr>
              <a:spLocks/>
            </p:cNvSpPr>
            <p:nvPr/>
          </p:nvSpPr>
          <p:spPr bwMode="auto">
            <a:xfrm>
              <a:off x="7329141" y="9817491"/>
              <a:ext cx="717127" cy="7144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82"/>
                    <a:pt x="15011" y="847"/>
                  </a:cubicBezTo>
                  <a:cubicBezTo>
                    <a:pt x="16319" y="1408"/>
                    <a:pt x="17463" y="2176"/>
                    <a:pt x="18449" y="3156"/>
                  </a:cubicBezTo>
                  <a:cubicBezTo>
                    <a:pt x="19432" y="4133"/>
                    <a:pt x="20201" y="5277"/>
                    <a:pt x="20760" y="6590"/>
                  </a:cubicBezTo>
                  <a:cubicBezTo>
                    <a:pt x="21317" y="7900"/>
                    <a:pt x="21599" y="9306"/>
                    <a:pt x="21599" y="10800"/>
                  </a:cubicBezTo>
                  <a:cubicBezTo>
                    <a:pt x="21599" y="12293"/>
                    <a:pt x="21317" y="13699"/>
                    <a:pt x="20760" y="15009"/>
                  </a:cubicBezTo>
                  <a:cubicBezTo>
                    <a:pt x="20201" y="16320"/>
                    <a:pt x="19430" y="17466"/>
                    <a:pt x="18449" y="18443"/>
                  </a:cubicBezTo>
                  <a:cubicBezTo>
                    <a:pt x="17463" y="19423"/>
                    <a:pt x="16319" y="20191"/>
                    <a:pt x="15011" y="20752"/>
                  </a:cubicBezTo>
                  <a:cubicBezTo>
                    <a:pt x="13705" y="21317"/>
                    <a:pt x="12301" y="21599"/>
                    <a:pt x="10807" y="21599"/>
                  </a:cubicBezTo>
                  <a:cubicBezTo>
                    <a:pt x="9309" y="21599"/>
                    <a:pt x="7905" y="21317"/>
                    <a:pt x="6594" y="20752"/>
                  </a:cubicBezTo>
                  <a:cubicBezTo>
                    <a:pt x="5280" y="20191"/>
                    <a:pt x="4136" y="19423"/>
                    <a:pt x="3158" y="18443"/>
                  </a:cubicBezTo>
                  <a:cubicBezTo>
                    <a:pt x="2178" y="17466"/>
                    <a:pt x="1409" y="16320"/>
                    <a:pt x="847" y="15009"/>
                  </a:cubicBezTo>
                  <a:cubicBezTo>
                    <a:pt x="282" y="13699"/>
                    <a:pt x="0" y="12293"/>
                    <a:pt x="0" y="10800"/>
                  </a:cubicBezTo>
                  <a:cubicBezTo>
                    <a:pt x="0" y="9306"/>
                    <a:pt x="282" y="7900"/>
                    <a:pt x="847" y="6590"/>
                  </a:cubicBezTo>
                  <a:cubicBezTo>
                    <a:pt x="1409" y="5277"/>
                    <a:pt x="2181" y="4133"/>
                    <a:pt x="3158" y="3156"/>
                  </a:cubicBezTo>
                  <a:cubicBezTo>
                    <a:pt x="4136" y="2176"/>
                    <a:pt x="5280" y="1408"/>
                    <a:pt x="6594" y="847"/>
                  </a:cubicBezTo>
                  <a:cubicBezTo>
                    <a:pt x="7902" y="282"/>
                    <a:pt x="9306" y="0"/>
                    <a:pt x="10807" y="0"/>
                  </a:cubicBezTo>
                  <a:moveTo>
                    <a:pt x="18164" y="8812"/>
                  </a:moveTo>
                  <a:cubicBezTo>
                    <a:pt x="18288" y="8688"/>
                    <a:pt x="18353" y="8532"/>
                    <a:pt x="18359" y="8354"/>
                  </a:cubicBezTo>
                  <a:cubicBezTo>
                    <a:pt x="18362" y="8171"/>
                    <a:pt x="18299" y="8021"/>
                    <a:pt x="18164" y="7894"/>
                  </a:cubicBezTo>
                  <a:lnTo>
                    <a:pt x="16757" y="6448"/>
                  </a:lnTo>
                  <a:cubicBezTo>
                    <a:pt x="16613" y="6321"/>
                    <a:pt x="16454" y="6259"/>
                    <a:pt x="16276" y="6259"/>
                  </a:cubicBezTo>
                  <a:cubicBezTo>
                    <a:pt x="16099" y="6259"/>
                    <a:pt x="15946" y="6321"/>
                    <a:pt x="15810" y="6448"/>
                  </a:cubicBezTo>
                  <a:lnTo>
                    <a:pt x="9696" y="12570"/>
                  </a:lnTo>
                  <a:cubicBezTo>
                    <a:pt x="9569" y="12697"/>
                    <a:pt x="9416" y="12759"/>
                    <a:pt x="9244" y="12759"/>
                  </a:cubicBezTo>
                  <a:cubicBezTo>
                    <a:pt x="9069" y="12759"/>
                    <a:pt x="8914" y="12697"/>
                    <a:pt x="8778" y="12570"/>
                  </a:cubicBezTo>
                  <a:lnTo>
                    <a:pt x="5786" y="9583"/>
                  </a:lnTo>
                  <a:cubicBezTo>
                    <a:pt x="5659" y="9458"/>
                    <a:pt x="5506" y="9393"/>
                    <a:pt x="5334" y="9393"/>
                  </a:cubicBezTo>
                  <a:cubicBezTo>
                    <a:pt x="5156" y="9393"/>
                    <a:pt x="4995" y="9458"/>
                    <a:pt x="4839" y="9583"/>
                  </a:cubicBezTo>
                  <a:lnTo>
                    <a:pt x="3432" y="11014"/>
                  </a:lnTo>
                  <a:cubicBezTo>
                    <a:pt x="3305" y="11141"/>
                    <a:pt x="3246" y="11297"/>
                    <a:pt x="3246" y="11474"/>
                  </a:cubicBezTo>
                  <a:cubicBezTo>
                    <a:pt x="3246" y="11655"/>
                    <a:pt x="3305" y="11810"/>
                    <a:pt x="3432" y="11935"/>
                  </a:cubicBezTo>
                  <a:lnTo>
                    <a:pt x="7747" y="16249"/>
                  </a:lnTo>
                  <a:cubicBezTo>
                    <a:pt x="7874" y="16373"/>
                    <a:pt x="8043" y="16483"/>
                    <a:pt x="8261" y="16579"/>
                  </a:cubicBezTo>
                  <a:cubicBezTo>
                    <a:pt x="8478" y="16673"/>
                    <a:pt x="8676" y="16720"/>
                    <a:pt x="8857" y="16720"/>
                  </a:cubicBezTo>
                  <a:lnTo>
                    <a:pt x="9617" y="16720"/>
                  </a:lnTo>
                  <a:cubicBezTo>
                    <a:pt x="9795" y="16720"/>
                    <a:pt x="9993" y="16675"/>
                    <a:pt x="10205" y="16585"/>
                  </a:cubicBezTo>
                  <a:cubicBezTo>
                    <a:pt x="10417" y="16495"/>
                    <a:pt x="10592" y="16382"/>
                    <a:pt x="10727" y="16249"/>
                  </a:cubicBezTo>
                  <a:lnTo>
                    <a:pt x="18164" y="8812"/>
                  </a:lnTo>
                  <a:close/>
                </a:path>
              </a:pathLst>
            </a:custGeom>
            <a:solidFill>
              <a:schemeClr val="accent4"/>
            </a:solidFill>
            <a:ln>
              <a:noFill/>
            </a:ln>
            <a:effectLst/>
            <a:extLst/>
          </p:spPr>
          <p:txBody>
            <a:bodyPr lIns="50789" tIns="50789" rIns="50789" bIns="50789" anchor="ctr"/>
            <a:lstStyle/>
            <a:p>
              <a:pPr defTabSz="457098">
                <a:defRPr/>
              </a:pPr>
              <a:endParaRPr lang="es-ES" sz="29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pic>
        <p:nvPicPr>
          <p:cNvPr id="14" name="Graphic 13" descr="Money">
            <a:extLst>
              <a:ext uri="{FF2B5EF4-FFF2-40B4-BE49-F238E27FC236}">
                <a16:creationId xmlns:a16="http://schemas.microsoft.com/office/drawing/2014/main" id="{7C3D2756-08A7-40B2-A706-0FC17C4A9A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602" y="4635101"/>
            <a:ext cx="430887" cy="430887"/>
          </a:xfrm>
          <a:prstGeom prst="rect">
            <a:avLst/>
          </a:prstGeom>
        </p:spPr>
      </p:pic>
      <p:pic>
        <p:nvPicPr>
          <p:cNvPr id="103" name="Graphic 102" descr="Money">
            <a:extLst>
              <a:ext uri="{FF2B5EF4-FFF2-40B4-BE49-F238E27FC236}">
                <a16:creationId xmlns:a16="http://schemas.microsoft.com/office/drawing/2014/main" id="{40262297-7922-4834-A2BC-A6D68D4565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6332" y="3187921"/>
            <a:ext cx="546560" cy="546560"/>
          </a:xfrm>
          <a:prstGeom prst="rect">
            <a:avLst/>
          </a:prstGeom>
        </p:spPr>
      </p:pic>
      <p:pic>
        <p:nvPicPr>
          <p:cNvPr id="16" name="Graphic 15" descr="Puzzle">
            <a:extLst>
              <a:ext uri="{FF2B5EF4-FFF2-40B4-BE49-F238E27FC236}">
                <a16:creationId xmlns:a16="http://schemas.microsoft.com/office/drawing/2014/main" id="{1741B72B-8EFC-40DC-B942-449177A274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1568" y="5530570"/>
            <a:ext cx="464054" cy="464054"/>
          </a:xfrm>
          <a:prstGeom prst="rect">
            <a:avLst/>
          </a:prstGeom>
        </p:spPr>
      </p:pic>
      <p:pic>
        <p:nvPicPr>
          <p:cNvPr id="104" name="Graphic 103" descr="Puzzle">
            <a:extLst>
              <a:ext uri="{FF2B5EF4-FFF2-40B4-BE49-F238E27FC236}">
                <a16:creationId xmlns:a16="http://schemas.microsoft.com/office/drawing/2014/main" id="{F0909A2D-8B59-4939-BB9A-DF828619992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37277" y="2187125"/>
            <a:ext cx="612480" cy="612480"/>
          </a:xfrm>
          <a:prstGeom prst="rect">
            <a:avLst/>
          </a:prstGeom>
        </p:spPr>
      </p:pic>
    </p:spTree>
    <p:extLst>
      <p:ext uri="{BB962C8B-B14F-4D97-AF65-F5344CB8AC3E}">
        <p14:creationId xmlns:p14="http://schemas.microsoft.com/office/powerpoint/2010/main" val="314143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750"/>
                                        <p:tgtEl>
                                          <p:spTgt spid="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750"/>
                                        <p:tgtEl>
                                          <p:spTgt spid="8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750"/>
                                        <p:tgtEl>
                                          <p:spTgt spid="7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750"/>
                                        <p:tgtEl>
                                          <p:spTgt spid="8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750"/>
                                        <p:tgtEl>
                                          <p:spTgt spid="7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750"/>
                                        <p:tgtEl>
                                          <p:spTgt spid="7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750"/>
                                        <p:tgtEl>
                                          <p:spTgt spid="8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750"/>
                                        <p:tgtEl>
                                          <p:spTgt spid="7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750"/>
                                        <p:tgtEl>
                                          <p:spTgt spid="7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0"/>
                                        </p:tgtEl>
                                        <p:attrNameLst>
                                          <p:attrName>style.visibility</p:attrName>
                                        </p:attrNameLst>
                                      </p:cBhvr>
                                      <p:to>
                                        <p:strVal val="visible"/>
                                      </p:to>
                                    </p:set>
                                    <p:animEffect transition="in" filter="fade">
                                      <p:cBhvr>
                                        <p:cTn id="37" dur="750"/>
                                        <p:tgtEl>
                                          <p:spTgt spid="14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750"/>
                                        <p:tgtEl>
                                          <p:spTgt spid="7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750"/>
                                        <p:tgtEl>
                                          <p:spTgt spid="79"/>
                                        </p:tgtEl>
                                      </p:cBhvr>
                                    </p:animEffect>
                                  </p:childTnLst>
                                </p:cTn>
                              </p:par>
                            </p:childTnLst>
                          </p:cTn>
                        </p:par>
                        <p:par>
                          <p:cTn id="44" fill="hold">
                            <p:stCondLst>
                              <p:cond delay="750"/>
                            </p:stCondLst>
                            <p:childTnLst>
                              <p:par>
                                <p:cTn id="45" presetID="10" presetClass="entr" presetSubtype="0"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par>
                          <p:cTn id="48" fill="hold">
                            <p:stCondLst>
                              <p:cond delay="1250"/>
                            </p:stCondLst>
                            <p:childTnLst>
                              <p:par>
                                <p:cTn id="49" presetID="10" presetClass="entr" presetSubtype="0" fill="hold"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par>
                          <p:cTn id="52" fill="hold">
                            <p:stCondLst>
                              <p:cond delay="175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par>
                          <p:cTn id="56" fill="hold">
                            <p:stCondLst>
                              <p:cond delay="2250"/>
                            </p:stCondLst>
                            <p:childTnLst>
                              <p:par>
                                <p:cTn id="57" presetID="10"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P spid="77" grpId="0" animBg="1"/>
      <p:bldP spid="78" grpId="0" animBg="1"/>
      <p:bldP spid="79" grpId="0" animBg="1"/>
      <p:bldP spid="80" grpId="0" animBg="1"/>
      <p:bldP spid="84" grpId="0" animBg="1"/>
      <p:bldP spid="85" grpId="0" animBg="1"/>
      <p:bldP spid="14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4659250" y="241509"/>
            <a:ext cx="2873525" cy="723267"/>
          </a:xfrm>
          <a:prstGeom prst="rect">
            <a:avLst/>
          </a:prstGeom>
          <a:noFill/>
        </p:spPr>
        <p:txBody>
          <a:bodyPr wrap="none" lIns="45711" tIns="22856" rIns="45711" bIns="22856" rtlCol="0">
            <a:spAutoFit/>
          </a:bodyPr>
          <a:lstStyle/>
          <a:p>
            <a:pPr algn="ctr" defTabSz="914217"/>
            <a:r>
              <a:rPr lang="en-US" sz="4400" b="1" dirty="0">
                <a:solidFill>
                  <a:srgbClr val="445469"/>
                </a:solidFill>
                <a:latin typeface="Lato" charset="0"/>
                <a:ea typeface="Lato" charset="0"/>
                <a:cs typeface="Lato" charset="0"/>
              </a:rPr>
              <a:t>Conclusion</a:t>
            </a:r>
            <a:endParaRPr lang="id-ID" sz="4400" b="1" dirty="0">
              <a:solidFill>
                <a:srgbClr val="445469"/>
              </a:solidFill>
              <a:latin typeface="Lato" charset="0"/>
              <a:ea typeface="Lato" charset="0"/>
              <a:cs typeface="Lato" charset="0"/>
            </a:endParaRPr>
          </a:p>
        </p:txBody>
      </p:sp>
      <p:sp>
        <p:nvSpPr>
          <p:cNvPr id="26" name="Rectangle 25"/>
          <p:cNvSpPr/>
          <p:nvPr/>
        </p:nvSpPr>
        <p:spPr>
          <a:xfrm>
            <a:off x="5718037" y="1235334"/>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Lato Light" charset="0"/>
            </a:endParaRPr>
          </a:p>
        </p:txBody>
      </p:sp>
      <p:sp>
        <p:nvSpPr>
          <p:cNvPr id="27" name="Subtitle 2"/>
          <p:cNvSpPr txBox="1">
            <a:spLocks/>
          </p:cNvSpPr>
          <p:nvPr/>
        </p:nvSpPr>
        <p:spPr>
          <a:xfrm>
            <a:off x="4739803" y="817417"/>
            <a:ext cx="2732995" cy="369494"/>
          </a:xfrm>
          <a:prstGeom prst="rect">
            <a:avLst/>
          </a:prstGeom>
        </p:spPr>
        <p:txBody>
          <a:bodyPr vert="horz" wrap="non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en-US" sz="1550" dirty="0">
                <a:solidFill>
                  <a:schemeClr val="accent1"/>
                </a:solidFill>
                <a:latin typeface="Lato Light"/>
                <a:cs typeface="Lato Light"/>
              </a:rPr>
              <a:t>Optimizing</a:t>
            </a:r>
            <a:r>
              <a:rPr lang="en-US" sz="1550" dirty="0">
                <a:solidFill>
                  <a:srgbClr val="445469"/>
                </a:solidFill>
                <a:latin typeface="Lato Light"/>
                <a:cs typeface="Lato Light"/>
              </a:rPr>
              <a:t> CRS’s Operations</a:t>
            </a:r>
            <a:endParaRPr lang="en-US" sz="1550" dirty="0">
              <a:solidFill>
                <a:srgbClr val="1EA185"/>
              </a:solidFill>
              <a:latin typeface="Lato Light"/>
              <a:cs typeface="Lato Light"/>
            </a:endParaRPr>
          </a:p>
        </p:txBody>
      </p:sp>
      <p:sp>
        <p:nvSpPr>
          <p:cNvPr id="9" name="TextBox 8"/>
          <p:cNvSpPr txBox="1"/>
          <p:nvPr/>
        </p:nvSpPr>
        <p:spPr>
          <a:xfrm>
            <a:off x="1271147" y="2080154"/>
            <a:ext cx="5391591" cy="581826"/>
          </a:xfrm>
          <a:prstGeom prst="rect">
            <a:avLst/>
          </a:prstGeom>
          <a:noFill/>
        </p:spPr>
        <p:txBody>
          <a:bodyPr wrap="square" rtlCol="0">
            <a:spAutoFit/>
          </a:bodyPr>
          <a:lstStyle/>
          <a:p>
            <a:pPr defTabSz="914217">
              <a:lnSpc>
                <a:spcPts val="2020"/>
              </a:lnSpc>
            </a:pPr>
            <a:r>
              <a:rPr lang="en-US" sz="1400" dirty="0">
                <a:solidFill>
                  <a:srgbClr val="445469"/>
                </a:solidFill>
                <a:latin typeface="Lato Light" charset="0"/>
                <a:ea typeface="Lato Light" charset="0"/>
                <a:cs typeface="Lato Light" charset="0"/>
              </a:rPr>
              <a:t>Proper placement of 5 new distribution centers can save CRS money and ensure shipment to customers with greater speed</a:t>
            </a:r>
          </a:p>
        </p:txBody>
      </p:sp>
      <p:sp>
        <p:nvSpPr>
          <p:cNvPr id="10" name="Rectangle 9"/>
          <p:cNvSpPr/>
          <p:nvPr/>
        </p:nvSpPr>
        <p:spPr>
          <a:xfrm>
            <a:off x="1265430" y="1810285"/>
            <a:ext cx="1480325" cy="338554"/>
          </a:xfrm>
          <a:prstGeom prst="rect">
            <a:avLst/>
          </a:prstGeom>
        </p:spPr>
        <p:txBody>
          <a:bodyPr wrap="square">
            <a:spAutoFit/>
          </a:bodyPr>
          <a:lstStyle/>
          <a:p>
            <a:pPr defTabSz="914217"/>
            <a:r>
              <a:rPr lang="en-US" sz="1600" b="1" dirty="0">
                <a:solidFill>
                  <a:srgbClr val="445469"/>
                </a:solidFill>
                <a:latin typeface="Lato" charset="0"/>
                <a:ea typeface="Lato" charset="0"/>
                <a:cs typeface="Lato" charset="0"/>
              </a:rPr>
              <a:t>Distribution</a:t>
            </a:r>
          </a:p>
        </p:txBody>
      </p:sp>
      <p:sp>
        <p:nvSpPr>
          <p:cNvPr id="11" name="TextBox 10"/>
          <p:cNvSpPr txBox="1"/>
          <p:nvPr/>
        </p:nvSpPr>
        <p:spPr>
          <a:xfrm>
            <a:off x="1231431" y="5384105"/>
            <a:ext cx="5391593" cy="581826"/>
          </a:xfrm>
          <a:prstGeom prst="rect">
            <a:avLst/>
          </a:prstGeom>
          <a:noFill/>
        </p:spPr>
        <p:txBody>
          <a:bodyPr wrap="square" rtlCol="0">
            <a:spAutoFit/>
          </a:bodyPr>
          <a:lstStyle/>
          <a:p>
            <a:pPr defTabSz="914217">
              <a:lnSpc>
                <a:spcPts val="2020"/>
              </a:lnSpc>
            </a:pPr>
            <a:r>
              <a:rPr lang="en-US" sz="1400" dirty="0">
                <a:solidFill>
                  <a:srgbClr val="445469"/>
                </a:solidFill>
                <a:latin typeface="Lato Light" charset="0"/>
                <a:ea typeface="Lato Light" charset="0"/>
                <a:cs typeface="Lato Light" charset="0"/>
              </a:rPr>
              <a:t>Understanding the effects of capacity constraints drives actions CRS can take to optimize distribution and further increase revenue</a:t>
            </a:r>
          </a:p>
        </p:txBody>
      </p:sp>
      <p:sp>
        <p:nvSpPr>
          <p:cNvPr id="12" name="Rectangle 11"/>
          <p:cNvSpPr/>
          <p:nvPr/>
        </p:nvSpPr>
        <p:spPr>
          <a:xfrm>
            <a:off x="1225713" y="5114236"/>
            <a:ext cx="1714106" cy="338554"/>
          </a:xfrm>
          <a:prstGeom prst="rect">
            <a:avLst/>
          </a:prstGeom>
        </p:spPr>
        <p:txBody>
          <a:bodyPr wrap="square">
            <a:spAutoFit/>
          </a:bodyPr>
          <a:lstStyle/>
          <a:p>
            <a:pPr defTabSz="914217"/>
            <a:r>
              <a:rPr lang="en-US" sz="1600" b="1" dirty="0">
                <a:solidFill>
                  <a:srgbClr val="445469"/>
                </a:solidFill>
                <a:latin typeface="Lato" charset="0"/>
                <a:ea typeface="Lato" charset="0"/>
                <a:cs typeface="Lato" charset="0"/>
              </a:rPr>
              <a:t>Other Insights</a:t>
            </a:r>
          </a:p>
        </p:txBody>
      </p:sp>
      <p:sp>
        <p:nvSpPr>
          <p:cNvPr id="13" name="TextBox 12"/>
          <p:cNvSpPr txBox="1"/>
          <p:nvPr/>
        </p:nvSpPr>
        <p:spPr>
          <a:xfrm>
            <a:off x="1271148" y="3207891"/>
            <a:ext cx="5191916" cy="581826"/>
          </a:xfrm>
          <a:prstGeom prst="rect">
            <a:avLst/>
          </a:prstGeom>
          <a:noFill/>
        </p:spPr>
        <p:txBody>
          <a:bodyPr wrap="square" rtlCol="0">
            <a:spAutoFit/>
          </a:bodyPr>
          <a:lstStyle/>
          <a:p>
            <a:pPr defTabSz="914217">
              <a:lnSpc>
                <a:spcPts val="2020"/>
              </a:lnSpc>
            </a:pPr>
            <a:r>
              <a:rPr lang="en-US" sz="1400" dirty="0">
                <a:solidFill>
                  <a:srgbClr val="445469"/>
                </a:solidFill>
                <a:latin typeface="Lato Light" charset="0"/>
                <a:ea typeface="Lato Light" charset="0"/>
                <a:cs typeface="Lato Light" charset="0"/>
              </a:rPr>
              <a:t>Next day air allows customers to receive their packages in 3 days at minimal cost, while offering CRS a new revenue stream</a:t>
            </a:r>
          </a:p>
        </p:txBody>
      </p:sp>
      <p:sp>
        <p:nvSpPr>
          <p:cNvPr id="14" name="Rectangle 13"/>
          <p:cNvSpPr/>
          <p:nvPr/>
        </p:nvSpPr>
        <p:spPr>
          <a:xfrm>
            <a:off x="1265431" y="2938021"/>
            <a:ext cx="1587564" cy="338554"/>
          </a:xfrm>
          <a:prstGeom prst="rect">
            <a:avLst/>
          </a:prstGeom>
        </p:spPr>
        <p:txBody>
          <a:bodyPr wrap="square">
            <a:spAutoFit/>
          </a:bodyPr>
          <a:lstStyle/>
          <a:p>
            <a:pPr defTabSz="914217"/>
            <a:r>
              <a:rPr lang="en-US" sz="1600" b="1" dirty="0">
                <a:solidFill>
                  <a:srgbClr val="445469"/>
                </a:solidFill>
                <a:latin typeface="Lato" charset="0"/>
                <a:ea typeface="Lato" charset="0"/>
                <a:cs typeface="Lato" charset="0"/>
              </a:rPr>
              <a:t>Next Day Air</a:t>
            </a:r>
          </a:p>
        </p:txBody>
      </p:sp>
      <p:sp>
        <p:nvSpPr>
          <p:cNvPr id="17" name="TextBox 16"/>
          <p:cNvSpPr txBox="1"/>
          <p:nvPr/>
        </p:nvSpPr>
        <p:spPr>
          <a:xfrm>
            <a:off x="1265430" y="4319301"/>
            <a:ext cx="5391592" cy="581826"/>
          </a:xfrm>
          <a:prstGeom prst="rect">
            <a:avLst/>
          </a:prstGeom>
          <a:noFill/>
        </p:spPr>
        <p:txBody>
          <a:bodyPr wrap="square" rtlCol="0">
            <a:spAutoFit/>
          </a:bodyPr>
          <a:lstStyle/>
          <a:p>
            <a:pPr defTabSz="914217">
              <a:lnSpc>
                <a:spcPts val="2020"/>
              </a:lnSpc>
            </a:pPr>
            <a:r>
              <a:rPr lang="en-US" sz="1400" dirty="0">
                <a:solidFill>
                  <a:srgbClr val="445469"/>
                </a:solidFill>
                <a:latin typeface="Lato Light" charset="0"/>
                <a:ea typeface="Lato Light" charset="0"/>
                <a:cs typeface="Lato Light" charset="0"/>
              </a:rPr>
              <a:t>Faster shipping speeds ultimately increase CRS’s brand equity and help the company retain valuable customers</a:t>
            </a:r>
          </a:p>
        </p:txBody>
      </p:sp>
      <p:sp>
        <p:nvSpPr>
          <p:cNvPr id="18" name="Rectangle 17"/>
          <p:cNvSpPr/>
          <p:nvPr/>
        </p:nvSpPr>
        <p:spPr>
          <a:xfrm>
            <a:off x="1259710" y="4049432"/>
            <a:ext cx="2061559" cy="338554"/>
          </a:xfrm>
          <a:prstGeom prst="rect">
            <a:avLst/>
          </a:prstGeom>
        </p:spPr>
        <p:txBody>
          <a:bodyPr wrap="square">
            <a:spAutoFit/>
          </a:bodyPr>
          <a:lstStyle/>
          <a:p>
            <a:pPr defTabSz="914217"/>
            <a:r>
              <a:rPr lang="en-US" sz="1600" b="1" dirty="0">
                <a:solidFill>
                  <a:srgbClr val="445469"/>
                </a:solidFill>
                <a:latin typeface="Lato" charset="0"/>
                <a:ea typeface="Lato" charset="0"/>
                <a:cs typeface="Lato" charset="0"/>
              </a:rPr>
              <a:t>Customer Service</a:t>
            </a:r>
          </a:p>
        </p:txBody>
      </p:sp>
      <p:sp>
        <p:nvSpPr>
          <p:cNvPr id="2" name="Rectangle 1">
            <a:extLst>
              <a:ext uri="{FF2B5EF4-FFF2-40B4-BE49-F238E27FC236}">
                <a16:creationId xmlns:a16="http://schemas.microsoft.com/office/drawing/2014/main" id="{3BCAA021-18B3-4EBD-8FBF-4A5493B577A7}"/>
              </a:ext>
            </a:extLst>
          </p:cNvPr>
          <p:cNvSpPr/>
          <p:nvPr/>
        </p:nvSpPr>
        <p:spPr>
          <a:xfrm>
            <a:off x="4438650" y="6304501"/>
            <a:ext cx="3328988" cy="369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Hierarchy">
            <a:extLst>
              <a:ext uri="{FF2B5EF4-FFF2-40B4-BE49-F238E27FC236}">
                <a16:creationId xmlns:a16="http://schemas.microsoft.com/office/drawing/2014/main" id="{815DAE2F-D5E2-436F-94BF-C8BB261F7A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9566" y="1736884"/>
            <a:ext cx="671807" cy="671807"/>
          </a:xfrm>
          <a:prstGeom prst="rect">
            <a:avLst/>
          </a:prstGeom>
        </p:spPr>
      </p:pic>
      <p:pic>
        <p:nvPicPr>
          <p:cNvPr id="29" name="Graphic 28" descr="Airplane">
            <a:extLst>
              <a:ext uri="{FF2B5EF4-FFF2-40B4-BE49-F238E27FC236}">
                <a16:creationId xmlns:a16="http://schemas.microsoft.com/office/drawing/2014/main" id="{8DE1DB1F-529B-4427-AC8E-261735CC20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4681" y="2920733"/>
            <a:ext cx="716692" cy="716692"/>
          </a:xfrm>
          <a:prstGeom prst="rect">
            <a:avLst/>
          </a:prstGeom>
        </p:spPr>
      </p:pic>
      <p:pic>
        <p:nvPicPr>
          <p:cNvPr id="31" name="Graphic 30" descr="Bar chart">
            <a:extLst>
              <a:ext uri="{FF2B5EF4-FFF2-40B4-BE49-F238E27FC236}">
                <a16:creationId xmlns:a16="http://schemas.microsoft.com/office/drawing/2014/main" id="{7CCA1C1F-A96E-4C4E-AD8A-ED31B3F413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8391" y="5079920"/>
            <a:ext cx="598015" cy="598015"/>
          </a:xfrm>
          <a:prstGeom prst="rect">
            <a:avLst/>
          </a:prstGeom>
        </p:spPr>
      </p:pic>
      <p:pic>
        <p:nvPicPr>
          <p:cNvPr id="33" name="Graphic 32" descr="Ribbon">
            <a:extLst>
              <a:ext uri="{FF2B5EF4-FFF2-40B4-BE49-F238E27FC236}">
                <a16:creationId xmlns:a16="http://schemas.microsoft.com/office/drawing/2014/main" id="{60DA4911-1E75-44FD-9572-17629295CFB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4481" y="4074476"/>
            <a:ext cx="551925" cy="551925"/>
          </a:xfrm>
          <a:prstGeom prst="rect">
            <a:avLst/>
          </a:prstGeom>
        </p:spPr>
      </p:pic>
      <p:grpSp>
        <p:nvGrpSpPr>
          <p:cNvPr id="3" name="Group 2">
            <a:extLst>
              <a:ext uri="{FF2B5EF4-FFF2-40B4-BE49-F238E27FC236}">
                <a16:creationId xmlns:a16="http://schemas.microsoft.com/office/drawing/2014/main" id="{8F2FC7D3-8468-4BF8-A316-E890555F493C}"/>
              </a:ext>
            </a:extLst>
          </p:cNvPr>
          <p:cNvGrpSpPr/>
          <p:nvPr/>
        </p:nvGrpSpPr>
        <p:grpSpPr>
          <a:xfrm>
            <a:off x="6931338" y="1930798"/>
            <a:ext cx="3582584" cy="3591087"/>
            <a:chOff x="6931338" y="1930798"/>
            <a:chExt cx="3582584" cy="3591087"/>
          </a:xfrm>
        </p:grpSpPr>
        <p:sp>
          <p:nvSpPr>
            <p:cNvPr id="5" name="Freeform 6"/>
            <p:cNvSpPr>
              <a:spLocks/>
            </p:cNvSpPr>
            <p:nvPr/>
          </p:nvSpPr>
          <p:spPr bwMode="auto">
            <a:xfrm>
              <a:off x="8715062" y="1930798"/>
              <a:ext cx="1793184" cy="2143678"/>
            </a:xfrm>
            <a:custGeom>
              <a:avLst/>
              <a:gdLst/>
              <a:ahLst/>
              <a:cxnLst>
                <a:cxn ang="0">
                  <a:pos x="0" y="196"/>
                </a:cxn>
                <a:cxn ang="0">
                  <a:pos x="0" y="61"/>
                </a:cxn>
                <a:cxn ang="0">
                  <a:pos x="1" y="61"/>
                </a:cxn>
                <a:cxn ang="0">
                  <a:pos x="32" y="62"/>
                </a:cxn>
                <a:cxn ang="0">
                  <a:pos x="67" y="0"/>
                </a:cxn>
                <a:cxn ang="0">
                  <a:pos x="126" y="15"/>
                </a:cxn>
                <a:cxn ang="0">
                  <a:pos x="126" y="86"/>
                </a:cxn>
                <a:cxn ang="0">
                  <a:pos x="185" y="120"/>
                </a:cxn>
                <a:cxn ang="0">
                  <a:pos x="186" y="120"/>
                </a:cxn>
                <a:cxn ang="0">
                  <a:pos x="246" y="84"/>
                </a:cxn>
                <a:cxn ang="0">
                  <a:pos x="269" y="106"/>
                </a:cxn>
                <a:cxn ang="0">
                  <a:pos x="283" y="120"/>
                </a:cxn>
                <a:cxn ang="0">
                  <a:pos x="288" y="126"/>
                </a:cxn>
                <a:cxn ang="0">
                  <a:pos x="252" y="186"/>
                </a:cxn>
                <a:cxn ang="0">
                  <a:pos x="287" y="244"/>
                </a:cxn>
                <a:cxn ang="0">
                  <a:pos x="359" y="244"/>
                </a:cxn>
                <a:cxn ang="0">
                  <a:pos x="374" y="301"/>
                </a:cxn>
                <a:cxn ang="0">
                  <a:pos x="313" y="341"/>
                </a:cxn>
                <a:cxn ang="0">
                  <a:pos x="314" y="374"/>
                </a:cxn>
                <a:cxn ang="0">
                  <a:pos x="314" y="376"/>
                </a:cxn>
                <a:cxn ang="0">
                  <a:pos x="175" y="376"/>
                </a:cxn>
                <a:cxn ang="0">
                  <a:pos x="174" y="376"/>
                </a:cxn>
                <a:cxn ang="0">
                  <a:pos x="175" y="377"/>
                </a:cxn>
                <a:cxn ang="0">
                  <a:pos x="187" y="406"/>
                </a:cxn>
                <a:cxn ang="0">
                  <a:pos x="175" y="434"/>
                </a:cxn>
                <a:cxn ang="0">
                  <a:pos x="146" y="446"/>
                </a:cxn>
                <a:cxn ang="0">
                  <a:pos x="117" y="434"/>
                </a:cxn>
                <a:cxn ang="0">
                  <a:pos x="106" y="406"/>
                </a:cxn>
                <a:cxn ang="0">
                  <a:pos x="117" y="377"/>
                </a:cxn>
                <a:cxn ang="0">
                  <a:pos x="118" y="376"/>
                </a:cxn>
                <a:cxn ang="0">
                  <a:pos x="117" y="376"/>
                </a:cxn>
                <a:cxn ang="0">
                  <a:pos x="0" y="376"/>
                </a:cxn>
                <a:cxn ang="0">
                  <a:pos x="0" y="253"/>
                </a:cxn>
                <a:cxn ang="0">
                  <a:pos x="3" y="253"/>
                </a:cxn>
                <a:cxn ang="0">
                  <a:pos x="32" y="265"/>
                </a:cxn>
                <a:cxn ang="0">
                  <a:pos x="61" y="253"/>
                </a:cxn>
                <a:cxn ang="0">
                  <a:pos x="73" y="224"/>
                </a:cxn>
                <a:cxn ang="0">
                  <a:pos x="61" y="196"/>
                </a:cxn>
                <a:cxn ang="0">
                  <a:pos x="32" y="184"/>
                </a:cxn>
                <a:cxn ang="0">
                  <a:pos x="3" y="196"/>
                </a:cxn>
                <a:cxn ang="0">
                  <a:pos x="0" y="196"/>
                </a:cxn>
              </a:cxnLst>
              <a:rect l="0" t="0" r="r" b="b"/>
              <a:pathLst>
                <a:path w="374" h="446">
                  <a:moveTo>
                    <a:pt x="0" y="196"/>
                  </a:moveTo>
                  <a:cubicBezTo>
                    <a:pt x="0" y="61"/>
                    <a:pt x="0" y="61"/>
                    <a:pt x="0" y="61"/>
                  </a:cubicBezTo>
                  <a:cubicBezTo>
                    <a:pt x="0" y="61"/>
                    <a:pt x="1" y="61"/>
                    <a:pt x="1" y="61"/>
                  </a:cubicBezTo>
                  <a:cubicBezTo>
                    <a:pt x="12" y="61"/>
                    <a:pt x="22" y="61"/>
                    <a:pt x="32" y="62"/>
                  </a:cubicBezTo>
                  <a:cubicBezTo>
                    <a:pt x="67" y="0"/>
                    <a:pt x="67" y="0"/>
                    <a:pt x="67" y="0"/>
                  </a:cubicBezTo>
                  <a:cubicBezTo>
                    <a:pt x="87" y="4"/>
                    <a:pt x="107" y="8"/>
                    <a:pt x="126" y="15"/>
                  </a:cubicBezTo>
                  <a:cubicBezTo>
                    <a:pt x="126" y="86"/>
                    <a:pt x="126" y="86"/>
                    <a:pt x="126" y="86"/>
                  </a:cubicBezTo>
                  <a:cubicBezTo>
                    <a:pt x="146" y="95"/>
                    <a:pt x="166" y="106"/>
                    <a:pt x="185" y="120"/>
                  </a:cubicBezTo>
                  <a:cubicBezTo>
                    <a:pt x="185" y="120"/>
                    <a:pt x="185" y="120"/>
                    <a:pt x="186" y="120"/>
                  </a:cubicBezTo>
                  <a:cubicBezTo>
                    <a:pt x="246" y="84"/>
                    <a:pt x="246" y="84"/>
                    <a:pt x="246" y="84"/>
                  </a:cubicBezTo>
                  <a:cubicBezTo>
                    <a:pt x="254" y="91"/>
                    <a:pt x="262" y="98"/>
                    <a:pt x="269" y="106"/>
                  </a:cubicBezTo>
                  <a:cubicBezTo>
                    <a:pt x="274" y="111"/>
                    <a:pt x="278" y="115"/>
                    <a:pt x="283" y="120"/>
                  </a:cubicBezTo>
                  <a:cubicBezTo>
                    <a:pt x="284" y="122"/>
                    <a:pt x="286" y="124"/>
                    <a:pt x="288" y="126"/>
                  </a:cubicBezTo>
                  <a:cubicBezTo>
                    <a:pt x="252" y="186"/>
                    <a:pt x="252" y="186"/>
                    <a:pt x="252" y="186"/>
                  </a:cubicBezTo>
                  <a:cubicBezTo>
                    <a:pt x="266" y="204"/>
                    <a:pt x="278" y="224"/>
                    <a:pt x="287"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ubicBezTo>
                    <a:pt x="175" y="376"/>
                    <a:pt x="175" y="376"/>
                    <a:pt x="175" y="376"/>
                  </a:cubicBezTo>
                  <a:cubicBezTo>
                    <a:pt x="174" y="376"/>
                    <a:pt x="174" y="376"/>
                    <a:pt x="174" y="376"/>
                  </a:cubicBezTo>
                  <a:cubicBezTo>
                    <a:pt x="174" y="376"/>
                    <a:pt x="175" y="377"/>
                    <a:pt x="175" y="377"/>
                  </a:cubicBezTo>
                  <a:cubicBezTo>
                    <a:pt x="183" y="385"/>
                    <a:pt x="187" y="395"/>
                    <a:pt x="187" y="406"/>
                  </a:cubicBezTo>
                  <a:cubicBezTo>
                    <a:pt x="187" y="417"/>
                    <a:pt x="183" y="427"/>
                    <a:pt x="175" y="434"/>
                  </a:cubicBezTo>
                  <a:cubicBezTo>
                    <a:pt x="167" y="442"/>
                    <a:pt x="157" y="446"/>
                    <a:pt x="146" y="446"/>
                  </a:cubicBezTo>
                  <a:cubicBezTo>
                    <a:pt x="135" y="446"/>
                    <a:pt x="125" y="442"/>
                    <a:pt x="117" y="434"/>
                  </a:cubicBezTo>
                  <a:cubicBezTo>
                    <a:pt x="110" y="427"/>
                    <a:pt x="106" y="417"/>
                    <a:pt x="106" y="406"/>
                  </a:cubicBezTo>
                  <a:cubicBezTo>
                    <a:pt x="106" y="395"/>
                    <a:pt x="110" y="385"/>
                    <a:pt x="117" y="377"/>
                  </a:cubicBezTo>
                  <a:cubicBezTo>
                    <a:pt x="118" y="377"/>
                    <a:pt x="118" y="376"/>
                    <a:pt x="118" y="376"/>
                  </a:cubicBezTo>
                  <a:cubicBezTo>
                    <a:pt x="117" y="376"/>
                    <a:pt x="117" y="376"/>
                    <a:pt x="117" y="376"/>
                  </a:cubicBezTo>
                  <a:cubicBezTo>
                    <a:pt x="0" y="376"/>
                    <a:pt x="0" y="376"/>
                    <a:pt x="0" y="376"/>
                  </a:cubicBezTo>
                  <a:cubicBezTo>
                    <a:pt x="0" y="253"/>
                    <a:pt x="0" y="253"/>
                    <a:pt x="0" y="253"/>
                  </a:cubicBezTo>
                  <a:cubicBezTo>
                    <a:pt x="3" y="253"/>
                    <a:pt x="3" y="253"/>
                    <a:pt x="3" y="253"/>
                  </a:cubicBezTo>
                  <a:cubicBezTo>
                    <a:pt x="11" y="261"/>
                    <a:pt x="21" y="265"/>
                    <a:pt x="32" y="265"/>
                  </a:cubicBezTo>
                  <a:cubicBezTo>
                    <a:pt x="43" y="265"/>
                    <a:pt x="53" y="261"/>
                    <a:pt x="61" y="253"/>
                  </a:cubicBezTo>
                  <a:cubicBezTo>
                    <a:pt x="69" y="245"/>
                    <a:pt x="73" y="236"/>
                    <a:pt x="73" y="224"/>
                  </a:cubicBezTo>
                  <a:cubicBezTo>
                    <a:pt x="73" y="213"/>
                    <a:pt x="69" y="204"/>
                    <a:pt x="61" y="196"/>
                  </a:cubicBezTo>
                  <a:cubicBezTo>
                    <a:pt x="53" y="188"/>
                    <a:pt x="43" y="184"/>
                    <a:pt x="32" y="184"/>
                  </a:cubicBezTo>
                  <a:cubicBezTo>
                    <a:pt x="21" y="184"/>
                    <a:pt x="11" y="188"/>
                    <a:pt x="3" y="196"/>
                  </a:cubicBezTo>
                  <a:lnTo>
                    <a:pt x="0" y="196"/>
                  </a:lnTo>
                  <a:close/>
                </a:path>
              </a:pathLst>
            </a:custGeom>
            <a:solidFill>
              <a:schemeClr val="accent2"/>
            </a:solidFill>
            <a:ln w="19050">
              <a:solidFill>
                <a:schemeClr val="bg1"/>
              </a:solidFill>
              <a:round/>
              <a:headEnd/>
              <a:tailEnd/>
            </a:ln>
          </p:spPr>
          <p:txBody>
            <a:bodyPr vert="horz" wrap="square" lIns="45720" tIns="22860" rIns="45720" bIns="22860" numCol="1" anchor="t" anchorCtr="0" compatLnSpc="1">
              <a:prstTxWarp prst="textNoShape">
                <a:avLst/>
              </a:prstTxWarp>
            </a:bodyPr>
            <a:lstStyle/>
            <a:p>
              <a:pPr defTabSz="914217"/>
              <a:endParaRPr lang="en-US">
                <a:solidFill>
                  <a:srgbClr val="445469"/>
                </a:solidFill>
                <a:latin typeface="Lato Light"/>
              </a:endParaRPr>
            </a:p>
          </p:txBody>
        </p:sp>
        <p:sp>
          <p:nvSpPr>
            <p:cNvPr id="6" name="Freeform 7"/>
            <p:cNvSpPr>
              <a:spLocks/>
            </p:cNvSpPr>
            <p:nvPr/>
          </p:nvSpPr>
          <p:spPr bwMode="auto">
            <a:xfrm>
              <a:off x="8355669" y="3737694"/>
              <a:ext cx="2158253" cy="1784191"/>
            </a:xfrm>
            <a:custGeom>
              <a:avLst/>
              <a:gdLst/>
              <a:ahLst/>
              <a:cxnLst>
                <a:cxn ang="0">
                  <a:pos x="75" y="311"/>
                </a:cxn>
                <a:cxn ang="0">
                  <a:pos x="75" y="166"/>
                </a:cxn>
                <a:cxn ang="0">
                  <a:pos x="70" y="172"/>
                </a:cxn>
                <a:cxn ang="0">
                  <a:pos x="41" y="184"/>
                </a:cxn>
                <a:cxn ang="0">
                  <a:pos x="12" y="172"/>
                </a:cxn>
                <a:cxn ang="0">
                  <a:pos x="0" y="144"/>
                </a:cxn>
                <a:cxn ang="0">
                  <a:pos x="12" y="115"/>
                </a:cxn>
                <a:cxn ang="0">
                  <a:pos x="41" y="103"/>
                </a:cxn>
                <a:cxn ang="0">
                  <a:pos x="70" y="115"/>
                </a:cxn>
                <a:cxn ang="0">
                  <a:pos x="75" y="121"/>
                </a:cxn>
                <a:cxn ang="0">
                  <a:pos x="75" y="0"/>
                </a:cxn>
                <a:cxn ang="0">
                  <a:pos x="192" y="0"/>
                </a:cxn>
                <a:cxn ang="0">
                  <a:pos x="192" y="1"/>
                </a:cxn>
                <a:cxn ang="0">
                  <a:pos x="181" y="30"/>
                </a:cxn>
                <a:cxn ang="0">
                  <a:pos x="192" y="58"/>
                </a:cxn>
                <a:cxn ang="0">
                  <a:pos x="221" y="70"/>
                </a:cxn>
                <a:cxn ang="0">
                  <a:pos x="250" y="58"/>
                </a:cxn>
                <a:cxn ang="0">
                  <a:pos x="262" y="30"/>
                </a:cxn>
                <a:cxn ang="0">
                  <a:pos x="250" y="1"/>
                </a:cxn>
                <a:cxn ang="0">
                  <a:pos x="250" y="0"/>
                </a:cxn>
                <a:cxn ang="0">
                  <a:pos x="389" y="0"/>
                </a:cxn>
                <a:cxn ang="0">
                  <a:pos x="388" y="32"/>
                </a:cxn>
                <a:cxn ang="0">
                  <a:pos x="450" y="66"/>
                </a:cxn>
                <a:cxn ang="0">
                  <a:pos x="436" y="121"/>
                </a:cxn>
                <a:cxn ang="0">
                  <a:pos x="363" y="125"/>
                </a:cxn>
                <a:cxn ang="0">
                  <a:pos x="329" y="183"/>
                </a:cxn>
                <a:cxn ang="0">
                  <a:pos x="366" y="243"/>
                </a:cxn>
                <a:cxn ang="0">
                  <a:pos x="344" y="266"/>
                </a:cxn>
                <a:cxn ang="0">
                  <a:pos x="322" y="287"/>
                </a:cxn>
                <a:cxn ang="0">
                  <a:pos x="260" y="251"/>
                </a:cxn>
                <a:cxn ang="0">
                  <a:pos x="203" y="285"/>
                </a:cxn>
                <a:cxn ang="0">
                  <a:pos x="203" y="356"/>
                </a:cxn>
                <a:cxn ang="0">
                  <a:pos x="145" y="371"/>
                </a:cxn>
                <a:cxn ang="0">
                  <a:pos x="108" y="309"/>
                </a:cxn>
                <a:cxn ang="0">
                  <a:pos x="76" y="311"/>
                </a:cxn>
                <a:cxn ang="0">
                  <a:pos x="75" y="311"/>
                </a:cxn>
              </a:cxnLst>
              <a:rect l="0" t="0" r="r" b="b"/>
              <a:pathLst>
                <a:path w="450" h="371">
                  <a:moveTo>
                    <a:pt x="75" y="311"/>
                  </a:moveTo>
                  <a:cubicBezTo>
                    <a:pt x="75" y="166"/>
                    <a:pt x="75" y="166"/>
                    <a:pt x="75" y="166"/>
                  </a:cubicBezTo>
                  <a:cubicBezTo>
                    <a:pt x="73" y="168"/>
                    <a:pt x="72" y="170"/>
                    <a:pt x="70" y="172"/>
                  </a:cubicBezTo>
                  <a:cubicBezTo>
                    <a:pt x="62" y="180"/>
                    <a:pt x="52" y="184"/>
                    <a:pt x="41" y="184"/>
                  </a:cubicBezTo>
                  <a:cubicBezTo>
                    <a:pt x="30" y="184"/>
                    <a:pt x="20" y="180"/>
                    <a:pt x="12" y="172"/>
                  </a:cubicBezTo>
                  <a:cubicBezTo>
                    <a:pt x="4" y="165"/>
                    <a:pt x="0" y="155"/>
                    <a:pt x="0" y="144"/>
                  </a:cubicBezTo>
                  <a:cubicBezTo>
                    <a:pt x="0" y="133"/>
                    <a:pt x="4" y="123"/>
                    <a:pt x="12" y="115"/>
                  </a:cubicBezTo>
                  <a:cubicBezTo>
                    <a:pt x="20" y="107"/>
                    <a:pt x="30" y="103"/>
                    <a:pt x="41" y="103"/>
                  </a:cubicBezTo>
                  <a:cubicBezTo>
                    <a:pt x="52" y="103"/>
                    <a:pt x="62" y="107"/>
                    <a:pt x="70" y="115"/>
                  </a:cubicBezTo>
                  <a:cubicBezTo>
                    <a:pt x="72" y="117"/>
                    <a:pt x="73" y="119"/>
                    <a:pt x="75" y="121"/>
                  </a:cubicBezTo>
                  <a:cubicBezTo>
                    <a:pt x="75" y="0"/>
                    <a:pt x="75" y="0"/>
                    <a:pt x="75" y="0"/>
                  </a:cubicBezTo>
                  <a:cubicBezTo>
                    <a:pt x="192" y="0"/>
                    <a:pt x="192" y="0"/>
                    <a:pt x="192" y="0"/>
                  </a:cubicBezTo>
                  <a:cubicBezTo>
                    <a:pt x="192" y="1"/>
                    <a:pt x="192" y="1"/>
                    <a:pt x="192" y="1"/>
                  </a:cubicBezTo>
                  <a:cubicBezTo>
                    <a:pt x="185" y="9"/>
                    <a:pt x="181" y="19"/>
                    <a:pt x="181" y="30"/>
                  </a:cubicBezTo>
                  <a:cubicBezTo>
                    <a:pt x="181" y="41"/>
                    <a:pt x="185" y="51"/>
                    <a:pt x="192" y="58"/>
                  </a:cubicBezTo>
                  <a:cubicBezTo>
                    <a:pt x="200" y="66"/>
                    <a:pt x="210" y="70"/>
                    <a:pt x="221" y="70"/>
                  </a:cubicBezTo>
                  <a:cubicBezTo>
                    <a:pt x="232" y="70"/>
                    <a:pt x="242" y="66"/>
                    <a:pt x="250" y="58"/>
                  </a:cubicBezTo>
                  <a:cubicBezTo>
                    <a:pt x="258" y="51"/>
                    <a:pt x="262" y="41"/>
                    <a:pt x="262" y="30"/>
                  </a:cubicBezTo>
                  <a:cubicBezTo>
                    <a:pt x="262" y="19"/>
                    <a:pt x="258" y="9"/>
                    <a:pt x="250" y="1"/>
                  </a:cubicBezTo>
                  <a:cubicBezTo>
                    <a:pt x="250" y="0"/>
                    <a:pt x="250" y="0"/>
                    <a:pt x="250" y="0"/>
                  </a:cubicBezTo>
                  <a:cubicBezTo>
                    <a:pt x="389" y="0"/>
                    <a:pt x="389" y="0"/>
                    <a:pt x="389" y="0"/>
                  </a:cubicBezTo>
                  <a:cubicBezTo>
                    <a:pt x="389" y="11"/>
                    <a:pt x="389" y="22"/>
                    <a:pt x="388" y="32"/>
                  </a:cubicBezTo>
                  <a:cubicBezTo>
                    <a:pt x="450" y="66"/>
                    <a:pt x="450" y="66"/>
                    <a:pt x="450" y="66"/>
                  </a:cubicBezTo>
                  <a:cubicBezTo>
                    <a:pt x="446" y="85"/>
                    <a:pt x="442" y="103"/>
                    <a:pt x="436" y="121"/>
                  </a:cubicBezTo>
                  <a:cubicBezTo>
                    <a:pt x="363" y="125"/>
                    <a:pt x="363" y="125"/>
                    <a:pt x="363" y="125"/>
                  </a:cubicBezTo>
                  <a:cubicBezTo>
                    <a:pt x="354" y="145"/>
                    <a:pt x="343" y="164"/>
                    <a:pt x="329" y="183"/>
                  </a:cubicBezTo>
                  <a:cubicBezTo>
                    <a:pt x="366" y="243"/>
                    <a:pt x="366" y="243"/>
                    <a:pt x="366" y="243"/>
                  </a:cubicBezTo>
                  <a:cubicBezTo>
                    <a:pt x="359" y="251"/>
                    <a:pt x="352" y="258"/>
                    <a:pt x="344" y="266"/>
                  </a:cubicBezTo>
                  <a:cubicBezTo>
                    <a:pt x="337" y="273"/>
                    <a:pt x="329" y="280"/>
                    <a:pt x="322" y="287"/>
                  </a:cubicBezTo>
                  <a:cubicBezTo>
                    <a:pt x="260" y="251"/>
                    <a:pt x="260" y="251"/>
                    <a:pt x="260" y="251"/>
                  </a:cubicBezTo>
                  <a:cubicBezTo>
                    <a:pt x="242" y="265"/>
                    <a:pt x="223" y="276"/>
                    <a:pt x="203" y="285"/>
                  </a:cubicBezTo>
                  <a:cubicBezTo>
                    <a:pt x="203" y="356"/>
                    <a:pt x="203" y="356"/>
                    <a:pt x="203" y="356"/>
                  </a:cubicBezTo>
                  <a:cubicBezTo>
                    <a:pt x="184" y="363"/>
                    <a:pt x="165" y="368"/>
                    <a:pt x="145" y="371"/>
                  </a:cubicBezTo>
                  <a:cubicBezTo>
                    <a:pt x="108" y="309"/>
                    <a:pt x="108" y="309"/>
                    <a:pt x="108" y="309"/>
                  </a:cubicBezTo>
                  <a:cubicBezTo>
                    <a:pt x="98" y="310"/>
                    <a:pt x="87" y="311"/>
                    <a:pt x="76" y="311"/>
                  </a:cubicBezTo>
                  <a:cubicBezTo>
                    <a:pt x="76" y="311"/>
                    <a:pt x="75" y="311"/>
                    <a:pt x="75" y="311"/>
                  </a:cubicBezTo>
                  <a:close/>
                </a:path>
              </a:pathLst>
            </a:custGeom>
            <a:solidFill>
              <a:schemeClr val="accent6"/>
            </a:solidFill>
            <a:ln w="19050">
              <a:solidFill>
                <a:schemeClr val="bg1"/>
              </a:solidFill>
              <a:round/>
              <a:headEnd/>
              <a:tailEnd/>
            </a:ln>
          </p:spPr>
          <p:txBody>
            <a:bodyPr vert="horz" wrap="square" lIns="45720" tIns="22860" rIns="45720" bIns="22860" numCol="1" anchor="t" anchorCtr="0" compatLnSpc="1">
              <a:prstTxWarp prst="textNoShape">
                <a:avLst/>
              </a:prstTxWarp>
            </a:bodyPr>
            <a:lstStyle/>
            <a:p>
              <a:pPr defTabSz="914217"/>
              <a:endParaRPr lang="en-US" dirty="0">
                <a:solidFill>
                  <a:srgbClr val="445469"/>
                </a:solidFill>
                <a:latin typeface="Lato Light"/>
              </a:endParaRPr>
            </a:p>
          </p:txBody>
        </p:sp>
        <p:sp>
          <p:nvSpPr>
            <p:cNvPr id="7" name="Freeform 5"/>
            <p:cNvSpPr>
              <a:spLocks/>
            </p:cNvSpPr>
            <p:nvPr/>
          </p:nvSpPr>
          <p:spPr bwMode="auto">
            <a:xfrm>
              <a:off x="6931338" y="1934582"/>
              <a:ext cx="2133662" cy="1803112"/>
            </a:xfrm>
            <a:custGeom>
              <a:avLst/>
              <a:gdLst/>
              <a:ahLst/>
              <a:cxnLst>
                <a:cxn ang="0">
                  <a:pos x="372" y="375"/>
                </a:cxn>
                <a:cxn ang="0">
                  <a:pos x="239" y="375"/>
                </a:cxn>
                <a:cxn ang="0">
                  <a:pos x="248" y="368"/>
                </a:cxn>
                <a:cxn ang="0">
                  <a:pos x="260" y="340"/>
                </a:cxn>
                <a:cxn ang="0">
                  <a:pos x="248" y="311"/>
                </a:cxn>
                <a:cxn ang="0">
                  <a:pos x="220" y="299"/>
                </a:cxn>
                <a:cxn ang="0">
                  <a:pos x="191" y="311"/>
                </a:cxn>
                <a:cxn ang="0">
                  <a:pos x="179" y="340"/>
                </a:cxn>
                <a:cxn ang="0">
                  <a:pos x="191" y="368"/>
                </a:cxn>
                <a:cxn ang="0">
                  <a:pos x="200" y="375"/>
                </a:cxn>
                <a:cxn ang="0">
                  <a:pos x="61" y="375"/>
                </a:cxn>
                <a:cxn ang="0">
                  <a:pos x="61" y="375"/>
                </a:cxn>
                <a:cxn ang="0">
                  <a:pos x="61" y="373"/>
                </a:cxn>
                <a:cxn ang="0">
                  <a:pos x="61" y="367"/>
                </a:cxn>
                <a:cxn ang="0">
                  <a:pos x="62" y="342"/>
                </a:cxn>
                <a:cxn ang="0">
                  <a:pos x="0" y="307"/>
                </a:cxn>
                <a:cxn ang="0">
                  <a:pos x="16" y="243"/>
                </a:cxn>
                <a:cxn ang="0">
                  <a:pos x="86" y="247"/>
                </a:cxn>
                <a:cxn ang="0">
                  <a:pos x="119" y="191"/>
                </a:cxn>
                <a:cxn ang="0">
                  <a:pos x="85" y="127"/>
                </a:cxn>
                <a:cxn ang="0">
                  <a:pos x="92" y="119"/>
                </a:cxn>
                <a:cxn ang="0">
                  <a:pos x="106" y="105"/>
                </a:cxn>
                <a:cxn ang="0">
                  <a:pos x="128" y="84"/>
                </a:cxn>
                <a:cxn ang="0">
                  <a:pos x="188" y="120"/>
                </a:cxn>
                <a:cxn ang="0">
                  <a:pos x="190" y="119"/>
                </a:cxn>
                <a:cxn ang="0">
                  <a:pos x="243" y="88"/>
                </a:cxn>
                <a:cxn ang="0">
                  <a:pos x="243" y="16"/>
                </a:cxn>
                <a:cxn ang="0">
                  <a:pos x="303" y="0"/>
                </a:cxn>
                <a:cxn ang="0">
                  <a:pos x="339" y="62"/>
                </a:cxn>
                <a:cxn ang="0">
                  <a:pos x="372" y="60"/>
                </a:cxn>
                <a:cxn ang="0">
                  <a:pos x="372" y="195"/>
                </a:cxn>
                <a:cxn ang="0">
                  <a:pos x="372" y="199"/>
                </a:cxn>
                <a:cxn ang="0">
                  <a:pos x="375" y="195"/>
                </a:cxn>
                <a:cxn ang="0">
                  <a:pos x="404" y="183"/>
                </a:cxn>
                <a:cxn ang="0">
                  <a:pos x="433" y="195"/>
                </a:cxn>
                <a:cxn ang="0">
                  <a:pos x="445" y="223"/>
                </a:cxn>
                <a:cxn ang="0">
                  <a:pos x="433" y="252"/>
                </a:cxn>
                <a:cxn ang="0">
                  <a:pos x="404" y="264"/>
                </a:cxn>
                <a:cxn ang="0">
                  <a:pos x="375" y="252"/>
                </a:cxn>
                <a:cxn ang="0">
                  <a:pos x="372" y="248"/>
                </a:cxn>
                <a:cxn ang="0">
                  <a:pos x="372" y="252"/>
                </a:cxn>
                <a:cxn ang="0">
                  <a:pos x="372" y="375"/>
                </a:cxn>
              </a:cxnLst>
              <a:rect l="0" t="0" r="r" b="b"/>
              <a:pathLst>
                <a:path w="445" h="375">
                  <a:moveTo>
                    <a:pt x="372" y="375"/>
                  </a:moveTo>
                  <a:cubicBezTo>
                    <a:pt x="239" y="375"/>
                    <a:pt x="239" y="375"/>
                    <a:pt x="239" y="375"/>
                  </a:cubicBezTo>
                  <a:cubicBezTo>
                    <a:pt x="243" y="373"/>
                    <a:pt x="246" y="371"/>
                    <a:pt x="248" y="368"/>
                  </a:cubicBezTo>
                  <a:cubicBezTo>
                    <a:pt x="256" y="360"/>
                    <a:pt x="260" y="351"/>
                    <a:pt x="260" y="340"/>
                  </a:cubicBezTo>
                  <a:cubicBezTo>
                    <a:pt x="260" y="328"/>
                    <a:pt x="256" y="319"/>
                    <a:pt x="248" y="311"/>
                  </a:cubicBezTo>
                  <a:cubicBezTo>
                    <a:pt x="241" y="303"/>
                    <a:pt x="231" y="299"/>
                    <a:pt x="220" y="299"/>
                  </a:cubicBezTo>
                  <a:cubicBezTo>
                    <a:pt x="209" y="299"/>
                    <a:pt x="199" y="303"/>
                    <a:pt x="191" y="311"/>
                  </a:cubicBezTo>
                  <a:cubicBezTo>
                    <a:pt x="183" y="319"/>
                    <a:pt x="179" y="328"/>
                    <a:pt x="179" y="340"/>
                  </a:cubicBezTo>
                  <a:cubicBezTo>
                    <a:pt x="179" y="351"/>
                    <a:pt x="183" y="360"/>
                    <a:pt x="191" y="368"/>
                  </a:cubicBezTo>
                  <a:cubicBezTo>
                    <a:pt x="194" y="371"/>
                    <a:pt x="197" y="373"/>
                    <a:pt x="200" y="375"/>
                  </a:cubicBezTo>
                  <a:cubicBezTo>
                    <a:pt x="61" y="375"/>
                    <a:pt x="61" y="375"/>
                    <a:pt x="61" y="375"/>
                  </a:cubicBezTo>
                  <a:cubicBezTo>
                    <a:pt x="61" y="375"/>
                    <a:pt x="61" y="375"/>
                    <a:pt x="61" y="375"/>
                  </a:cubicBezTo>
                  <a:cubicBezTo>
                    <a:pt x="61" y="374"/>
                    <a:pt x="61" y="374"/>
                    <a:pt x="61" y="373"/>
                  </a:cubicBezTo>
                  <a:cubicBezTo>
                    <a:pt x="61" y="371"/>
                    <a:pt x="61" y="369"/>
                    <a:pt x="61" y="367"/>
                  </a:cubicBezTo>
                  <a:cubicBezTo>
                    <a:pt x="61" y="359"/>
                    <a:pt x="61" y="350"/>
                    <a:pt x="62" y="342"/>
                  </a:cubicBezTo>
                  <a:cubicBezTo>
                    <a:pt x="0" y="307"/>
                    <a:pt x="0" y="307"/>
                    <a:pt x="0" y="307"/>
                  </a:cubicBezTo>
                  <a:cubicBezTo>
                    <a:pt x="4" y="285"/>
                    <a:pt x="9" y="263"/>
                    <a:pt x="16" y="243"/>
                  </a:cubicBezTo>
                  <a:cubicBezTo>
                    <a:pt x="86" y="247"/>
                    <a:pt x="86" y="247"/>
                    <a:pt x="86" y="247"/>
                  </a:cubicBezTo>
                  <a:cubicBezTo>
                    <a:pt x="95" y="227"/>
                    <a:pt x="106" y="209"/>
                    <a:pt x="119" y="191"/>
                  </a:cubicBezTo>
                  <a:cubicBezTo>
                    <a:pt x="85" y="127"/>
                    <a:pt x="85" y="127"/>
                    <a:pt x="85" y="127"/>
                  </a:cubicBezTo>
                  <a:cubicBezTo>
                    <a:pt x="87" y="124"/>
                    <a:pt x="90" y="122"/>
                    <a:pt x="92" y="119"/>
                  </a:cubicBezTo>
                  <a:cubicBezTo>
                    <a:pt x="97" y="114"/>
                    <a:pt x="101" y="110"/>
                    <a:pt x="106" y="105"/>
                  </a:cubicBezTo>
                  <a:cubicBezTo>
                    <a:pt x="113" y="98"/>
                    <a:pt x="120" y="91"/>
                    <a:pt x="128" y="84"/>
                  </a:cubicBezTo>
                  <a:cubicBezTo>
                    <a:pt x="188" y="120"/>
                    <a:pt x="188" y="120"/>
                    <a:pt x="188" y="120"/>
                  </a:cubicBezTo>
                  <a:cubicBezTo>
                    <a:pt x="189" y="120"/>
                    <a:pt x="190" y="119"/>
                    <a:pt x="190" y="119"/>
                  </a:cubicBezTo>
                  <a:cubicBezTo>
                    <a:pt x="207" y="106"/>
                    <a:pt x="225" y="96"/>
                    <a:pt x="243" y="88"/>
                  </a:cubicBezTo>
                  <a:cubicBezTo>
                    <a:pt x="243" y="16"/>
                    <a:pt x="243" y="16"/>
                    <a:pt x="243" y="16"/>
                  </a:cubicBezTo>
                  <a:cubicBezTo>
                    <a:pt x="262" y="9"/>
                    <a:pt x="282" y="4"/>
                    <a:pt x="303" y="0"/>
                  </a:cubicBezTo>
                  <a:cubicBezTo>
                    <a:pt x="339" y="62"/>
                    <a:pt x="339" y="62"/>
                    <a:pt x="339" y="62"/>
                  </a:cubicBezTo>
                  <a:cubicBezTo>
                    <a:pt x="350" y="61"/>
                    <a:pt x="361" y="60"/>
                    <a:pt x="372" y="60"/>
                  </a:cubicBezTo>
                  <a:cubicBezTo>
                    <a:pt x="372" y="195"/>
                    <a:pt x="372" y="195"/>
                    <a:pt x="372" y="195"/>
                  </a:cubicBezTo>
                  <a:cubicBezTo>
                    <a:pt x="372" y="199"/>
                    <a:pt x="372" y="199"/>
                    <a:pt x="372" y="199"/>
                  </a:cubicBezTo>
                  <a:cubicBezTo>
                    <a:pt x="373" y="197"/>
                    <a:pt x="374" y="196"/>
                    <a:pt x="375" y="195"/>
                  </a:cubicBezTo>
                  <a:cubicBezTo>
                    <a:pt x="383" y="187"/>
                    <a:pt x="393" y="183"/>
                    <a:pt x="404" y="183"/>
                  </a:cubicBezTo>
                  <a:cubicBezTo>
                    <a:pt x="415" y="183"/>
                    <a:pt x="425" y="187"/>
                    <a:pt x="433" y="195"/>
                  </a:cubicBezTo>
                  <a:cubicBezTo>
                    <a:pt x="441" y="203"/>
                    <a:pt x="445" y="212"/>
                    <a:pt x="445" y="223"/>
                  </a:cubicBezTo>
                  <a:cubicBezTo>
                    <a:pt x="445" y="235"/>
                    <a:pt x="441" y="244"/>
                    <a:pt x="433" y="252"/>
                  </a:cubicBezTo>
                  <a:cubicBezTo>
                    <a:pt x="425" y="260"/>
                    <a:pt x="415" y="264"/>
                    <a:pt x="404" y="264"/>
                  </a:cubicBezTo>
                  <a:cubicBezTo>
                    <a:pt x="393" y="264"/>
                    <a:pt x="383" y="260"/>
                    <a:pt x="375" y="252"/>
                  </a:cubicBezTo>
                  <a:cubicBezTo>
                    <a:pt x="374" y="251"/>
                    <a:pt x="373" y="250"/>
                    <a:pt x="372" y="248"/>
                  </a:cubicBezTo>
                  <a:cubicBezTo>
                    <a:pt x="372" y="252"/>
                    <a:pt x="372" y="252"/>
                    <a:pt x="372" y="252"/>
                  </a:cubicBezTo>
                  <a:lnTo>
                    <a:pt x="372" y="375"/>
                  </a:lnTo>
                  <a:close/>
                </a:path>
              </a:pathLst>
            </a:custGeom>
            <a:solidFill>
              <a:schemeClr val="accent1"/>
            </a:solidFill>
            <a:ln w="19050">
              <a:solidFill>
                <a:schemeClr val="bg1"/>
              </a:solidFill>
              <a:round/>
              <a:headEnd/>
              <a:tailEnd/>
            </a:ln>
          </p:spPr>
          <p:txBody>
            <a:bodyPr vert="horz" wrap="square" lIns="45720" tIns="22860" rIns="45720" bIns="22860" numCol="1" anchor="t" anchorCtr="0" compatLnSpc="1">
              <a:prstTxWarp prst="textNoShape">
                <a:avLst/>
              </a:prstTxWarp>
            </a:bodyPr>
            <a:lstStyle/>
            <a:p>
              <a:pPr defTabSz="914217"/>
              <a:endParaRPr lang="en-US">
                <a:solidFill>
                  <a:srgbClr val="445469"/>
                </a:solidFill>
                <a:latin typeface="Lato Light"/>
              </a:endParaRPr>
            </a:p>
          </p:txBody>
        </p:sp>
        <p:sp>
          <p:nvSpPr>
            <p:cNvPr id="8" name="Freeform 8"/>
            <p:cNvSpPr>
              <a:spLocks/>
            </p:cNvSpPr>
            <p:nvPr/>
          </p:nvSpPr>
          <p:spPr bwMode="auto">
            <a:xfrm>
              <a:off x="6931338" y="3372530"/>
              <a:ext cx="1783726" cy="2143678"/>
            </a:xfrm>
            <a:custGeom>
              <a:avLst/>
              <a:gdLst/>
              <a:ahLst/>
              <a:cxnLst>
                <a:cxn ang="0">
                  <a:pos x="61" y="76"/>
                </a:cxn>
                <a:cxn ang="0">
                  <a:pos x="200" y="76"/>
                </a:cxn>
                <a:cxn ang="0">
                  <a:pos x="191" y="69"/>
                </a:cxn>
                <a:cxn ang="0">
                  <a:pos x="179" y="41"/>
                </a:cxn>
                <a:cxn ang="0">
                  <a:pos x="191" y="12"/>
                </a:cxn>
                <a:cxn ang="0">
                  <a:pos x="220" y="0"/>
                </a:cxn>
                <a:cxn ang="0">
                  <a:pos x="248" y="12"/>
                </a:cxn>
                <a:cxn ang="0">
                  <a:pos x="260" y="41"/>
                </a:cxn>
                <a:cxn ang="0">
                  <a:pos x="248" y="69"/>
                </a:cxn>
                <a:cxn ang="0">
                  <a:pos x="239" y="76"/>
                </a:cxn>
                <a:cxn ang="0">
                  <a:pos x="372" y="76"/>
                </a:cxn>
                <a:cxn ang="0">
                  <a:pos x="372" y="197"/>
                </a:cxn>
                <a:cxn ang="0">
                  <a:pos x="367" y="191"/>
                </a:cxn>
                <a:cxn ang="0">
                  <a:pos x="338" y="179"/>
                </a:cxn>
                <a:cxn ang="0">
                  <a:pos x="309" y="191"/>
                </a:cxn>
                <a:cxn ang="0">
                  <a:pos x="297" y="220"/>
                </a:cxn>
                <a:cxn ang="0">
                  <a:pos x="309" y="248"/>
                </a:cxn>
                <a:cxn ang="0">
                  <a:pos x="338" y="260"/>
                </a:cxn>
                <a:cxn ang="0">
                  <a:pos x="367" y="248"/>
                </a:cxn>
                <a:cxn ang="0">
                  <a:pos x="372" y="242"/>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Lst>
              <a:rect l="0" t="0" r="r" b="b"/>
              <a:pathLst>
                <a:path w="372" h="446">
                  <a:moveTo>
                    <a:pt x="61" y="76"/>
                  </a:moveTo>
                  <a:cubicBezTo>
                    <a:pt x="200" y="76"/>
                    <a:pt x="200" y="76"/>
                    <a:pt x="200" y="76"/>
                  </a:cubicBezTo>
                  <a:cubicBezTo>
                    <a:pt x="197" y="74"/>
                    <a:pt x="194" y="72"/>
                    <a:pt x="191" y="69"/>
                  </a:cubicBezTo>
                  <a:cubicBezTo>
                    <a:pt x="183" y="61"/>
                    <a:pt x="179" y="52"/>
                    <a:pt x="179" y="41"/>
                  </a:cubicBezTo>
                  <a:cubicBezTo>
                    <a:pt x="179" y="29"/>
                    <a:pt x="183" y="20"/>
                    <a:pt x="191" y="12"/>
                  </a:cubicBezTo>
                  <a:cubicBezTo>
                    <a:pt x="199" y="4"/>
                    <a:pt x="209" y="0"/>
                    <a:pt x="220" y="0"/>
                  </a:cubicBezTo>
                  <a:cubicBezTo>
                    <a:pt x="231" y="0"/>
                    <a:pt x="241" y="4"/>
                    <a:pt x="248" y="12"/>
                  </a:cubicBezTo>
                  <a:cubicBezTo>
                    <a:pt x="256" y="20"/>
                    <a:pt x="260" y="29"/>
                    <a:pt x="260" y="41"/>
                  </a:cubicBezTo>
                  <a:cubicBezTo>
                    <a:pt x="260" y="52"/>
                    <a:pt x="256" y="61"/>
                    <a:pt x="248" y="69"/>
                  </a:cubicBezTo>
                  <a:cubicBezTo>
                    <a:pt x="246" y="72"/>
                    <a:pt x="243" y="74"/>
                    <a:pt x="239" y="76"/>
                  </a:cubicBezTo>
                  <a:cubicBezTo>
                    <a:pt x="372" y="76"/>
                    <a:pt x="372" y="76"/>
                    <a:pt x="372" y="76"/>
                  </a:cubicBezTo>
                  <a:cubicBezTo>
                    <a:pt x="372" y="197"/>
                    <a:pt x="372" y="197"/>
                    <a:pt x="372" y="197"/>
                  </a:cubicBezTo>
                  <a:cubicBezTo>
                    <a:pt x="370" y="195"/>
                    <a:pt x="369" y="193"/>
                    <a:pt x="367" y="191"/>
                  </a:cubicBezTo>
                  <a:cubicBezTo>
                    <a:pt x="359" y="183"/>
                    <a:pt x="349" y="179"/>
                    <a:pt x="338" y="179"/>
                  </a:cubicBezTo>
                  <a:cubicBezTo>
                    <a:pt x="327" y="179"/>
                    <a:pt x="317" y="183"/>
                    <a:pt x="309" y="191"/>
                  </a:cubicBezTo>
                  <a:cubicBezTo>
                    <a:pt x="301" y="199"/>
                    <a:pt x="297" y="209"/>
                    <a:pt x="297" y="220"/>
                  </a:cubicBezTo>
                  <a:cubicBezTo>
                    <a:pt x="297" y="231"/>
                    <a:pt x="301" y="241"/>
                    <a:pt x="309" y="248"/>
                  </a:cubicBezTo>
                  <a:cubicBezTo>
                    <a:pt x="317" y="256"/>
                    <a:pt x="327" y="260"/>
                    <a:pt x="338" y="260"/>
                  </a:cubicBezTo>
                  <a:cubicBezTo>
                    <a:pt x="349" y="260"/>
                    <a:pt x="359" y="256"/>
                    <a:pt x="367" y="248"/>
                  </a:cubicBezTo>
                  <a:cubicBezTo>
                    <a:pt x="369" y="246"/>
                    <a:pt x="370" y="244"/>
                    <a:pt x="372" y="242"/>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4" y="219"/>
                    <a:pt x="86" y="199"/>
                  </a:cubicBezTo>
                  <a:cubicBezTo>
                    <a:pt x="15" y="199"/>
                    <a:pt x="15" y="199"/>
                    <a:pt x="15" y="199"/>
                  </a:cubicBezTo>
                  <a:cubicBezTo>
                    <a:pt x="8" y="180"/>
                    <a:pt x="3" y="161"/>
                    <a:pt x="0" y="141"/>
                  </a:cubicBezTo>
                  <a:cubicBezTo>
                    <a:pt x="62" y="104"/>
                    <a:pt x="62" y="104"/>
                    <a:pt x="62" y="104"/>
                  </a:cubicBezTo>
                  <a:cubicBezTo>
                    <a:pt x="62" y="98"/>
                    <a:pt x="61" y="91"/>
                    <a:pt x="61" y="84"/>
                  </a:cubicBezTo>
                  <a:lnTo>
                    <a:pt x="61" y="76"/>
                  </a:lnTo>
                  <a:close/>
                </a:path>
              </a:pathLst>
            </a:custGeom>
            <a:solidFill>
              <a:schemeClr val="accent4"/>
            </a:solidFill>
            <a:ln w="19050">
              <a:solidFill>
                <a:schemeClr val="bg1"/>
              </a:solidFill>
              <a:round/>
              <a:headEnd/>
              <a:tailEnd/>
            </a:ln>
          </p:spPr>
          <p:txBody>
            <a:bodyPr vert="horz" wrap="square" lIns="45720" tIns="22860" rIns="45720" bIns="22860" numCol="1" anchor="t" anchorCtr="0" compatLnSpc="1">
              <a:prstTxWarp prst="textNoShape">
                <a:avLst/>
              </a:prstTxWarp>
            </a:bodyPr>
            <a:lstStyle/>
            <a:p>
              <a:pPr defTabSz="914217"/>
              <a:endParaRPr lang="en-US">
                <a:solidFill>
                  <a:srgbClr val="445469"/>
                </a:solidFill>
                <a:latin typeface="Lato Light"/>
              </a:endParaRPr>
            </a:p>
          </p:txBody>
        </p:sp>
        <p:pic>
          <p:nvPicPr>
            <p:cNvPr id="34" name="Graphic 33" descr="Bar chart">
              <a:extLst>
                <a:ext uri="{FF2B5EF4-FFF2-40B4-BE49-F238E27FC236}">
                  <a16:creationId xmlns:a16="http://schemas.microsoft.com/office/drawing/2014/main" id="{6B6278F2-537F-407F-BB8D-54CD4286D29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01477" y="4085413"/>
              <a:ext cx="597040" cy="597040"/>
            </a:xfrm>
            <a:prstGeom prst="rect">
              <a:avLst/>
            </a:prstGeom>
          </p:spPr>
        </p:pic>
        <p:pic>
          <p:nvPicPr>
            <p:cNvPr id="35" name="Graphic 34" descr="Ribbon">
              <a:extLst>
                <a:ext uri="{FF2B5EF4-FFF2-40B4-BE49-F238E27FC236}">
                  <a16:creationId xmlns:a16="http://schemas.microsoft.com/office/drawing/2014/main" id="{D781C81B-4123-472E-9484-3DFCF70E764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39509" y="4163496"/>
              <a:ext cx="569765" cy="569765"/>
            </a:xfrm>
            <a:prstGeom prst="rect">
              <a:avLst/>
            </a:prstGeom>
          </p:spPr>
        </p:pic>
        <p:pic>
          <p:nvPicPr>
            <p:cNvPr id="36" name="Graphic 35" descr="Airplane">
              <a:extLst>
                <a:ext uri="{FF2B5EF4-FFF2-40B4-BE49-F238E27FC236}">
                  <a16:creationId xmlns:a16="http://schemas.microsoft.com/office/drawing/2014/main" id="{3C1CA999-EC2D-438C-886C-2EDAA09824F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25872" y="2682038"/>
              <a:ext cx="597041" cy="597041"/>
            </a:xfrm>
            <a:prstGeom prst="rect">
              <a:avLst/>
            </a:prstGeom>
          </p:spPr>
        </p:pic>
        <p:pic>
          <p:nvPicPr>
            <p:cNvPr id="37" name="Graphic 36" descr="Hierarchy">
              <a:extLst>
                <a:ext uri="{FF2B5EF4-FFF2-40B4-BE49-F238E27FC236}">
                  <a16:creationId xmlns:a16="http://schemas.microsoft.com/office/drawing/2014/main" id="{C7E5B7B5-FAD7-4ED4-ACC6-FEE3E5CE5AA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699362" y="2681470"/>
              <a:ext cx="597609" cy="597609"/>
            </a:xfrm>
            <a:prstGeom prst="rect">
              <a:avLst/>
            </a:prstGeom>
          </p:spPr>
        </p:pic>
      </p:grpSp>
    </p:spTree>
    <p:extLst>
      <p:ext uri="{BB962C8B-B14F-4D97-AF65-F5344CB8AC3E}">
        <p14:creationId xmlns:p14="http://schemas.microsoft.com/office/powerpoint/2010/main" val="209278419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0122C2E-1B9B-408F-84FE-FD4E28ECE9C3}"/>
              </a:ext>
            </a:extLst>
          </p:cNvPr>
          <p:cNvGrpSpPr/>
          <p:nvPr/>
        </p:nvGrpSpPr>
        <p:grpSpPr>
          <a:xfrm>
            <a:off x="3343278" y="241510"/>
            <a:ext cx="5519132" cy="816074"/>
            <a:chOff x="5988388" y="483017"/>
            <a:chExt cx="12359700" cy="1632147"/>
          </a:xfrm>
        </p:grpSpPr>
        <p:sp>
          <p:nvSpPr>
            <p:cNvPr id="3" name="TextBox 2">
              <a:extLst>
                <a:ext uri="{FF2B5EF4-FFF2-40B4-BE49-F238E27FC236}">
                  <a16:creationId xmlns:a16="http://schemas.microsoft.com/office/drawing/2014/main" id="{BE08796D-503A-4B17-BC33-1114BE94538B}"/>
                </a:ext>
              </a:extLst>
            </p:cNvPr>
            <p:cNvSpPr txBox="1"/>
            <p:nvPr/>
          </p:nvSpPr>
          <p:spPr>
            <a:xfrm>
              <a:off x="5988388" y="483017"/>
              <a:ext cx="12359700" cy="1446533"/>
            </a:xfrm>
            <a:prstGeom prst="rect">
              <a:avLst/>
            </a:prstGeom>
            <a:noFill/>
          </p:spPr>
          <p:txBody>
            <a:bodyPr wrap="square" lIns="45711" tIns="22856" rIns="45711" bIns="22856" rtlCol="0">
              <a:spAutoFit/>
            </a:bodyPr>
            <a:lstStyle/>
            <a:p>
              <a:pPr algn="ctr" defTabSz="914194"/>
              <a:r>
                <a:rPr lang="en-US" sz="4400" b="1" dirty="0">
                  <a:solidFill>
                    <a:srgbClr val="445469"/>
                  </a:solidFill>
                  <a:latin typeface="Lato Regular"/>
                  <a:cs typeface="Lato Regular"/>
                </a:rPr>
                <a:t>Future Steps</a:t>
              </a:r>
              <a:endParaRPr lang="id-ID" sz="4400" b="1" dirty="0">
                <a:solidFill>
                  <a:srgbClr val="445469"/>
                </a:solidFill>
                <a:latin typeface="Lato Regular"/>
                <a:cs typeface="Lato Regular"/>
              </a:endParaRPr>
            </a:p>
          </p:txBody>
        </p:sp>
        <p:sp>
          <p:nvSpPr>
            <p:cNvPr id="4" name="Rectangle 3">
              <a:extLst>
                <a:ext uri="{FF2B5EF4-FFF2-40B4-BE49-F238E27FC236}">
                  <a16:creationId xmlns:a16="http://schemas.microsoft.com/office/drawing/2014/main" id="{44FEFF06-F5E3-4607-8AFC-5F6D4BE23F28}"/>
                </a:ext>
              </a:extLst>
            </p:cNvPr>
            <p:cNvSpPr/>
            <p:nvPr/>
          </p:nvSpPr>
          <p:spPr>
            <a:xfrm>
              <a:off x="11282625" y="2023726"/>
              <a:ext cx="1740573" cy="9143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1" tIns="22836" rIns="45671" bIns="22836" rtlCol="0" anchor="ctr"/>
            <a:lstStyle/>
            <a:p>
              <a:pPr algn="ctr" defTabSz="914194"/>
              <a:endParaRPr lang="en-US" dirty="0">
                <a:solidFill>
                  <a:srgbClr val="9BBB5C"/>
                </a:solidFill>
                <a:latin typeface="Open Sans Light"/>
              </a:endParaRPr>
            </a:p>
          </p:txBody>
        </p:sp>
      </p:grpSp>
      <p:sp>
        <p:nvSpPr>
          <p:cNvPr id="5" name="TextBox 4">
            <a:extLst>
              <a:ext uri="{FF2B5EF4-FFF2-40B4-BE49-F238E27FC236}">
                <a16:creationId xmlns:a16="http://schemas.microsoft.com/office/drawing/2014/main" id="{EE4512EE-6790-4664-844D-8B8C364CCD43}"/>
              </a:ext>
            </a:extLst>
          </p:cNvPr>
          <p:cNvSpPr txBox="1"/>
          <p:nvPr/>
        </p:nvSpPr>
        <p:spPr>
          <a:xfrm>
            <a:off x="1700213" y="1724025"/>
            <a:ext cx="8058150" cy="2308324"/>
          </a:xfrm>
          <a:prstGeom prst="rect">
            <a:avLst/>
          </a:prstGeom>
          <a:noFill/>
        </p:spPr>
        <p:txBody>
          <a:bodyPr wrap="square" rtlCol="0">
            <a:spAutoFit/>
          </a:bodyPr>
          <a:lstStyle/>
          <a:p>
            <a:r>
              <a:rPr lang="en-US" b="1" dirty="0"/>
              <a:t>Further Analysis We Wish to Complete:</a:t>
            </a:r>
          </a:p>
          <a:p>
            <a:endParaRPr lang="en-US" dirty="0"/>
          </a:p>
          <a:p>
            <a:r>
              <a:rPr lang="en-US" dirty="0"/>
              <a:t>In general, Camden has lower inbound freight costs. If we increase the capacity of the Camden plant, how much more cost can we reduce to further streamline our process?</a:t>
            </a:r>
          </a:p>
          <a:p>
            <a:endParaRPr lang="en-US" dirty="0"/>
          </a:p>
          <a:p>
            <a:r>
              <a:rPr lang="en-US" dirty="0"/>
              <a:t>Perform capacity sensitivity analysis, to see how much CRS should invest in capacity adjustment</a:t>
            </a:r>
          </a:p>
        </p:txBody>
      </p:sp>
    </p:spTree>
    <p:extLst>
      <p:ext uri="{BB962C8B-B14F-4D97-AF65-F5344CB8AC3E}">
        <p14:creationId xmlns:p14="http://schemas.microsoft.com/office/powerpoint/2010/main" val="37938609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20"/>
          <p:cNvSpPr txBox="1">
            <a:spLocks/>
          </p:cNvSpPr>
          <p:nvPr/>
        </p:nvSpPr>
        <p:spPr>
          <a:xfrm>
            <a:off x="950498" y="1837144"/>
            <a:ext cx="4549440" cy="2492990"/>
          </a:xfrm>
          <a:prstGeom prst="rect">
            <a:avLst/>
          </a:prstGeom>
        </p:spPr>
        <p:txBody>
          <a:bodyPr vert="horz" wrap="square" lIns="121893" tIns="0" rIns="121893"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defTabSz="228594"/>
            <a:r>
              <a:rPr lang="en-US" sz="1800" dirty="0">
                <a:solidFill>
                  <a:srgbClr val="445469"/>
                </a:solidFill>
                <a:latin typeface="+mn-lt"/>
                <a:cs typeface="Lato Regular"/>
              </a:rPr>
              <a:t>Two existing and 13 proposed distribution centers across 11 states, primarily in the Eastern US</a:t>
            </a:r>
          </a:p>
          <a:p>
            <a:pPr algn="l" defTabSz="228594"/>
            <a:endParaRPr lang="en-US" sz="1800" dirty="0">
              <a:solidFill>
                <a:srgbClr val="445469"/>
              </a:solidFill>
              <a:latin typeface="+mn-lt"/>
              <a:cs typeface="Lato Regular"/>
            </a:endParaRPr>
          </a:p>
          <a:p>
            <a:pPr algn="l" defTabSz="228594"/>
            <a:r>
              <a:rPr lang="en-US" sz="1800" dirty="0">
                <a:solidFill>
                  <a:srgbClr val="445469"/>
                </a:solidFill>
                <a:latin typeface="+mn-lt"/>
                <a:cs typeface="Lato Regular"/>
              </a:rPr>
              <a:t>Current Cost: $12,569,546</a:t>
            </a:r>
          </a:p>
          <a:p>
            <a:pPr algn="l" defTabSz="228594"/>
            <a:endParaRPr lang="en-US" sz="1800" dirty="0">
              <a:solidFill>
                <a:srgbClr val="445469"/>
              </a:solidFill>
              <a:latin typeface="+mn-lt"/>
              <a:cs typeface="Lato Regular"/>
            </a:endParaRPr>
          </a:p>
          <a:p>
            <a:pPr algn="l" defTabSz="228594"/>
            <a:r>
              <a:rPr lang="en-US" sz="1800" b="1" dirty="0">
                <a:solidFill>
                  <a:srgbClr val="445469"/>
                </a:solidFill>
                <a:latin typeface="+mn-lt"/>
                <a:cs typeface="Lato Regular"/>
              </a:rPr>
              <a:t>Goal:</a:t>
            </a:r>
            <a:r>
              <a:rPr lang="en-US" sz="1800" dirty="0">
                <a:solidFill>
                  <a:srgbClr val="445469"/>
                </a:solidFill>
                <a:latin typeface="+mn-lt"/>
                <a:cs typeface="Lato Regular"/>
              </a:rPr>
              <a:t> Under the given constraints, minimize the total cost of distribution from plant to each customer zone</a:t>
            </a:r>
          </a:p>
        </p:txBody>
      </p:sp>
      <p:grpSp>
        <p:nvGrpSpPr>
          <p:cNvPr id="439" name="Group 438"/>
          <p:cNvGrpSpPr/>
          <p:nvPr/>
        </p:nvGrpSpPr>
        <p:grpSpPr>
          <a:xfrm>
            <a:off x="1088437" y="5474777"/>
            <a:ext cx="1828800" cy="304827"/>
            <a:chOff x="991211" y="4381500"/>
            <a:chExt cx="1718674" cy="228619"/>
          </a:xfrm>
          <a:solidFill>
            <a:schemeClr val="accent2"/>
          </a:solidFill>
        </p:grpSpPr>
        <p:sp>
          <p:nvSpPr>
            <p:cNvPr id="440" name="Rounded Rectangle 439"/>
            <p:cNvSpPr/>
            <p:nvPr/>
          </p:nvSpPr>
          <p:spPr>
            <a:xfrm>
              <a:off x="991211" y="4381500"/>
              <a:ext cx="1718674" cy="228600"/>
            </a:xfrm>
            <a:prstGeom prst="round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94"/>
              <a:endParaRPr lang="en-US" dirty="0">
                <a:solidFill>
                  <a:prstClr val="white"/>
                </a:solidFill>
                <a:latin typeface="Lato Light"/>
                <a:cs typeface="Lato Light"/>
              </a:endParaRPr>
            </a:p>
          </p:txBody>
        </p:sp>
        <p:sp>
          <p:nvSpPr>
            <p:cNvPr id="441" name="Rectangle 129"/>
            <p:cNvSpPr>
              <a:spLocks/>
            </p:cNvSpPr>
            <p:nvPr/>
          </p:nvSpPr>
          <p:spPr bwMode="auto">
            <a:xfrm>
              <a:off x="1040523" y="4415136"/>
              <a:ext cx="1631350" cy="194983"/>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defTabSz="914194">
                <a:tabLst>
                  <a:tab pos="474039" algn="l"/>
                  <a:tab pos="948078" algn="l"/>
                  <a:tab pos="1422115" algn="l"/>
                  <a:tab pos="1896155" algn="l"/>
                  <a:tab pos="2370193" algn="l"/>
                  <a:tab pos="2844232" algn="l"/>
                  <a:tab pos="3318270" algn="l"/>
                  <a:tab pos="3792308" algn="l"/>
                  <a:tab pos="4266347" algn="l"/>
                  <a:tab pos="4740385" algn="l"/>
                  <a:tab pos="5214424" algn="l"/>
                  <a:tab pos="5688463" algn="l"/>
                </a:tabLst>
              </a:pPr>
              <a:r>
                <a:rPr lang="en-US" sz="1200" b="1" dirty="0">
                  <a:solidFill>
                    <a:srgbClr val="FFFFFF"/>
                  </a:solidFill>
                  <a:latin typeface="Lato Regular"/>
                  <a:ea typeface="ＭＳ Ｐゴシック" charset="0"/>
                  <a:cs typeface="Lato Regular"/>
                  <a:sym typeface="Helvetica" charset="0"/>
                </a:rPr>
                <a:t>ATLANTA</a:t>
              </a:r>
            </a:p>
          </p:txBody>
        </p:sp>
      </p:grpSp>
      <p:grpSp>
        <p:nvGrpSpPr>
          <p:cNvPr id="442" name="Group 441"/>
          <p:cNvGrpSpPr/>
          <p:nvPr/>
        </p:nvGrpSpPr>
        <p:grpSpPr>
          <a:xfrm>
            <a:off x="3152529" y="5476743"/>
            <a:ext cx="1828800" cy="304827"/>
            <a:chOff x="2801152" y="4381500"/>
            <a:chExt cx="1718674" cy="228619"/>
          </a:xfrm>
          <a:solidFill>
            <a:schemeClr val="accent1"/>
          </a:solidFill>
        </p:grpSpPr>
        <p:sp>
          <p:nvSpPr>
            <p:cNvPr id="443" name="Rounded Rectangle 442"/>
            <p:cNvSpPr/>
            <p:nvPr/>
          </p:nvSpPr>
          <p:spPr>
            <a:xfrm>
              <a:off x="2801152" y="4381500"/>
              <a:ext cx="1718674" cy="228600"/>
            </a:xfrm>
            <a:prstGeom prst="round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94"/>
              <a:endParaRPr lang="en-US" dirty="0">
                <a:solidFill>
                  <a:prstClr val="white"/>
                </a:solidFill>
                <a:latin typeface="Lato Light"/>
                <a:cs typeface="Lato Light"/>
              </a:endParaRPr>
            </a:p>
          </p:txBody>
        </p:sp>
        <p:sp>
          <p:nvSpPr>
            <p:cNvPr id="444" name="Rectangle 129"/>
            <p:cNvSpPr>
              <a:spLocks/>
            </p:cNvSpPr>
            <p:nvPr/>
          </p:nvSpPr>
          <p:spPr bwMode="auto">
            <a:xfrm>
              <a:off x="2850025" y="4415136"/>
              <a:ext cx="1631350" cy="194983"/>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defTabSz="914194">
                <a:tabLst>
                  <a:tab pos="474039" algn="l"/>
                  <a:tab pos="948078" algn="l"/>
                  <a:tab pos="1422115" algn="l"/>
                  <a:tab pos="1896155" algn="l"/>
                  <a:tab pos="2370193" algn="l"/>
                  <a:tab pos="2844232" algn="l"/>
                  <a:tab pos="3318270" algn="l"/>
                  <a:tab pos="3792308" algn="l"/>
                  <a:tab pos="4266347" algn="l"/>
                  <a:tab pos="4740385" algn="l"/>
                  <a:tab pos="5214424" algn="l"/>
                  <a:tab pos="5688463" algn="l"/>
                </a:tabLst>
              </a:pPr>
              <a:r>
                <a:rPr lang="en-US" sz="1200" b="1" dirty="0">
                  <a:solidFill>
                    <a:srgbClr val="FFFFFF"/>
                  </a:solidFill>
                  <a:latin typeface="Lato Regular"/>
                  <a:ea typeface="ＭＳ Ｐゴシック" charset="0"/>
                  <a:cs typeface="Lato Regular"/>
                  <a:sym typeface="Helvetica" charset="0"/>
                </a:rPr>
                <a:t>CHARLESTON</a:t>
              </a:r>
            </a:p>
          </p:txBody>
        </p:sp>
      </p:grpSp>
      <p:grpSp>
        <p:nvGrpSpPr>
          <p:cNvPr id="445" name="Group 444"/>
          <p:cNvGrpSpPr/>
          <p:nvPr/>
        </p:nvGrpSpPr>
        <p:grpSpPr>
          <a:xfrm>
            <a:off x="7280710" y="5468731"/>
            <a:ext cx="1828800" cy="304827"/>
            <a:chOff x="4611093" y="4381500"/>
            <a:chExt cx="1718674" cy="228619"/>
          </a:xfrm>
          <a:solidFill>
            <a:schemeClr val="accent3"/>
          </a:solidFill>
        </p:grpSpPr>
        <p:sp>
          <p:nvSpPr>
            <p:cNvPr id="446" name="Rounded Rectangle 445"/>
            <p:cNvSpPr/>
            <p:nvPr/>
          </p:nvSpPr>
          <p:spPr>
            <a:xfrm>
              <a:off x="4611093" y="4381500"/>
              <a:ext cx="1718674" cy="228600"/>
            </a:xfrm>
            <a:prstGeom prst="round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94"/>
              <a:endParaRPr lang="en-US" dirty="0">
                <a:solidFill>
                  <a:prstClr val="white"/>
                </a:solidFill>
                <a:latin typeface="Lato Light"/>
                <a:cs typeface="Lato Light"/>
              </a:endParaRPr>
            </a:p>
          </p:txBody>
        </p:sp>
        <p:sp>
          <p:nvSpPr>
            <p:cNvPr id="447" name="Rectangle 129"/>
            <p:cNvSpPr>
              <a:spLocks/>
            </p:cNvSpPr>
            <p:nvPr/>
          </p:nvSpPr>
          <p:spPr bwMode="auto">
            <a:xfrm>
              <a:off x="4661479" y="4415136"/>
              <a:ext cx="1631350" cy="194983"/>
            </a:xfrm>
            <a:prstGeom prst="rect">
              <a:avLst/>
            </a:prstGeom>
            <a:grpFill/>
            <a:ln>
              <a:noFill/>
            </a:ln>
            <a:extLs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defTabSz="914194">
                <a:tabLst>
                  <a:tab pos="474039" algn="l"/>
                  <a:tab pos="948078" algn="l"/>
                  <a:tab pos="1422115" algn="l"/>
                  <a:tab pos="1896155" algn="l"/>
                  <a:tab pos="2370193" algn="l"/>
                  <a:tab pos="2844232" algn="l"/>
                  <a:tab pos="3318270" algn="l"/>
                  <a:tab pos="3792308" algn="l"/>
                  <a:tab pos="4266347" algn="l"/>
                  <a:tab pos="4740385" algn="l"/>
                  <a:tab pos="5214424" algn="l"/>
                  <a:tab pos="5688463" algn="l"/>
                </a:tabLst>
              </a:pPr>
              <a:r>
                <a:rPr lang="en-US" sz="1200" b="1" dirty="0">
                  <a:solidFill>
                    <a:srgbClr val="FFFFFF"/>
                  </a:solidFill>
                  <a:latin typeface="Lato Regular"/>
                  <a:ea typeface="ＭＳ Ｐゴシック" charset="0"/>
                  <a:cs typeface="Lato Regular"/>
                  <a:sym typeface="Helvetica" charset="0"/>
                </a:rPr>
                <a:t>CHATTANOOGA</a:t>
              </a:r>
            </a:p>
          </p:txBody>
        </p:sp>
      </p:grpSp>
      <p:grpSp>
        <p:nvGrpSpPr>
          <p:cNvPr id="448" name="Group 447"/>
          <p:cNvGrpSpPr/>
          <p:nvPr/>
        </p:nvGrpSpPr>
        <p:grpSpPr>
          <a:xfrm>
            <a:off x="9344801" y="5468731"/>
            <a:ext cx="1828800" cy="304827"/>
            <a:chOff x="6421034" y="4381500"/>
            <a:chExt cx="1718674" cy="228619"/>
          </a:xfrm>
          <a:solidFill>
            <a:schemeClr val="tx2">
              <a:lumMod val="40000"/>
              <a:lumOff val="60000"/>
            </a:schemeClr>
          </a:solidFill>
        </p:grpSpPr>
        <p:sp>
          <p:nvSpPr>
            <p:cNvPr id="449" name="Rounded Rectangle 448"/>
            <p:cNvSpPr/>
            <p:nvPr/>
          </p:nvSpPr>
          <p:spPr>
            <a:xfrm>
              <a:off x="6421034" y="4381500"/>
              <a:ext cx="1718674" cy="228600"/>
            </a:xfrm>
            <a:prstGeom prst="round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94"/>
              <a:endParaRPr lang="en-US" dirty="0">
                <a:solidFill>
                  <a:prstClr val="white"/>
                </a:solidFill>
                <a:latin typeface="Lato Light"/>
                <a:cs typeface="Lato Light"/>
              </a:endParaRPr>
            </a:p>
          </p:txBody>
        </p:sp>
        <p:sp>
          <p:nvSpPr>
            <p:cNvPr id="450" name="Rectangle 129"/>
            <p:cNvSpPr>
              <a:spLocks/>
            </p:cNvSpPr>
            <p:nvPr/>
          </p:nvSpPr>
          <p:spPr bwMode="auto">
            <a:xfrm>
              <a:off x="6463908" y="4415136"/>
              <a:ext cx="1631350" cy="194983"/>
            </a:xfrm>
            <a:prstGeom prst="rect">
              <a:avLst/>
            </a:prstGeom>
            <a:grpFill/>
            <a:ln>
              <a:noFill/>
            </a:ln>
            <a:extLs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defTabSz="914194">
                <a:tabLst>
                  <a:tab pos="474039" algn="l"/>
                  <a:tab pos="948078" algn="l"/>
                  <a:tab pos="1422115" algn="l"/>
                  <a:tab pos="1896155" algn="l"/>
                  <a:tab pos="2370193" algn="l"/>
                  <a:tab pos="2844232" algn="l"/>
                  <a:tab pos="3318270" algn="l"/>
                  <a:tab pos="3792308" algn="l"/>
                  <a:tab pos="4266347" algn="l"/>
                  <a:tab pos="4740385" algn="l"/>
                  <a:tab pos="5214424" algn="l"/>
                  <a:tab pos="5688463" algn="l"/>
                </a:tabLst>
              </a:pPr>
              <a:r>
                <a:rPr lang="en-US" sz="1200" b="1" dirty="0">
                  <a:solidFill>
                    <a:srgbClr val="FFFFFF"/>
                  </a:solidFill>
                  <a:latin typeface="Lato Regular"/>
                  <a:ea typeface="ＭＳ Ｐゴシック" charset="0"/>
                  <a:cs typeface="Lato Regular"/>
                  <a:sym typeface="Helvetica" charset="0"/>
                </a:rPr>
                <a:t>CHICAGO</a:t>
              </a:r>
            </a:p>
          </p:txBody>
        </p:sp>
      </p:grpSp>
      <p:grpSp>
        <p:nvGrpSpPr>
          <p:cNvPr id="9" name="Group 8"/>
          <p:cNvGrpSpPr/>
          <p:nvPr/>
        </p:nvGrpSpPr>
        <p:grpSpPr>
          <a:xfrm>
            <a:off x="6154623" y="1675228"/>
            <a:ext cx="5155817" cy="3167013"/>
            <a:chOff x="12239221" y="3974289"/>
            <a:chExt cx="10311634" cy="6334026"/>
          </a:xfrm>
        </p:grpSpPr>
        <p:sp>
          <p:nvSpPr>
            <p:cNvPr id="455" name="Freeform 1"/>
            <p:cNvSpPr>
              <a:spLocks noChangeArrowheads="1"/>
            </p:cNvSpPr>
            <p:nvPr/>
          </p:nvSpPr>
          <p:spPr bwMode="auto">
            <a:xfrm>
              <a:off x="20625831" y="10060149"/>
              <a:ext cx="16234" cy="25514"/>
            </a:xfrm>
            <a:custGeom>
              <a:avLst/>
              <a:gdLst>
                <a:gd name="T0" fmla="*/ 15 w 32"/>
                <a:gd name="T1" fmla="*/ 0 h 49"/>
                <a:gd name="T2" fmla="*/ 15 w 32"/>
                <a:gd name="T3" fmla="*/ 0 h 49"/>
                <a:gd name="T4" fmla="*/ 0 w 32"/>
                <a:gd name="T5" fmla="*/ 16 h 49"/>
                <a:gd name="T6" fmla="*/ 15 w 32"/>
                <a:gd name="T7" fmla="*/ 32 h 49"/>
                <a:gd name="T8" fmla="*/ 15 w 32"/>
                <a:gd name="T9" fmla="*/ 0 h 49"/>
              </a:gdLst>
              <a:ahLst/>
              <a:cxnLst>
                <a:cxn ang="0">
                  <a:pos x="T0" y="T1"/>
                </a:cxn>
                <a:cxn ang="0">
                  <a:pos x="T2" y="T3"/>
                </a:cxn>
                <a:cxn ang="0">
                  <a:pos x="T4" y="T5"/>
                </a:cxn>
                <a:cxn ang="0">
                  <a:pos x="T6" y="T7"/>
                </a:cxn>
                <a:cxn ang="0">
                  <a:pos x="T8" y="T9"/>
                </a:cxn>
              </a:cxnLst>
              <a:rect l="0" t="0" r="r" b="b"/>
              <a:pathLst>
                <a:path w="32" h="49">
                  <a:moveTo>
                    <a:pt x="15" y="0"/>
                  </a:moveTo>
                  <a:lnTo>
                    <a:pt x="15" y="0"/>
                  </a:lnTo>
                  <a:cubicBezTo>
                    <a:pt x="15" y="0"/>
                    <a:pt x="0" y="8"/>
                    <a:pt x="0" y="16"/>
                  </a:cubicBezTo>
                  <a:cubicBezTo>
                    <a:pt x="0" y="32"/>
                    <a:pt x="7" y="48"/>
                    <a:pt x="15" y="32"/>
                  </a:cubicBezTo>
                  <a:cubicBezTo>
                    <a:pt x="23" y="24"/>
                    <a:pt x="31" y="0"/>
                    <a:pt x="15" y="0"/>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456" name="Freeform 2"/>
            <p:cNvSpPr>
              <a:spLocks noChangeArrowheads="1"/>
            </p:cNvSpPr>
            <p:nvPr/>
          </p:nvSpPr>
          <p:spPr bwMode="auto">
            <a:xfrm>
              <a:off x="20625831" y="10060149"/>
              <a:ext cx="16234" cy="20874"/>
            </a:xfrm>
            <a:custGeom>
              <a:avLst/>
              <a:gdLst>
                <a:gd name="T0" fmla="*/ 7 w 32"/>
                <a:gd name="T1" fmla="*/ 40 h 41"/>
                <a:gd name="T2" fmla="*/ 7 w 32"/>
                <a:gd name="T3" fmla="*/ 40 h 41"/>
                <a:gd name="T4" fmla="*/ 7 w 32"/>
                <a:gd name="T5" fmla="*/ 40 h 41"/>
                <a:gd name="T6" fmla="*/ 0 w 32"/>
                <a:gd name="T7" fmla="*/ 16 h 41"/>
                <a:gd name="T8" fmla="*/ 15 w 32"/>
                <a:gd name="T9" fmla="*/ 0 h 41"/>
                <a:gd name="T10" fmla="*/ 15 w 32"/>
                <a:gd name="T11" fmla="*/ 0 h 41"/>
                <a:gd name="T12" fmla="*/ 23 w 32"/>
                <a:gd name="T13" fmla="*/ 0 h 41"/>
                <a:gd name="T14" fmla="*/ 15 w 32"/>
                <a:gd name="T15" fmla="*/ 32 h 41"/>
                <a:gd name="T16" fmla="*/ 7 w 32"/>
                <a:gd name="T17" fmla="*/ 40 h 41"/>
                <a:gd name="T18" fmla="*/ 15 w 32"/>
                <a:gd name="T19" fmla="*/ 8 h 41"/>
                <a:gd name="T20" fmla="*/ 15 w 32"/>
                <a:gd name="T21" fmla="*/ 8 h 41"/>
                <a:gd name="T22" fmla="*/ 7 w 32"/>
                <a:gd name="T23" fmla="*/ 16 h 41"/>
                <a:gd name="T24" fmla="*/ 7 w 32"/>
                <a:gd name="T25" fmla="*/ 32 h 41"/>
                <a:gd name="T26" fmla="*/ 15 w 32"/>
                <a:gd name="T27" fmla="*/ 32 h 41"/>
                <a:gd name="T28" fmla="*/ 15 w 32"/>
                <a:gd name="T2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1">
                  <a:moveTo>
                    <a:pt x="7" y="40"/>
                  </a:moveTo>
                  <a:lnTo>
                    <a:pt x="7" y="40"/>
                  </a:lnTo>
                  <a:lnTo>
                    <a:pt x="7" y="40"/>
                  </a:lnTo>
                  <a:cubicBezTo>
                    <a:pt x="0" y="40"/>
                    <a:pt x="0" y="24"/>
                    <a:pt x="0" y="16"/>
                  </a:cubicBezTo>
                  <a:cubicBezTo>
                    <a:pt x="0" y="0"/>
                    <a:pt x="15" y="0"/>
                    <a:pt x="15" y="0"/>
                  </a:cubicBezTo>
                  <a:lnTo>
                    <a:pt x="15" y="0"/>
                  </a:lnTo>
                  <a:cubicBezTo>
                    <a:pt x="23" y="0"/>
                    <a:pt x="23" y="0"/>
                    <a:pt x="23" y="0"/>
                  </a:cubicBezTo>
                  <a:cubicBezTo>
                    <a:pt x="31" y="8"/>
                    <a:pt x="23" y="24"/>
                    <a:pt x="15" y="32"/>
                  </a:cubicBezTo>
                  <a:cubicBezTo>
                    <a:pt x="15" y="40"/>
                    <a:pt x="15" y="40"/>
                    <a:pt x="7" y="40"/>
                  </a:cubicBezTo>
                  <a:close/>
                  <a:moveTo>
                    <a:pt x="15" y="8"/>
                  </a:moveTo>
                  <a:lnTo>
                    <a:pt x="15" y="8"/>
                  </a:lnTo>
                  <a:cubicBezTo>
                    <a:pt x="15" y="8"/>
                    <a:pt x="7" y="8"/>
                    <a:pt x="7" y="16"/>
                  </a:cubicBezTo>
                  <a:cubicBezTo>
                    <a:pt x="7" y="24"/>
                    <a:pt x="7" y="32"/>
                    <a:pt x="7" y="32"/>
                  </a:cubicBezTo>
                  <a:lnTo>
                    <a:pt x="15" y="32"/>
                  </a:lnTo>
                  <a:cubicBezTo>
                    <a:pt x="15" y="16"/>
                    <a:pt x="15" y="8"/>
                    <a:pt x="15" y="8"/>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457" name="Freeform 3"/>
            <p:cNvSpPr>
              <a:spLocks noChangeArrowheads="1"/>
            </p:cNvSpPr>
            <p:nvPr/>
          </p:nvSpPr>
          <p:spPr bwMode="auto">
            <a:xfrm>
              <a:off x="20604957" y="10074063"/>
              <a:ext cx="16236" cy="13916"/>
            </a:xfrm>
            <a:custGeom>
              <a:avLst/>
              <a:gdLst>
                <a:gd name="T0" fmla="*/ 8 w 33"/>
                <a:gd name="T1" fmla="*/ 0 h 25"/>
                <a:gd name="T2" fmla="*/ 8 w 33"/>
                <a:gd name="T3" fmla="*/ 0 h 25"/>
                <a:gd name="T4" fmla="*/ 8 w 33"/>
                <a:gd name="T5" fmla="*/ 16 h 25"/>
                <a:gd name="T6" fmla="*/ 24 w 33"/>
                <a:gd name="T7" fmla="*/ 8 h 25"/>
                <a:gd name="T8" fmla="*/ 8 w 33"/>
                <a:gd name="T9" fmla="*/ 0 h 25"/>
              </a:gdLst>
              <a:ahLst/>
              <a:cxnLst>
                <a:cxn ang="0">
                  <a:pos x="T0" y="T1"/>
                </a:cxn>
                <a:cxn ang="0">
                  <a:pos x="T2" y="T3"/>
                </a:cxn>
                <a:cxn ang="0">
                  <a:pos x="T4" y="T5"/>
                </a:cxn>
                <a:cxn ang="0">
                  <a:pos x="T6" y="T7"/>
                </a:cxn>
                <a:cxn ang="0">
                  <a:pos x="T8" y="T9"/>
                </a:cxn>
              </a:cxnLst>
              <a:rect l="0" t="0" r="r" b="b"/>
              <a:pathLst>
                <a:path w="33" h="25">
                  <a:moveTo>
                    <a:pt x="8" y="0"/>
                  </a:moveTo>
                  <a:lnTo>
                    <a:pt x="8" y="0"/>
                  </a:lnTo>
                  <a:cubicBezTo>
                    <a:pt x="8" y="0"/>
                    <a:pt x="0" y="16"/>
                    <a:pt x="8" y="16"/>
                  </a:cubicBezTo>
                  <a:cubicBezTo>
                    <a:pt x="24" y="16"/>
                    <a:pt x="32" y="24"/>
                    <a:pt x="24" y="8"/>
                  </a:cubicBezTo>
                  <a:cubicBezTo>
                    <a:pt x="16" y="0"/>
                    <a:pt x="16" y="0"/>
                    <a:pt x="8" y="0"/>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458" name="Freeform 4"/>
            <p:cNvSpPr>
              <a:spLocks noChangeArrowheads="1"/>
            </p:cNvSpPr>
            <p:nvPr/>
          </p:nvSpPr>
          <p:spPr bwMode="auto">
            <a:xfrm>
              <a:off x="20604957" y="10069425"/>
              <a:ext cx="16236" cy="16236"/>
            </a:xfrm>
            <a:custGeom>
              <a:avLst/>
              <a:gdLst>
                <a:gd name="T0" fmla="*/ 24 w 33"/>
                <a:gd name="T1" fmla="*/ 32 h 33"/>
                <a:gd name="T2" fmla="*/ 24 w 33"/>
                <a:gd name="T3" fmla="*/ 32 h 33"/>
                <a:gd name="T4" fmla="*/ 24 w 33"/>
                <a:gd name="T5" fmla="*/ 32 h 33"/>
                <a:gd name="T6" fmla="*/ 8 w 33"/>
                <a:gd name="T7" fmla="*/ 24 h 33"/>
                <a:gd name="T8" fmla="*/ 0 w 33"/>
                <a:gd name="T9" fmla="*/ 24 h 33"/>
                <a:gd name="T10" fmla="*/ 0 w 33"/>
                <a:gd name="T11" fmla="*/ 8 h 33"/>
                <a:gd name="T12" fmla="*/ 0 w 33"/>
                <a:gd name="T13" fmla="*/ 0 h 33"/>
                <a:gd name="T14" fmla="*/ 8 w 33"/>
                <a:gd name="T15" fmla="*/ 0 h 33"/>
                <a:gd name="T16" fmla="*/ 32 w 33"/>
                <a:gd name="T17" fmla="*/ 16 h 33"/>
                <a:gd name="T18" fmla="*/ 32 w 33"/>
                <a:gd name="T19" fmla="*/ 16 h 33"/>
                <a:gd name="T20" fmla="*/ 32 w 33"/>
                <a:gd name="T21" fmla="*/ 24 h 33"/>
                <a:gd name="T22" fmla="*/ 24 w 33"/>
                <a:gd name="T23" fmla="*/ 32 h 33"/>
                <a:gd name="T24" fmla="*/ 8 w 33"/>
                <a:gd name="T25" fmla="*/ 8 h 33"/>
                <a:gd name="T26" fmla="*/ 8 w 33"/>
                <a:gd name="T27" fmla="*/ 8 h 33"/>
                <a:gd name="T28" fmla="*/ 8 w 33"/>
                <a:gd name="T29" fmla="*/ 16 h 33"/>
                <a:gd name="T30" fmla="*/ 8 w 33"/>
                <a:gd name="T31" fmla="*/ 24 h 33"/>
                <a:gd name="T32" fmla="*/ 24 w 33"/>
                <a:gd name="T33" fmla="*/ 24 h 33"/>
                <a:gd name="T34" fmla="*/ 24 w 33"/>
                <a:gd name="T35" fmla="*/ 24 h 33"/>
                <a:gd name="T36" fmla="*/ 24 w 33"/>
                <a:gd name="T37" fmla="*/ 24 h 33"/>
                <a:gd name="T38" fmla="*/ 8 w 33"/>
                <a:gd name="T3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3">
                  <a:moveTo>
                    <a:pt x="24" y="32"/>
                  </a:moveTo>
                  <a:lnTo>
                    <a:pt x="24" y="32"/>
                  </a:lnTo>
                  <a:lnTo>
                    <a:pt x="24" y="32"/>
                  </a:lnTo>
                  <a:cubicBezTo>
                    <a:pt x="24" y="32"/>
                    <a:pt x="16" y="32"/>
                    <a:pt x="8" y="24"/>
                  </a:cubicBezTo>
                  <a:cubicBezTo>
                    <a:pt x="0" y="24"/>
                    <a:pt x="0" y="24"/>
                    <a:pt x="0" y="24"/>
                  </a:cubicBezTo>
                  <a:cubicBezTo>
                    <a:pt x="0" y="16"/>
                    <a:pt x="0" y="8"/>
                    <a:pt x="0" y="8"/>
                  </a:cubicBezTo>
                  <a:cubicBezTo>
                    <a:pt x="0" y="0"/>
                    <a:pt x="0" y="0"/>
                    <a:pt x="0" y="0"/>
                  </a:cubicBezTo>
                  <a:cubicBezTo>
                    <a:pt x="8" y="0"/>
                    <a:pt x="8" y="0"/>
                    <a:pt x="8" y="0"/>
                  </a:cubicBezTo>
                  <a:cubicBezTo>
                    <a:pt x="16" y="0"/>
                    <a:pt x="24" y="8"/>
                    <a:pt x="32" y="16"/>
                  </a:cubicBezTo>
                  <a:lnTo>
                    <a:pt x="32" y="16"/>
                  </a:lnTo>
                  <a:lnTo>
                    <a:pt x="32" y="24"/>
                  </a:lnTo>
                  <a:cubicBezTo>
                    <a:pt x="32" y="32"/>
                    <a:pt x="24" y="32"/>
                    <a:pt x="24" y="32"/>
                  </a:cubicBezTo>
                  <a:close/>
                  <a:moveTo>
                    <a:pt x="8" y="8"/>
                  </a:moveTo>
                  <a:lnTo>
                    <a:pt x="8" y="8"/>
                  </a:lnTo>
                  <a:cubicBezTo>
                    <a:pt x="8" y="16"/>
                    <a:pt x="8" y="16"/>
                    <a:pt x="8" y="16"/>
                  </a:cubicBezTo>
                  <a:cubicBezTo>
                    <a:pt x="8" y="16"/>
                    <a:pt x="8" y="16"/>
                    <a:pt x="8" y="24"/>
                  </a:cubicBezTo>
                  <a:cubicBezTo>
                    <a:pt x="16" y="24"/>
                    <a:pt x="24" y="24"/>
                    <a:pt x="24" y="24"/>
                  </a:cubicBezTo>
                  <a:lnTo>
                    <a:pt x="24" y="24"/>
                  </a:lnTo>
                  <a:lnTo>
                    <a:pt x="24" y="24"/>
                  </a:lnTo>
                  <a:cubicBezTo>
                    <a:pt x="16" y="16"/>
                    <a:pt x="16" y="8"/>
                    <a:pt x="8" y="8"/>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459" name="Freeform 5"/>
            <p:cNvSpPr>
              <a:spLocks noChangeArrowheads="1"/>
            </p:cNvSpPr>
            <p:nvPr/>
          </p:nvSpPr>
          <p:spPr bwMode="auto">
            <a:xfrm>
              <a:off x="20546975" y="10099577"/>
              <a:ext cx="46386" cy="16234"/>
            </a:xfrm>
            <a:custGeom>
              <a:avLst/>
              <a:gdLst>
                <a:gd name="T0" fmla="*/ 71 w 88"/>
                <a:gd name="T1" fmla="*/ 0 h 32"/>
                <a:gd name="T2" fmla="*/ 71 w 88"/>
                <a:gd name="T3" fmla="*/ 0 h 32"/>
                <a:gd name="T4" fmla="*/ 56 w 88"/>
                <a:gd name="T5" fmla="*/ 7 h 32"/>
                <a:gd name="T6" fmla="*/ 24 w 88"/>
                <a:gd name="T7" fmla="*/ 31 h 32"/>
                <a:gd name="T8" fmla="*/ 71 w 88"/>
                <a:gd name="T9" fmla="*/ 15 h 32"/>
                <a:gd name="T10" fmla="*/ 71 w 88"/>
                <a:gd name="T11" fmla="*/ 0 h 32"/>
              </a:gdLst>
              <a:ahLst/>
              <a:cxnLst>
                <a:cxn ang="0">
                  <a:pos x="T0" y="T1"/>
                </a:cxn>
                <a:cxn ang="0">
                  <a:pos x="T2" y="T3"/>
                </a:cxn>
                <a:cxn ang="0">
                  <a:pos x="T4" y="T5"/>
                </a:cxn>
                <a:cxn ang="0">
                  <a:pos x="T6" y="T7"/>
                </a:cxn>
                <a:cxn ang="0">
                  <a:pos x="T8" y="T9"/>
                </a:cxn>
                <a:cxn ang="0">
                  <a:pos x="T10" y="T11"/>
                </a:cxn>
              </a:cxnLst>
              <a:rect l="0" t="0" r="r" b="b"/>
              <a:pathLst>
                <a:path w="88" h="32">
                  <a:moveTo>
                    <a:pt x="71" y="0"/>
                  </a:moveTo>
                  <a:lnTo>
                    <a:pt x="71" y="0"/>
                  </a:lnTo>
                  <a:cubicBezTo>
                    <a:pt x="71" y="0"/>
                    <a:pt x="64" y="15"/>
                    <a:pt x="56" y="7"/>
                  </a:cubicBezTo>
                  <a:cubicBezTo>
                    <a:pt x="40" y="0"/>
                    <a:pt x="0" y="23"/>
                    <a:pt x="24" y="31"/>
                  </a:cubicBezTo>
                  <a:cubicBezTo>
                    <a:pt x="56" y="31"/>
                    <a:pt x="71" y="15"/>
                    <a:pt x="71" y="15"/>
                  </a:cubicBezTo>
                  <a:cubicBezTo>
                    <a:pt x="71" y="15"/>
                    <a:pt x="87" y="7"/>
                    <a:pt x="71" y="0"/>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460" name="Freeform 6"/>
            <p:cNvSpPr>
              <a:spLocks noChangeArrowheads="1"/>
            </p:cNvSpPr>
            <p:nvPr/>
          </p:nvSpPr>
          <p:spPr bwMode="auto">
            <a:xfrm>
              <a:off x="20556251" y="10094939"/>
              <a:ext cx="37110" cy="20874"/>
            </a:xfrm>
            <a:custGeom>
              <a:avLst/>
              <a:gdLst>
                <a:gd name="T0" fmla="*/ 24 w 72"/>
                <a:gd name="T1" fmla="*/ 39 h 40"/>
                <a:gd name="T2" fmla="*/ 24 w 72"/>
                <a:gd name="T3" fmla="*/ 39 h 40"/>
                <a:gd name="T4" fmla="*/ 24 w 72"/>
                <a:gd name="T5" fmla="*/ 39 h 40"/>
                <a:gd name="T6" fmla="*/ 8 w 72"/>
                <a:gd name="T7" fmla="*/ 39 h 40"/>
                <a:gd name="T8" fmla="*/ 0 w 72"/>
                <a:gd name="T9" fmla="*/ 31 h 40"/>
                <a:gd name="T10" fmla="*/ 32 w 72"/>
                <a:gd name="T11" fmla="*/ 8 h 40"/>
                <a:gd name="T12" fmla="*/ 40 w 72"/>
                <a:gd name="T13" fmla="*/ 15 h 40"/>
                <a:gd name="T14" fmla="*/ 55 w 72"/>
                <a:gd name="T15" fmla="*/ 8 h 40"/>
                <a:gd name="T16" fmla="*/ 55 w 72"/>
                <a:gd name="T17" fmla="*/ 0 h 40"/>
                <a:gd name="T18" fmla="*/ 55 w 72"/>
                <a:gd name="T19" fmla="*/ 0 h 40"/>
                <a:gd name="T20" fmla="*/ 71 w 72"/>
                <a:gd name="T21" fmla="*/ 15 h 40"/>
                <a:gd name="T22" fmla="*/ 55 w 72"/>
                <a:gd name="T23" fmla="*/ 23 h 40"/>
                <a:gd name="T24" fmla="*/ 24 w 72"/>
                <a:gd name="T25" fmla="*/ 39 h 40"/>
                <a:gd name="T26" fmla="*/ 8 w 72"/>
                <a:gd name="T27" fmla="*/ 31 h 40"/>
                <a:gd name="T28" fmla="*/ 8 w 72"/>
                <a:gd name="T29" fmla="*/ 31 h 40"/>
                <a:gd name="T30" fmla="*/ 8 w 72"/>
                <a:gd name="T31" fmla="*/ 31 h 40"/>
                <a:gd name="T32" fmla="*/ 24 w 72"/>
                <a:gd name="T33" fmla="*/ 31 h 40"/>
                <a:gd name="T34" fmla="*/ 55 w 72"/>
                <a:gd name="T35" fmla="*/ 23 h 40"/>
                <a:gd name="T36" fmla="*/ 55 w 72"/>
                <a:gd name="T37" fmla="*/ 15 h 40"/>
                <a:gd name="T38" fmla="*/ 63 w 72"/>
                <a:gd name="T39" fmla="*/ 15 h 40"/>
                <a:gd name="T40" fmla="*/ 55 w 72"/>
                <a:gd name="T41" fmla="*/ 8 h 40"/>
                <a:gd name="T42" fmla="*/ 40 w 72"/>
                <a:gd name="T43" fmla="*/ 23 h 40"/>
                <a:gd name="T44" fmla="*/ 32 w 72"/>
                <a:gd name="T45" fmla="*/ 23 h 40"/>
                <a:gd name="T46" fmla="*/ 32 w 72"/>
                <a:gd name="T47" fmla="*/ 15 h 40"/>
                <a:gd name="T48" fmla="*/ 8 w 72"/>
                <a:gd name="T4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0">
                  <a:moveTo>
                    <a:pt x="24" y="39"/>
                  </a:moveTo>
                  <a:lnTo>
                    <a:pt x="24" y="39"/>
                  </a:lnTo>
                  <a:lnTo>
                    <a:pt x="24" y="39"/>
                  </a:lnTo>
                  <a:cubicBezTo>
                    <a:pt x="16" y="39"/>
                    <a:pt x="16" y="39"/>
                    <a:pt x="8" y="39"/>
                  </a:cubicBezTo>
                  <a:cubicBezTo>
                    <a:pt x="0" y="39"/>
                    <a:pt x="0" y="31"/>
                    <a:pt x="0" y="31"/>
                  </a:cubicBezTo>
                  <a:cubicBezTo>
                    <a:pt x="0" y="23"/>
                    <a:pt x="24" y="8"/>
                    <a:pt x="32" y="8"/>
                  </a:cubicBezTo>
                  <a:lnTo>
                    <a:pt x="40" y="15"/>
                  </a:lnTo>
                  <a:cubicBezTo>
                    <a:pt x="48" y="15"/>
                    <a:pt x="48" y="8"/>
                    <a:pt x="55" y="8"/>
                  </a:cubicBezTo>
                  <a:cubicBezTo>
                    <a:pt x="55" y="0"/>
                    <a:pt x="55" y="0"/>
                    <a:pt x="55" y="0"/>
                  </a:cubicBezTo>
                  <a:lnTo>
                    <a:pt x="55" y="0"/>
                  </a:lnTo>
                  <a:cubicBezTo>
                    <a:pt x="63" y="8"/>
                    <a:pt x="63" y="8"/>
                    <a:pt x="71" y="15"/>
                  </a:cubicBezTo>
                  <a:cubicBezTo>
                    <a:pt x="71" y="15"/>
                    <a:pt x="63" y="23"/>
                    <a:pt x="55" y="23"/>
                  </a:cubicBezTo>
                  <a:cubicBezTo>
                    <a:pt x="55" y="31"/>
                    <a:pt x="40" y="39"/>
                    <a:pt x="24" y="39"/>
                  </a:cubicBezTo>
                  <a:close/>
                  <a:moveTo>
                    <a:pt x="8" y="31"/>
                  </a:moveTo>
                  <a:lnTo>
                    <a:pt x="8" y="31"/>
                  </a:lnTo>
                  <a:lnTo>
                    <a:pt x="8" y="31"/>
                  </a:lnTo>
                  <a:cubicBezTo>
                    <a:pt x="16" y="31"/>
                    <a:pt x="16" y="31"/>
                    <a:pt x="24" y="31"/>
                  </a:cubicBezTo>
                  <a:cubicBezTo>
                    <a:pt x="40" y="31"/>
                    <a:pt x="55" y="23"/>
                    <a:pt x="55" y="23"/>
                  </a:cubicBezTo>
                  <a:cubicBezTo>
                    <a:pt x="55" y="15"/>
                    <a:pt x="55" y="15"/>
                    <a:pt x="55" y="15"/>
                  </a:cubicBezTo>
                  <a:lnTo>
                    <a:pt x="63" y="15"/>
                  </a:lnTo>
                  <a:lnTo>
                    <a:pt x="55" y="8"/>
                  </a:lnTo>
                  <a:cubicBezTo>
                    <a:pt x="55" y="15"/>
                    <a:pt x="48" y="23"/>
                    <a:pt x="40" y="23"/>
                  </a:cubicBezTo>
                  <a:cubicBezTo>
                    <a:pt x="40" y="23"/>
                    <a:pt x="40" y="23"/>
                    <a:pt x="32" y="23"/>
                  </a:cubicBezTo>
                  <a:lnTo>
                    <a:pt x="32" y="15"/>
                  </a:lnTo>
                  <a:cubicBezTo>
                    <a:pt x="24" y="15"/>
                    <a:pt x="8" y="23"/>
                    <a:pt x="8" y="31"/>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461" name="Freeform 7"/>
            <p:cNvSpPr>
              <a:spLocks noChangeArrowheads="1"/>
            </p:cNvSpPr>
            <p:nvPr/>
          </p:nvSpPr>
          <p:spPr bwMode="auto">
            <a:xfrm>
              <a:off x="20468119" y="10120449"/>
              <a:ext cx="25512" cy="37110"/>
            </a:xfrm>
            <a:custGeom>
              <a:avLst/>
              <a:gdLst>
                <a:gd name="T0" fmla="*/ 16 w 49"/>
                <a:gd name="T1" fmla="*/ 8 h 72"/>
                <a:gd name="T2" fmla="*/ 16 w 49"/>
                <a:gd name="T3" fmla="*/ 8 h 72"/>
                <a:gd name="T4" fmla="*/ 8 w 49"/>
                <a:gd name="T5" fmla="*/ 16 h 72"/>
                <a:gd name="T6" fmla="*/ 32 w 49"/>
                <a:gd name="T7" fmla="*/ 47 h 72"/>
                <a:gd name="T8" fmla="*/ 48 w 49"/>
                <a:gd name="T9" fmla="*/ 55 h 72"/>
                <a:gd name="T10" fmla="*/ 32 w 49"/>
                <a:gd name="T11" fmla="*/ 24 h 72"/>
                <a:gd name="T12" fmla="*/ 16 w 49"/>
                <a:gd name="T13" fmla="*/ 8 h 72"/>
              </a:gdLst>
              <a:ahLst/>
              <a:cxnLst>
                <a:cxn ang="0">
                  <a:pos x="T0" y="T1"/>
                </a:cxn>
                <a:cxn ang="0">
                  <a:pos x="T2" y="T3"/>
                </a:cxn>
                <a:cxn ang="0">
                  <a:pos x="T4" y="T5"/>
                </a:cxn>
                <a:cxn ang="0">
                  <a:pos x="T6" y="T7"/>
                </a:cxn>
                <a:cxn ang="0">
                  <a:pos x="T8" y="T9"/>
                </a:cxn>
                <a:cxn ang="0">
                  <a:pos x="T10" y="T11"/>
                </a:cxn>
                <a:cxn ang="0">
                  <a:pos x="T12" y="T13"/>
                </a:cxn>
              </a:cxnLst>
              <a:rect l="0" t="0" r="r" b="b"/>
              <a:pathLst>
                <a:path w="49" h="72">
                  <a:moveTo>
                    <a:pt x="16" y="8"/>
                  </a:moveTo>
                  <a:lnTo>
                    <a:pt x="16" y="8"/>
                  </a:lnTo>
                  <a:cubicBezTo>
                    <a:pt x="16" y="8"/>
                    <a:pt x="0" y="8"/>
                    <a:pt x="8" y="16"/>
                  </a:cubicBezTo>
                  <a:cubicBezTo>
                    <a:pt x="8" y="24"/>
                    <a:pt x="24" y="32"/>
                    <a:pt x="32" y="47"/>
                  </a:cubicBezTo>
                  <a:cubicBezTo>
                    <a:pt x="32" y="63"/>
                    <a:pt x="48" y="71"/>
                    <a:pt x="48" y="55"/>
                  </a:cubicBezTo>
                  <a:cubicBezTo>
                    <a:pt x="48" y="40"/>
                    <a:pt x="40" y="32"/>
                    <a:pt x="32" y="24"/>
                  </a:cubicBezTo>
                  <a:cubicBezTo>
                    <a:pt x="32" y="8"/>
                    <a:pt x="32" y="0"/>
                    <a:pt x="16" y="8"/>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462" name="Freeform 8"/>
            <p:cNvSpPr>
              <a:spLocks noChangeArrowheads="1"/>
            </p:cNvSpPr>
            <p:nvPr/>
          </p:nvSpPr>
          <p:spPr bwMode="auto">
            <a:xfrm>
              <a:off x="20468119" y="10120449"/>
              <a:ext cx="30150" cy="37110"/>
            </a:xfrm>
            <a:custGeom>
              <a:avLst/>
              <a:gdLst>
                <a:gd name="T0" fmla="*/ 48 w 56"/>
                <a:gd name="T1" fmla="*/ 71 h 72"/>
                <a:gd name="T2" fmla="*/ 48 w 56"/>
                <a:gd name="T3" fmla="*/ 71 h 72"/>
                <a:gd name="T4" fmla="*/ 48 w 56"/>
                <a:gd name="T5" fmla="*/ 71 h 72"/>
                <a:gd name="T6" fmla="*/ 24 w 56"/>
                <a:gd name="T7" fmla="*/ 47 h 72"/>
                <a:gd name="T8" fmla="*/ 8 w 56"/>
                <a:gd name="T9" fmla="*/ 32 h 72"/>
                <a:gd name="T10" fmla="*/ 0 w 56"/>
                <a:gd name="T11" fmla="*/ 16 h 72"/>
                <a:gd name="T12" fmla="*/ 0 w 56"/>
                <a:gd name="T13" fmla="*/ 8 h 72"/>
                <a:gd name="T14" fmla="*/ 16 w 56"/>
                <a:gd name="T15" fmla="*/ 0 h 72"/>
                <a:gd name="T16" fmla="*/ 32 w 56"/>
                <a:gd name="T17" fmla="*/ 16 h 72"/>
                <a:gd name="T18" fmla="*/ 40 w 56"/>
                <a:gd name="T19" fmla="*/ 24 h 72"/>
                <a:gd name="T20" fmla="*/ 48 w 56"/>
                <a:gd name="T21" fmla="*/ 32 h 72"/>
                <a:gd name="T22" fmla="*/ 55 w 56"/>
                <a:gd name="T23" fmla="*/ 55 h 72"/>
                <a:gd name="T24" fmla="*/ 55 w 56"/>
                <a:gd name="T25" fmla="*/ 63 h 72"/>
                <a:gd name="T26" fmla="*/ 48 w 56"/>
                <a:gd name="T27" fmla="*/ 71 h 72"/>
                <a:gd name="T28" fmla="*/ 24 w 56"/>
                <a:gd name="T29" fmla="*/ 8 h 72"/>
                <a:gd name="T30" fmla="*/ 24 w 56"/>
                <a:gd name="T31" fmla="*/ 8 h 72"/>
                <a:gd name="T32" fmla="*/ 16 w 56"/>
                <a:gd name="T33" fmla="*/ 8 h 72"/>
                <a:gd name="T34" fmla="*/ 16 w 56"/>
                <a:gd name="T35" fmla="*/ 8 h 72"/>
                <a:gd name="T36" fmla="*/ 8 w 56"/>
                <a:gd name="T37" fmla="*/ 16 h 72"/>
                <a:gd name="T38" fmla="*/ 8 w 56"/>
                <a:gd name="T39" fmla="*/ 16 h 72"/>
                <a:gd name="T40" fmla="*/ 16 w 56"/>
                <a:gd name="T41" fmla="*/ 24 h 72"/>
                <a:gd name="T42" fmla="*/ 32 w 56"/>
                <a:gd name="T43" fmla="*/ 47 h 72"/>
                <a:gd name="T44" fmla="*/ 48 w 56"/>
                <a:gd name="T45" fmla="*/ 63 h 72"/>
                <a:gd name="T46" fmla="*/ 48 w 56"/>
                <a:gd name="T47" fmla="*/ 63 h 72"/>
                <a:gd name="T48" fmla="*/ 48 w 56"/>
                <a:gd name="T49" fmla="*/ 55 h 72"/>
                <a:gd name="T50" fmla="*/ 40 w 56"/>
                <a:gd name="T51" fmla="*/ 40 h 72"/>
                <a:gd name="T52" fmla="*/ 32 w 56"/>
                <a:gd name="T53" fmla="*/ 24 h 72"/>
                <a:gd name="T54" fmla="*/ 24 w 56"/>
                <a:gd name="T55" fmla="*/ 16 h 72"/>
                <a:gd name="T56" fmla="*/ 24 w 56"/>
                <a:gd name="T57"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72">
                  <a:moveTo>
                    <a:pt x="48" y="71"/>
                  </a:moveTo>
                  <a:lnTo>
                    <a:pt x="48" y="71"/>
                  </a:lnTo>
                  <a:lnTo>
                    <a:pt x="48" y="71"/>
                  </a:lnTo>
                  <a:cubicBezTo>
                    <a:pt x="40" y="71"/>
                    <a:pt x="32" y="63"/>
                    <a:pt x="24" y="47"/>
                  </a:cubicBezTo>
                  <a:cubicBezTo>
                    <a:pt x="24" y="40"/>
                    <a:pt x="16" y="32"/>
                    <a:pt x="8" y="32"/>
                  </a:cubicBezTo>
                  <a:cubicBezTo>
                    <a:pt x="8" y="24"/>
                    <a:pt x="0" y="24"/>
                    <a:pt x="0" y="16"/>
                  </a:cubicBezTo>
                  <a:lnTo>
                    <a:pt x="0" y="8"/>
                  </a:lnTo>
                  <a:cubicBezTo>
                    <a:pt x="0" y="0"/>
                    <a:pt x="16" y="0"/>
                    <a:pt x="16" y="0"/>
                  </a:cubicBezTo>
                  <a:cubicBezTo>
                    <a:pt x="32" y="0"/>
                    <a:pt x="32" y="8"/>
                    <a:pt x="32" y="16"/>
                  </a:cubicBezTo>
                  <a:cubicBezTo>
                    <a:pt x="32" y="16"/>
                    <a:pt x="40" y="16"/>
                    <a:pt x="40" y="24"/>
                  </a:cubicBezTo>
                  <a:cubicBezTo>
                    <a:pt x="40" y="24"/>
                    <a:pt x="40" y="24"/>
                    <a:pt x="48" y="32"/>
                  </a:cubicBezTo>
                  <a:cubicBezTo>
                    <a:pt x="48" y="32"/>
                    <a:pt x="55" y="40"/>
                    <a:pt x="55" y="55"/>
                  </a:cubicBezTo>
                  <a:lnTo>
                    <a:pt x="55" y="63"/>
                  </a:lnTo>
                  <a:cubicBezTo>
                    <a:pt x="48" y="63"/>
                    <a:pt x="48" y="71"/>
                    <a:pt x="48" y="71"/>
                  </a:cubicBezTo>
                  <a:close/>
                  <a:moveTo>
                    <a:pt x="24" y="8"/>
                  </a:moveTo>
                  <a:lnTo>
                    <a:pt x="24" y="8"/>
                  </a:lnTo>
                  <a:cubicBezTo>
                    <a:pt x="24" y="8"/>
                    <a:pt x="24" y="8"/>
                    <a:pt x="16" y="8"/>
                  </a:cubicBezTo>
                  <a:lnTo>
                    <a:pt x="16" y="8"/>
                  </a:lnTo>
                  <a:cubicBezTo>
                    <a:pt x="16" y="8"/>
                    <a:pt x="8" y="8"/>
                    <a:pt x="8" y="16"/>
                  </a:cubicBezTo>
                  <a:lnTo>
                    <a:pt x="8" y="16"/>
                  </a:lnTo>
                  <a:lnTo>
                    <a:pt x="16" y="24"/>
                  </a:lnTo>
                  <a:cubicBezTo>
                    <a:pt x="24" y="32"/>
                    <a:pt x="32" y="40"/>
                    <a:pt x="32" y="47"/>
                  </a:cubicBezTo>
                  <a:cubicBezTo>
                    <a:pt x="32" y="55"/>
                    <a:pt x="40" y="63"/>
                    <a:pt x="48" y="63"/>
                  </a:cubicBezTo>
                  <a:lnTo>
                    <a:pt x="48" y="63"/>
                  </a:lnTo>
                  <a:cubicBezTo>
                    <a:pt x="48" y="55"/>
                    <a:pt x="48" y="55"/>
                    <a:pt x="48" y="55"/>
                  </a:cubicBezTo>
                  <a:cubicBezTo>
                    <a:pt x="48" y="47"/>
                    <a:pt x="40" y="40"/>
                    <a:pt x="40" y="40"/>
                  </a:cubicBezTo>
                  <a:cubicBezTo>
                    <a:pt x="32" y="32"/>
                    <a:pt x="32" y="32"/>
                    <a:pt x="32" y="24"/>
                  </a:cubicBezTo>
                  <a:cubicBezTo>
                    <a:pt x="32" y="24"/>
                    <a:pt x="32" y="16"/>
                    <a:pt x="24" y="16"/>
                  </a:cubicBezTo>
                  <a:cubicBezTo>
                    <a:pt x="24" y="8"/>
                    <a:pt x="24" y="8"/>
                    <a:pt x="24" y="8"/>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463" name="Freeform 9"/>
            <p:cNvSpPr>
              <a:spLocks noChangeArrowheads="1"/>
            </p:cNvSpPr>
            <p:nvPr/>
          </p:nvSpPr>
          <p:spPr bwMode="auto">
            <a:xfrm>
              <a:off x="20375345" y="10143643"/>
              <a:ext cx="78856" cy="55664"/>
            </a:xfrm>
            <a:custGeom>
              <a:avLst/>
              <a:gdLst>
                <a:gd name="T0" fmla="*/ 135 w 151"/>
                <a:gd name="T1" fmla="*/ 16 h 104"/>
                <a:gd name="T2" fmla="*/ 135 w 151"/>
                <a:gd name="T3" fmla="*/ 16 h 104"/>
                <a:gd name="T4" fmla="*/ 135 w 151"/>
                <a:gd name="T5" fmla="*/ 32 h 104"/>
                <a:gd name="T6" fmla="*/ 111 w 151"/>
                <a:gd name="T7" fmla="*/ 40 h 104"/>
                <a:gd name="T8" fmla="*/ 63 w 151"/>
                <a:gd name="T9" fmla="*/ 56 h 104"/>
                <a:gd name="T10" fmla="*/ 8 w 151"/>
                <a:gd name="T11" fmla="*/ 80 h 104"/>
                <a:gd name="T12" fmla="*/ 32 w 151"/>
                <a:gd name="T13" fmla="*/ 95 h 104"/>
                <a:gd name="T14" fmla="*/ 79 w 151"/>
                <a:gd name="T15" fmla="*/ 72 h 104"/>
                <a:gd name="T16" fmla="*/ 119 w 151"/>
                <a:gd name="T17" fmla="*/ 56 h 104"/>
                <a:gd name="T18" fmla="*/ 127 w 151"/>
                <a:gd name="T19" fmla="*/ 48 h 104"/>
                <a:gd name="T20" fmla="*/ 142 w 151"/>
                <a:gd name="T21" fmla="*/ 32 h 104"/>
                <a:gd name="T22" fmla="*/ 150 w 151"/>
                <a:gd name="T23" fmla="*/ 24 h 104"/>
                <a:gd name="T24" fmla="*/ 135 w 151"/>
                <a:gd name="T25"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04">
                  <a:moveTo>
                    <a:pt x="135" y="16"/>
                  </a:moveTo>
                  <a:lnTo>
                    <a:pt x="135" y="16"/>
                  </a:lnTo>
                  <a:cubicBezTo>
                    <a:pt x="135" y="16"/>
                    <a:pt x="135" y="24"/>
                    <a:pt x="135" y="32"/>
                  </a:cubicBezTo>
                  <a:cubicBezTo>
                    <a:pt x="135" y="40"/>
                    <a:pt x="127" y="40"/>
                    <a:pt x="111" y="40"/>
                  </a:cubicBezTo>
                  <a:cubicBezTo>
                    <a:pt x="95" y="40"/>
                    <a:pt x="71" y="48"/>
                    <a:pt x="63" y="56"/>
                  </a:cubicBezTo>
                  <a:cubicBezTo>
                    <a:pt x="47" y="72"/>
                    <a:pt x="8" y="72"/>
                    <a:pt x="8" y="80"/>
                  </a:cubicBezTo>
                  <a:cubicBezTo>
                    <a:pt x="16" y="87"/>
                    <a:pt x="0" y="95"/>
                    <a:pt x="32" y="95"/>
                  </a:cubicBezTo>
                  <a:cubicBezTo>
                    <a:pt x="63" y="103"/>
                    <a:pt x="63" y="72"/>
                    <a:pt x="79" y="72"/>
                  </a:cubicBezTo>
                  <a:cubicBezTo>
                    <a:pt x="103" y="72"/>
                    <a:pt x="119" y="64"/>
                    <a:pt x="119" y="56"/>
                  </a:cubicBezTo>
                  <a:cubicBezTo>
                    <a:pt x="119" y="48"/>
                    <a:pt x="119" y="48"/>
                    <a:pt x="127" y="48"/>
                  </a:cubicBezTo>
                  <a:cubicBezTo>
                    <a:pt x="135" y="48"/>
                    <a:pt x="142" y="32"/>
                    <a:pt x="142" y="32"/>
                  </a:cubicBezTo>
                  <a:cubicBezTo>
                    <a:pt x="150" y="32"/>
                    <a:pt x="150" y="32"/>
                    <a:pt x="150" y="24"/>
                  </a:cubicBezTo>
                  <a:cubicBezTo>
                    <a:pt x="150" y="16"/>
                    <a:pt x="142" y="0"/>
                    <a:pt x="135" y="16"/>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464" name="Freeform 10"/>
            <p:cNvSpPr>
              <a:spLocks noChangeArrowheads="1"/>
            </p:cNvSpPr>
            <p:nvPr/>
          </p:nvSpPr>
          <p:spPr bwMode="auto">
            <a:xfrm>
              <a:off x="20379985" y="10148281"/>
              <a:ext cx="78856" cy="51026"/>
            </a:xfrm>
            <a:custGeom>
              <a:avLst/>
              <a:gdLst>
                <a:gd name="T0" fmla="*/ 24 w 151"/>
                <a:gd name="T1" fmla="*/ 95 h 96"/>
                <a:gd name="T2" fmla="*/ 24 w 151"/>
                <a:gd name="T3" fmla="*/ 95 h 96"/>
                <a:gd name="T4" fmla="*/ 24 w 151"/>
                <a:gd name="T5" fmla="*/ 95 h 96"/>
                <a:gd name="T6" fmla="*/ 24 w 151"/>
                <a:gd name="T7" fmla="*/ 95 h 96"/>
                <a:gd name="T8" fmla="*/ 0 w 151"/>
                <a:gd name="T9" fmla="*/ 87 h 96"/>
                <a:gd name="T10" fmla="*/ 0 w 151"/>
                <a:gd name="T11" fmla="*/ 79 h 96"/>
                <a:gd name="T12" fmla="*/ 0 w 151"/>
                <a:gd name="T13" fmla="*/ 72 h 96"/>
                <a:gd name="T14" fmla="*/ 24 w 151"/>
                <a:gd name="T15" fmla="*/ 56 h 96"/>
                <a:gd name="T16" fmla="*/ 48 w 151"/>
                <a:gd name="T17" fmla="*/ 48 h 96"/>
                <a:gd name="T18" fmla="*/ 103 w 151"/>
                <a:gd name="T19" fmla="*/ 32 h 96"/>
                <a:gd name="T20" fmla="*/ 127 w 151"/>
                <a:gd name="T21" fmla="*/ 24 h 96"/>
                <a:gd name="T22" fmla="*/ 127 w 151"/>
                <a:gd name="T23" fmla="*/ 8 h 96"/>
                <a:gd name="T24" fmla="*/ 127 w 151"/>
                <a:gd name="T25" fmla="*/ 0 h 96"/>
                <a:gd name="T26" fmla="*/ 134 w 151"/>
                <a:gd name="T27" fmla="*/ 0 h 96"/>
                <a:gd name="T28" fmla="*/ 142 w 151"/>
                <a:gd name="T29" fmla="*/ 16 h 96"/>
                <a:gd name="T30" fmla="*/ 142 w 151"/>
                <a:gd name="T31" fmla="*/ 24 h 96"/>
                <a:gd name="T32" fmla="*/ 134 w 151"/>
                <a:gd name="T33" fmla="*/ 32 h 96"/>
                <a:gd name="T34" fmla="*/ 134 w 151"/>
                <a:gd name="T35" fmla="*/ 32 h 96"/>
                <a:gd name="T36" fmla="*/ 119 w 151"/>
                <a:gd name="T37" fmla="*/ 40 h 96"/>
                <a:gd name="T38" fmla="*/ 111 w 151"/>
                <a:gd name="T39" fmla="*/ 40 h 96"/>
                <a:gd name="T40" fmla="*/ 111 w 151"/>
                <a:gd name="T41" fmla="*/ 48 h 96"/>
                <a:gd name="T42" fmla="*/ 71 w 151"/>
                <a:gd name="T43" fmla="*/ 72 h 96"/>
                <a:gd name="T44" fmla="*/ 55 w 151"/>
                <a:gd name="T45" fmla="*/ 79 h 96"/>
                <a:gd name="T46" fmla="*/ 24 w 151"/>
                <a:gd name="T47" fmla="*/ 95 h 96"/>
                <a:gd name="T48" fmla="*/ 8 w 151"/>
                <a:gd name="T49" fmla="*/ 72 h 96"/>
                <a:gd name="T50" fmla="*/ 8 w 151"/>
                <a:gd name="T51" fmla="*/ 72 h 96"/>
                <a:gd name="T52" fmla="*/ 8 w 151"/>
                <a:gd name="T53" fmla="*/ 79 h 96"/>
                <a:gd name="T54" fmla="*/ 8 w 151"/>
                <a:gd name="T55" fmla="*/ 87 h 96"/>
                <a:gd name="T56" fmla="*/ 24 w 151"/>
                <a:gd name="T57" fmla="*/ 87 h 96"/>
                <a:gd name="T58" fmla="*/ 24 w 151"/>
                <a:gd name="T59" fmla="*/ 87 h 96"/>
                <a:gd name="T60" fmla="*/ 48 w 151"/>
                <a:gd name="T61" fmla="*/ 72 h 96"/>
                <a:gd name="T62" fmla="*/ 71 w 151"/>
                <a:gd name="T63" fmla="*/ 64 h 96"/>
                <a:gd name="T64" fmla="*/ 103 w 151"/>
                <a:gd name="T65" fmla="*/ 48 h 96"/>
                <a:gd name="T66" fmla="*/ 111 w 151"/>
                <a:gd name="T67" fmla="*/ 32 h 96"/>
                <a:gd name="T68" fmla="*/ 103 w 151"/>
                <a:gd name="T69" fmla="*/ 32 h 96"/>
                <a:gd name="T70" fmla="*/ 55 w 151"/>
                <a:gd name="T71" fmla="*/ 48 h 96"/>
                <a:gd name="T72" fmla="*/ 24 w 151"/>
                <a:gd name="T73" fmla="*/ 64 h 96"/>
                <a:gd name="T74" fmla="*/ 8 w 151"/>
                <a:gd name="T75" fmla="*/ 72 h 96"/>
                <a:gd name="T76" fmla="*/ 134 w 151"/>
                <a:gd name="T77" fmla="*/ 8 h 96"/>
                <a:gd name="T78" fmla="*/ 134 w 151"/>
                <a:gd name="T79" fmla="*/ 8 h 96"/>
                <a:gd name="T80" fmla="*/ 134 w 151"/>
                <a:gd name="T81" fmla="*/ 24 h 96"/>
                <a:gd name="T82" fmla="*/ 134 w 151"/>
                <a:gd name="T83" fmla="*/ 24 h 96"/>
                <a:gd name="T84" fmla="*/ 134 w 151"/>
                <a:gd name="T85" fmla="*/ 24 h 96"/>
                <a:gd name="T86" fmla="*/ 134 w 151"/>
                <a:gd name="T87" fmla="*/ 16 h 96"/>
                <a:gd name="T88" fmla="*/ 134 w 151"/>
                <a:gd name="T8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1" h="96">
                  <a:moveTo>
                    <a:pt x="24" y="95"/>
                  </a:moveTo>
                  <a:lnTo>
                    <a:pt x="24" y="95"/>
                  </a:lnTo>
                  <a:lnTo>
                    <a:pt x="24" y="95"/>
                  </a:lnTo>
                  <a:lnTo>
                    <a:pt x="24" y="95"/>
                  </a:lnTo>
                  <a:cubicBezTo>
                    <a:pt x="8" y="95"/>
                    <a:pt x="8" y="95"/>
                    <a:pt x="0" y="87"/>
                  </a:cubicBezTo>
                  <a:lnTo>
                    <a:pt x="0" y="79"/>
                  </a:lnTo>
                  <a:cubicBezTo>
                    <a:pt x="0" y="79"/>
                    <a:pt x="0" y="79"/>
                    <a:pt x="0" y="72"/>
                  </a:cubicBezTo>
                  <a:cubicBezTo>
                    <a:pt x="0" y="72"/>
                    <a:pt x="8" y="64"/>
                    <a:pt x="24" y="56"/>
                  </a:cubicBezTo>
                  <a:cubicBezTo>
                    <a:pt x="32" y="56"/>
                    <a:pt x="48" y="48"/>
                    <a:pt x="48" y="48"/>
                  </a:cubicBezTo>
                  <a:cubicBezTo>
                    <a:pt x="63" y="32"/>
                    <a:pt x="79" y="32"/>
                    <a:pt x="103" y="32"/>
                  </a:cubicBezTo>
                  <a:cubicBezTo>
                    <a:pt x="111" y="24"/>
                    <a:pt x="127" y="24"/>
                    <a:pt x="127" y="24"/>
                  </a:cubicBezTo>
                  <a:lnTo>
                    <a:pt x="127" y="8"/>
                  </a:lnTo>
                  <a:cubicBezTo>
                    <a:pt x="127" y="0"/>
                    <a:pt x="127" y="0"/>
                    <a:pt x="127" y="0"/>
                  </a:cubicBezTo>
                  <a:cubicBezTo>
                    <a:pt x="127" y="0"/>
                    <a:pt x="127" y="0"/>
                    <a:pt x="134" y="0"/>
                  </a:cubicBezTo>
                  <a:cubicBezTo>
                    <a:pt x="142" y="0"/>
                    <a:pt x="142" y="8"/>
                    <a:pt x="142" y="16"/>
                  </a:cubicBezTo>
                  <a:cubicBezTo>
                    <a:pt x="150" y="24"/>
                    <a:pt x="142" y="24"/>
                    <a:pt x="142" y="24"/>
                  </a:cubicBezTo>
                  <a:cubicBezTo>
                    <a:pt x="142" y="32"/>
                    <a:pt x="134" y="32"/>
                    <a:pt x="134" y="32"/>
                  </a:cubicBezTo>
                  <a:lnTo>
                    <a:pt x="134" y="32"/>
                  </a:lnTo>
                  <a:cubicBezTo>
                    <a:pt x="127" y="40"/>
                    <a:pt x="119" y="40"/>
                    <a:pt x="119" y="40"/>
                  </a:cubicBezTo>
                  <a:lnTo>
                    <a:pt x="111" y="40"/>
                  </a:lnTo>
                  <a:lnTo>
                    <a:pt x="111" y="48"/>
                  </a:lnTo>
                  <a:cubicBezTo>
                    <a:pt x="111" y="56"/>
                    <a:pt x="95" y="72"/>
                    <a:pt x="71" y="72"/>
                  </a:cubicBezTo>
                  <a:cubicBezTo>
                    <a:pt x="63" y="72"/>
                    <a:pt x="63" y="72"/>
                    <a:pt x="55" y="79"/>
                  </a:cubicBezTo>
                  <a:cubicBezTo>
                    <a:pt x="48" y="87"/>
                    <a:pt x="39" y="95"/>
                    <a:pt x="24" y="95"/>
                  </a:cubicBezTo>
                  <a:close/>
                  <a:moveTo>
                    <a:pt x="8" y="72"/>
                  </a:moveTo>
                  <a:lnTo>
                    <a:pt x="8" y="72"/>
                  </a:lnTo>
                  <a:cubicBezTo>
                    <a:pt x="8" y="79"/>
                    <a:pt x="8" y="79"/>
                    <a:pt x="8" y="79"/>
                  </a:cubicBezTo>
                  <a:cubicBezTo>
                    <a:pt x="8" y="79"/>
                    <a:pt x="8" y="79"/>
                    <a:pt x="8" y="87"/>
                  </a:cubicBezTo>
                  <a:cubicBezTo>
                    <a:pt x="8" y="87"/>
                    <a:pt x="8" y="87"/>
                    <a:pt x="24" y="87"/>
                  </a:cubicBezTo>
                  <a:lnTo>
                    <a:pt x="24" y="87"/>
                  </a:lnTo>
                  <a:cubicBezTo>
                    <a:pt x="39" y="87"/>
                    <a:pt x="48" y="79"/>
                    <a:pt x="48" y="72"/>
                  </a:cubicBezTo>
                  <a:cubicBezTo>
                    <a:pt x="55" y="64"/>
                    <a:pt x="63" y="64"/>
                    <a:pt x="71" y="64"/>
                  </a:cubicBezTo>
                  <a:cubicBezTo>
                    <a:pt x="95" y="64"/>
                    <a:pt x="103" y="48"/>
                    <a:pt x="103" y="48"/>
                  </a:cubicBezTo>
                  <a:cubicBezTo>
                    <a:pt x="103" y="40"/>
                    <a:pt x="103" y="40"/>
                    <a:pt x="111" y="32"/>
                  </a:cubicBezTo>
                  <a:cubicBezTo>
                    <a:pt x="103" y="32"/>
                    <a:pt x="103" y="32"/>
                    <a:pt x="103" y="32"/>
                  </a:cubicBezTo>
                  <a:cubicBezTo>
                    <a:pt x="87" y="40"/>
                    <a:pt x="63" y="40"/>
                    <a:pt x="55" y="48"/>
                  </a:cubicBezTo>
                  <a:cubicBezTo>
                    <a:pt x="48" y="56"/>
                    <a:pt x="39" y="64"/>
                    <a:pt x="24" y="64"/>
                  </a:cubicBezTo>
                  <a:cubicBezTo>
                    <a:pt x="16" y="72"/>
                    <a:pt x="8" y="72"/>
                    <a:pt x="8" y="72"/>
                  </a:cubicBezTo>
                  <a:close/>
                  <a:moveTo>
                    <a:pt x="134" y="8"/>
                  </a:moveTo>
                  <a:lnTo>
                    <a:pt x="134" y="8"/>
                  </a:lnTo>
                  <a:cubicBezTo>
                    <a:pt x="134" y="8"/>
                    <a:pt x="134" y="16"/>
                    <a:pt x="134" y="24"/>
                  </a:cubicBezTo>
                  <a:lnTo>
                    <a:pt x="134" y="24"/>
                  </a:lnTo>
                  <a:lnTo>
                    <a:pt x="134" y="24"/>
                  </a:lnTo>
                  <a:cubicBezTo>
                    <a:pt x="134" y="24"/>
                    <a:pt x="142" y="16"/>
                    <a:pt x="134" y="16"/>
                  </a:cubicBezTo>
                  <a:cubicBezTo>
                    <a:pt x="134" y="8"/>
                    <a:pt x="134" y="8"/>
                    <a:pt x="134" y="8"/>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465" name="Freeform 11"/>
            <p:cNvSpPr>
              <a:spLocks noChangeArrowheads="1"/>
            </p:cNvSpPr>
            <p:nvPr/>
          </p:nvSpPr>
          <p:spPr bwMode="auto">
            <a:xfrm>
              <a:off x="15284469" y="7615599"/>
              <a:ext cx="2785488" cy="2690396"/>
            </a:xfrm>
            <a:custGeom>
              <a:avLst/>
              <a:gdLst>
                <a:gd name="T0" fmla="*/ 5193 w 5297"/>
                <a:gd name="T1" fmla="*/ 3170 h 5116"/>
                <a:gd name="T2" fmla="*/ 5217 w 5297"/>
                <a:gd name="T3" fmla="*/ 2965 h 5116"/>
                <a:gd name="T4" fmla="*/ 5272 w 5297"/>
                <a:gd name="T5" fmla="*/ 2799 h 5116"/>
                <a:gd name="T6" fmla="*/ 5232 w 5297"/>
                <a:gd name="T7" fmla="*/ 2498 h 5116"/>
                <a:gd name="T8" fmla="*/ 5114 w 5297"/>
                <a:gd name="T9" fmla="*/ 2237 h 5116"/>
                <a:gd name="T10" fmla="*/ 4956 w 5297"/>
                <a:gd name="T11" fmla="*/ 1431 h 5116"/>
                <a:gd name="T12" fmla="*/ 4766 w 5297"/>
                <a:gd name="T13" fmla="*/ 1376 h 5116"/>
                <a:gd name="T14" fmla="*/ 4497 w 5297"/>
                <a:gd name="T15" fmla="*/ 1320 h 5116"/>
                <a:gd name="T16" fmla="*/ 4292 w 5297"/>
                <a:gd name="T17" fmla="*/ 1312 h 5116"/>
                <a:gd name="T18" fmla="*/ 4008 w 5297"/>
                <a:gd name="T19" fmla="*/ 1305 h 5116"/>
                <a:gd name="T20" fmla="*/ 3881 w 5297"/>
                <a:gd name="T21" fmla="*/ 1336 h 5116"/>
                <a:gd name="T22" fmla="*/ 3739 w 5297"/>
                <a:gd name="T23" fmla="*/ 1312 h 5116"/>
                <a:gd name="T24" fmla="*/ 3518 w 5297"/>
                <a:gd name="T25" fmla="*/ 1320 h 5116"/>
                <a:gd name="T26" fmla="*/ 3399 w 5297"/>
                <a:gd name="T27" fmla="*/ 1194 h 5116"/>
                <a:gd name="T28" fmla="*/ 3202 w 5297"/>
                <a:gd name="T29" fmla="*/ 1194 h 5116"/>
                <a:gd name="T30" fmla="*/ 2980 w 5297"/>
                <a:gd name="T31" fmla="*/ 1028 h 5116"/>
                <a:gd name="T32" fmla="*/ 2759 w 5297"/>
                <a:gd name="T33" fmla="*/ 55 h 5116"/>
                <a:gd name="T34" fmla="*/ 39 w 5297"/>
                <a:gd name="T35" fmla="*/ 2024 h 5116"/>
                <a:gd name="T36" fmla="*/ 253 w 5297"/>
                <a:gd name="T37" fmla="*/ 2316 h 5116"/>
                <a:gd name="T38" fmla="*/ 672 w 5297"/>
                <a:gd name="T39" fmla="*/ 2719 h 5116"/>
                <a:gd name="T40" fmla="*/ 798 w 5297"/>
                <a:gd name="T41" fmla="*/ 3178 h 5116"/>
                <a:gd name="T42" fmla="*/ 1154 w 5297"/>
                <a:gd name="T43" fmla="*/ 3431 h 5116"/>
                <a:gd name="T44" fmla="*/ 1541 w 5297"/>
                <a:gd name="T45" fmla="*/ 3265 h 5116"/>
                <a:gd name="T46" fmla="*/ 1889 w 5297"/>
                <a:gd name="T47" fmla="*/ 3178 h 5116"/>
                <a:gd name="T48" fmla="*/ 2324 w 5297"/>
                <a:gd name="T49" fmla="*/ 3463 h 5116"/>
                <a:gd name="T50" fmla="*/ 2704 w 5297"/>
                <a:gd name="T51" fmla="*/ 4134 h 5116"/>
                <a:gd name="T52" fmla="*/ 2870 w 5297"/>
                <a:gd name="T53" fmla="*/ 4411 h 5116"/>
                <a:gd name="T54" fmla="*/ 3012 w 5297"/>
                <a:gd name="T55" fmla="*/ 4806 h 5116"/>
                <a:gd name="T56" fmla="*/ 3423 w 5297"/>
                <a:gd name="T57" fmla="*/ 4988 h 5116"/>
                <a:gd name="T58" fmla="*/ 3747 w 5297"/>
                <a:gd name="T59" fmla="*/ 5107 h 5116"/>
                <a:gd name="T60" fmla="*/ 3826 w 5297"/>
                <a:gd name="T61" fmla="*/ 5036 h 5116"/>
                <a:gd name="T62" fmla="*/ 3747 w 5297"/>
                <a:gd name="T63" fmla="*/ 4901 h 5116"/>
                <a:gd name="T64" fmla="*/ 3660 w 5297"/>
                <a:gd name="T65" fmla="*/ 4593 h 5116"/>
                <a:gd name="T66" fmla="*/ 3755 w 5297"/>
                <a:gd name="T67" fmla="*/ 4743 h 5116"/>
                <a:gd name="T68" fmla="*/ 3779 w 5297"/>
                <a:gd name="T69" fmla="*/ 4712 h 5116"/>
                <a:gd name="T70" fmla="*/ 3668 w 5297"/>
                <a:gd name="T71" fmla="*/ 4435 h 5116"/>
                <a:gd name="T72" fmla="*/ 3715 w 5297"/>
                <a:gd name="T73" fmla="*/ 4403 h 5116"/>
                <a:gd name="T74" fmla="*/ 3834 w 5297"/>
                <a:gd name="T75" fmla="*/ 4222 h 5116"/>
                <a:gd name="T76" fmla="*/ 3771 w 5297"/>
                <a:gd name="T77" fmla="*/ 4253 h 5116"/>
                <a:gd name="T78" fmla="*/ 3771 w 5297"/>
                <a:gd name="T79" fmla="*/ 4142 h 5116"/>
                <a:gd name="T80" fmla="*/ 3826 w 5297"/>
                <a:gd name="T81" fmla="*/ 4056 h 5116"/>
                <a:gd name="T82" fmla="*/ 3992 w 5297"/>
                <a:gd name="T83" fmla="*/ 3937 h 5116"/>
                <a:gd name="T84" fmla="*/ 4094 w 5297"/>
                <a:gd name="T85" fmla="*/ 3921 h 5116"/>
                <a:gd name="T86" fmla="*/ 4110 w 5297"/>
                <a:gd name="T87" fmla="*/ 3858 h 5116"/>
                <a:gd name="T88" fmla="*/ 4157 w 5297"/>
                <a:gd name="T89" fmla="*/ 3803 h 5116"/>
                <a:gd name="T90" fmla="*/ 4220 w 5297"/>
                <a:gd name="T91" fmla="*/ 3874 h 5116"/>
                <a:gd name="T92" fmla="*/ 4473 w 5297"/>
                <a:gd name="T93" fmla="*/ 3723 h 5116"/>
                <a:gd name="T94" fmla="*/ 4750 w 5297"/>
                <a:gd name="T95" fmla="*/ 3407 h 5116"/>
                <a:gd name="T96" fmla="*/ 4766 w 5297"/>
                <a:gd name="T97" fmla="*/ 3305 h 5116"/>
                <a:gd name="T98" fmla="*/ 4813 w 5297"/>
                <a:gd name="T99" fmla="*/ 3328 h 5116"/>
                <a:gd name="T100" fmla="*/ 4790 w 5297"/>
                <a:gd name="T101" fmla="*/ 3447 h 5116"/>
                <a:gd name="T102" fmla="*/ 4797 w 5297"/>
                <a:gd name="T103" fmla="*/ 3478 h 5116"/>
                <a:gd name="T104" fmla="*/ 5185 w 5297"/>
                <a:gd name="T105" fmla="*/ 3265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97" h="5116">
                  <a:moveTo>
                    <a:pt x="5169" y="3249"/>
                  </a:moveTo>
                  <a:lnTo>
                    <a:pt x="5169" y="3249"/>
                  </a:lnTo>
                  <a:cubicBezTo>
                    <a:pt x="5161" y="3241"/>
                    <a:pt x="5145" y="3233"/>
                    <a:pt x="5153" y="3217"/>
                  </a:cubicBezTo>
                  <a:cubicBezTo>
                    <a:pt x="5161" y="3202"/>
                    <a:pt x="5177" y="3186"/>
                    <a:pt x="5193" y="3170"/>
                  </a:cubicBezTo>
                  <a:cubicBezTo>
                    <a:pt x="5217" y="3146"/>
                    <a:pt x="5209" y="3123"/>
                    <a:pt x="5217" y="3107"/>
                  </a:cubicBezTo>
                  <a:cubicBezTo>
                    <a:pt x="5232" y="3091"/>
                    <a:pt x="5240" y="3099"/>
                    <a:pt x="5240" y="3083"/>
                  </a:cubicBezTo>
                  <a:cubicBezTo>
                    <a:pt x="5240" y="3059"/>
                    <a:pt x="5248" y="3043"/>
                    <a:pt x="5232" y="3020"/>
                  </a:cubicBezTo>
                  <a:cubicBezTo>
                    <a:pt x="5224" y="2996"/>
                    <a:pt x="5209" y="2980"/>
                    <a:pt x="5217" y="2965"/>
                  </a:cubicBezTo>
                  <a:cubicBezTo>
                    <a:pt x="5217" y="2957"/>
                    <a:pt x="5224" y="2925"/>
                    <a:pt x="5232" y="2925"/>
                  </a:cubicBezTo>
                  <a:cubicBezTo>
                    <a:pt x="5248" y="2925"/>
                    <a:pt x="5248" y="2901"/>
                    <a:pt x="5240" y="2886"/>
                  </a:cubicBezTo>
                  <a:cubicBezTo>
                    <a:pt x="5232" y="2870"/>
                    <a:pt x="5193" y="2878"/>
                    <a:pt x="5217" y="2854"/>
                  </a:cubicBezTo>
                  <a:cubicBezTo>
                    <a:pt x="5248" y="2822"/>
                    <a:pt x="5248" y="2838"/>
                    <a:pt x="5272" y="2799"/>
                  </a:cubicBezTo>
                  <a:cubicBezTo>
                    <a:pt x="5288" y="2759"/>
                    <a:pt x="5288" y="2727"/>
                    <a:pt x="5288" y="2712"/>
                  </a:cubicBezTo>
                  <a:cubicBezTo>
                    <a:pt x="5288" y="2688"/>
                    <a:pt x="5280" y="2672"/>
                    <a:pt x="5288" y="2648"/>
                  </a:cubicBezTo>
                  <a:cubicBezTo>
                    <a:pt x="5296" y="2617"/>
                    <a:pt x="5288" y="2585"/>
                    <a:pt x="5272" y="2553"/>
                  </a:cubicBezTo>
                  <a:cubicBezTo>
                    <a:pt x="5256" y="2522"/>
                    <a:pt x="5232" y="2546"/>
                    <a:pt x="5232" y="2498"/>
                  </a:cubicBezTo>
                  <a:cubicBezTo>
                    <a:pt x="5232" y="2459"/>
                    <a:pt x="5217" y="2435"/>
                    <a:pt x="5201" y="2419"/>
                  </a:cubicBezTo>
                  <a:cubicBezTo>
                    <a:pt x="5185" y="2403"/>
                    <a:pt x="5161" y="2403"/>
                    <a:pt x="5169" y="2380"/>
                  </a:cubicBezTo>
                  <a:cubicBezTo>
                    <a:pt x="5177" y="2356"/>
                    <a:pt x="5185" y="2348"/>
                    <a:pt x="5177" y="2316"/>
                  </a:cubicBezTo>
                  <a:cubicBezTo>
                    <a:pt x="5161" y="2277"/>
                    <a:pt x="5130" y="2261"/>
                    <a:pt x="5114" y="2237"/>
                  </a:cubicBezTo>
                  <a:cubicBezTo>
                    <a:pt x="5098" y="2213"/>
                    <a:pt x="5066" y="2198"/>
                    <a:pt x="5066" y="2198"/>
                  </a:cubicBezTo>
                  <a:cubicBezTo>
                    <a:pt x="5059" y="1455"/>
                    <a:pt x="5059" y="1455"/>
                    <a:pt x="5059" y="1455"/>
                  </a:cubicBezTo>
                  <a:cubicBezTo>
                    <a:pt x="5059" y="1455"/>
                    <a:pt x="5043" y="1431"/>
                    <a:pt x="5019" y="1431"/>
                  </a:cubicBezTo>
                  <a:cubicBezTo>
                    <a:pt x="4987" y="1431"/>
                    <a:pt x="4964" y="1423"/>
                    <a:pt x="4956" y="1431"/>
                  </a:cubicBezTo>
                  <a:cubicBezTo>
                    <a:pt x="4940" y="1431"/>
                    <a:pt x="4948" y="1478"/>
                    <a:pt x="4924" y="1463"/>
                  </a:cubicBezTo>
                  <a:cubicBezTo>
                    <a:pt x="4900" y="1439"/>
                    <a:pt x="4916" y="1399"/>
                    <a:pt x="4884" y="1399"/>
                  </a:cubicBezTo>
                  <a:cubicBezTo>
                    <a:pt x="4853" y="1391"/>
                    <a:pt x="4869" y="1407"/>
                    <a:pt x="4829" y="1407"/>
                  </a:cubicBezTo>
                  <a:cubicBezTo>
                    <a:pt x="4797" y="1407"/>
                    <a:pt x="4774" y="1391"/>
                    <a:pt x="4766" y="1376"/>
                  </a:cubicBezTo>
                  <a:cubicBezTo>
                    <a:pt x="4758" y="1368"/>
                    <a:pt x="4726" y="1376"/>
                    <a:pt x="4687" y="1328"/>
                  </a:cubicBezTo>
                  <a:cubicBezTo>
                    <a:pt x="4647" y="1281"/>
                    <a:pt x="4624" y="1265"/>
                    <a:pt x="4600" y="1265"/>
                  </a:cubicBezTo>
                  <a:cubicBezTo>
                    <a:pt x="4576" y="1265"/>
                    <a:pt x="4568" y="1289"/>
                    <a:pt x="4553" y="1305"/>
                  </a:cubicBezTo>
                  <a:cubicBezTo>
                    <a:pt x="4544" y="1320"/>
                    <a:pt x="4529" y="1344"/>
                    <a:pt x="4497" y="1320"/>
                  </a:cubicBezTo>
                  <a:cubicBezTo>
                    <a:pt x="4466" y="1296"/>
                    <a:pt x="4473" y="1281"/>
                    <a:pt x="4450" y="1281"/>
                  </a:cubicBezTo>
                  <a:cubicBezTo>
                    <a:pt x="4434" y="1281"/>
                    <a:pt x="4386" y="1281"/>
                    <a:pt x="4386" y="1305"/>
                  </a:cubicBezTo>
                  <a:cubicBezTo>
                    <a:pt x="4379" y="1336"/>
                    <a:pt x="4363" y="1360"/>
                    <a:pt x="4331" y="1344"/>
                  </a:cubicBezTo>
                  <a:cubicBezTo>
                    <a:pt x="4307" y="1320"/>
                    <a:pt x="4323" y="1305"/>
                    <a:pt x="4292" y="1312"/>
                  </a:cubicBezTo>
                  <a:cubicBezTo>
                    <a:pt x="4252" y="1320"/>
                    <a:pt x="4220" y="1344"/>
                    <a:pt x="4204" y="1368"/>
                  </a:cubicBezTo>
                  <a:cubicBezTo>
                    <a:pt x="4181" y="1391"/>
                    <a:pt x="4165" y="1423"/>
                    <a:pt x="4141" y="1399"/>
                  </a:cubicBezTo>
                  <a:cubicBezTo>
                    <a:pt x="4110" y="1383"/>
                    <a:pt x="4094" y="1368"/>
                    <a:pt x="4062" y="1336"/>
                  </a:cubicBezTo>
                  <a:cubicBezTo>
                    <a:pt x="4039" y="1312"/>
                    <a:pt x="4016" y="1281"/>
                    <a:pt x="4008" y="1305"/>
                  </a:cubicBezTo>
                  <a:cubicBezTo>
                    <a:pt x="4000" y="1328"/>
                    <a:pt x="3992" y="1352"/>
                    <a:pt x="3976" y="1336"/>
                  </a:cubicBezTo>
                  <a:cubicBezTo>
                    <a:pt x="3953" y="1312"/>
                    <a:pt x="3945" y="1296"/>
                    <a:pt x="3929" y="1281"/>
                  </a:cubicBezTo>
                  <a:cubicBezTo>
                    <a:pt x="3913" y="1273"/>
                    <a:pt x="3913" y="1241"/>
                    <a:pt x="3897" y="1273"/>
                  </a:cubicBezTo>
                  <a:cubicBezTo>
                    <a:pt x="3881" y="1312"/>
                    <a:pt x="3881" y="1305"/>
                    <a:pt x="3881" y="1336"/>
                  </a:cubicBezTo>
                  <a:cubicBezTo>
                    <a:pt x="3881" y="1360"/>
                    <a:pt x="3874" y="1399"/>
                    <a:pt x="3858" y="1391"/>
                  </a:cubicBezTo>
                  <a:cubicBezTo>
                    <a:pt x="3842" y="1383"/>
                    <a:pt x="3818" y="1383"/>
                    <a:pt x="3826" y="1352"/>
                  </a:cubicBezTo>
                  <a:cubicBezTo>
                    <a:pt x="3834" y="1320"/>
                    <a:pt x="3842" y="1305"/>
                    <a:pt x="3826" y="1305"/>
                  </a:cubicBezTo>
                  <a:cubicBezTo>
                    <a:pt x="3810" y="1305"/>
                    <a:pt x="3739" y="1296"/>
                    <a:pt x="3739" y="1312"/>
                  </a:cubicBezTo>
                  <a:cubicBezTo>
                    <a:pt x="3739" y="1336"/>
                    <a:pt x="3708" y="1336"/>
                    <a:pt x="3692" y="1320"/>
                  </a:cubicBezTo>
                  <a:cubicBezTo>
                    <a:pt x="3684" y="1305"/>
                    <a:pt x="3676" y="1289"/>
                    <a:pt x="3644" y="1281"/>
                  </a:cubicBezTo>
                  <a:cubicBezTo>
                    <a:pt x="3613" y="1273"/>
                    <a:pt x="3589" y="1273"/>
                    <a:pt x="3581" y="1296"/>
                  </a:cubicBezTo>
                  <a:cubicBezTo>
                    <a:pt x="3565" y="1312"/>
                    <a:pt x="3534" y="1352"/>
                    <a:pt x="3518" y="1320"/>
                  </a:cubicBezTo>
                  <a:cubicBezTo>
                    <a:pt x="3510" y="1296"/>
                    <a:pt x="3526" y="1265"/>
                    <a:pt x="3510" y="1249"/>
                  </a:cubicBezTo>
                  <a:cubicBezTo>
                    <a:pt x="3486" y="1241"/>
                    <a:pt x="3478" y="1249"/>
                    <a:pt x="3478" y="1225"/>
                  </a:cubicBezTo>
                  <a:cubicBezTo>
                    <a:pt x="3478" y="1202"/>
                    <a:pt x="3486" y="1186"/>
                    <a:pt x="3462" y="1186"/>
                  </a:cubicBezTo>
                  <a:cubicBezTo>
                    <a:pt x="3431" y="1186"/>
                    <a:pt x="3407" y="1178"/>
                    <a:pt x="3399" y="1194"/>
                  </a:cubicBezTo>
                  <a:cubicBezTo>
                    <a:pt x="3399" y="1202"/>
                    <a:pt x="3375" y="1178"/>
                    <a:pt x="3368" y="1210"/>
                  </a:cubicBezTo>
                  <a:cubicBezTo>
                    <a:pt x="3360" y="1241"/>
                    <a:pt x="3328" y="1249"/>
                    <a:pt x="3320" y="1225"/>
                  </a:cubicBezTo>
                  <a:cubicBezTo>
                    <a:pt x="3320" y="1202"/>
                    <a:pt x="3320" y="1194"/>
                    <a:pt x="3289" y="1186"/>
                  </a:cubicBezTo>
                  <a:cubicBezTo>
                    <a:pt x="3257" y="1186"/>
                    <a:pt x="3225" y="1210"/>
                    <a:pt x="3202" y="1194"/>
                  </a:cubicBezTo>
                  <a:cubicBezTo>
                    <a:pt x="3202" y="1194"/>
                    <a:pt x="3186" y="1162"/>
                    <a:pt x="3146" y="1162"/>
                  </a:cubicBezTo>
                  <a:cubicBezTo>
                    <a:pt x="3099" y="1170"/>
                    <a:pt x="3091" y="1154"/>
                    <a:pt x="3059" y="1146"/>
                  </a:cubicBezTo>
                  <a:cubicBezTo>
                    <a:pt x="3028" y="1138"/>
                    <a:pt x="3036" y="1099"/>
                    <a:pt x="3028" y="1075"/>
                  </a:cubicBezTo>
                  <a:cubicBezTo>
                    <a:pt x="3012" y="1052"/>
                    <a:pt x="2996" y="1020"/>
                    <a:pt x="2980" y="1028"/>
                  </a:cubicBezTo>
                  <a:cubicBezTo>
                    <a:pt x="2957" y="1036"/>
                    <a:pt x="2972" y="1075"/>
                    <a:pt x="2933" y="1059"/>
                  </a:cubicBezTo>
                  <a:cubicBezTo>
                    <a:pt x="2885" y="1052"/>
                    <a:pt x="2885" y="1083"/>
                    <a:pt x="2854" y="1052"/>
                  </a:cubicBezTo>
                  <a:cubicBezTo>
                    <a:pt x="2814" y="1020"/>
                    <a:pt x="2806" y="988"/>
                    <a:pt x="2775" y="965"/>
                  </a:cubicBezTo>
                  <a:cubicBezTo>
                    <a:pt x="2743" y="941"/>
                    <a:pt x="2759" y="55"/>
                    <a:pt x="2759" y="55"/>
                  </a:cubicBezTo>
                  <a:cubicBezTo>
                    <a:pt x="1613" y="0"/>
                    <a:pt x="1613" y="0"/>
                    <a:pt x="1613" y="0"/>
                  </a:cubicBezTo>
                  <a:cubicBezTo>
                    <a:pt x="1470" y="2095"/>
                    <a:pt x="1470" y="2095"/>
                    <a:pt x="1470" y="2095"/>
                  </a:cubicBezTo>
                  <a:cubicBezTo>
                    <a:pt x="1470" y="2095"/>
                    <a:pt x="1470" y="2142"/>
                    <a:pt x="1439" y="2142"/>
                  </a:cubicBezTo>
                  <a:cubicBezTo>
                    <a:pt x="1415" y="2142"/>
                    <a:pt x="39" y="2024"/>
                    <a:pt x="39" y="2024"/>
                  </a:cubicBezTo>
                  <a:cubicBezTo>
                    <a:pt x="39" y="2024"/>
                    <a:pt x="0" y="1984"/>
                    <a:pt x="71" y="2127"/>
                  </a:cubicBezTo>
                  <a:cubicBezTo>
                    <a:pt x="87" y="2127"/>
                    <a:pt x="103" y="2135"/>
                    <a:pt x="103" y="2135"/>
                  </a:cubicBezTo>
                  <a:cubicBezTo>
                    <a:pt x="111" y="2135"/>
                    <a:pt x="182" y="2182"/>
                    <a:pt x="182" y="2253"/>
                  </a:cubicBezTo>
                  <a:cubicBezTo>
                    <a:pt x="182" y="2316"/>
                    <a:pt x="190" y="2277"/>
                    <a:pt x="253" y="2316"/>
                  </a:cubicBezTo>
                  <a:cubicBezTo>
                    <a:pt x="308" y="2348"/>
                    <a:pt x="332" y="2372"/>
                    <a:pt x="371" y="2419"/>
                  </a:cubicBezTo>
                  <a:cubicBezTo>
                    <a:pt x="411" y="2459"/>
                    <a:pt x="427" y="2466"/>
                    <a:pt x="443" y="2530"/>
                  </a:cubicBezTo>
                  <a:cubicBezTo>
                    <a:pt x="458" y="2593"/>
                    <a:pt x="506" y="2569"/>
                    <a:pt x="545" y="2609"/>
                  </a:cubicBezTo>
                  <a:cubicBezTo>
                    <a:pt x="593" y="2648"/>
                    <a:pt x="609" y="2672"/>
                    <a:pt x="672" y="2719"/>
                  </a:cubicBezTo>
                  <a:cubicBezTo>
                    <a:pt x="735" y="2767"/>
                    <a:pt x="719" y="2767"/>
                    <a:pt x="719" y="2806"/>
                  </a:cubicBezTo>
                  <a:cubicBezTo>
                    <a:pt x="719" y="2846"/>
                    <a:pt x="696" y="2830"/>
                    <a:pt x="767" y="2909"/>
                  </a:cubicBezTo>
                  <a:cubicBezTo>
                    <a:pt x="830" y="2988"/>
                    <a:pt x="759" y="2957"/>
                    <a:pt x="743" y="3012"/>
                  </a:cubicBezTo>
                  <a:cubicBezTo>
                    <a:pt x="719" y="3059"/>
                    <a:pt x="782" y="3123"/>
                    <a:pt x="798" y="3178"/>
                  </a:cubicBezTo>
                  <a:cubicBezTo>
                    <a:pt x="814" y="3225"/>
                    <a:pt x="838" y="3225"/>
                    <a:pt x="885" y="3241"/>
                  </a:cubicBezTo>
                  <a:cubicBezTo>
                    <a:pt x="925" y="3257"/>
                    <a:pt x="909" y="3265"/>
                    <a:pt x="925" y="3296"/>
                  </a:cubicBezTo>
                  <a:cubicBezTo>
                    <a:pt x="949" y="3336"/>
                    <a:pt x="1012" y="3360"/>
                    <a:pt x="1044" y="3360"/>
                  </a:cubicBezTo>
                  <a:cubicBezTo>
                    <a:pt x="1083" y="3360"/>
                    <a:pt x="1138" y="3439"/>
                    <a:pt x="1154" y="3431"/>
                  </a:cubicBezTo>
                  <a:cubicBezTo>
                    <a:pt x="1178" y="3423"/>
                    <a:pt x="1288" y="3502"/>
                    <a:pt x="1344" y="3542"/>
                  </a:cubicBezTo>
                  <a:cubicBezTo>
                    <a:pt x="1407" y="3581"/>
                    <a:pt x="1383" y="3510"/>
                    <a:pt x="1431" y="3486"/>
                  </a:cubicBezTo>
                  <a:cubicBezTo>
                    <a:pt x="1478" y="3463"/>
                    <a:pt x="1478" y="3399"/>
                    <a:pt x="1486" y="3360"/>
                  </a:cubicBezTo>
                  <a:cubicBezTo>
                    <a:pt x="1502" y="3320"/>
                    <a:pt x="1526" y="3289"/>
                    <a:pt x="1541" y="3265"/>
                  </a:cubicBezTo>
                  <a:cubicBezTo>
                    <a:pt x="1549" y="3241"/>
                    <a:pt x="1534" y="3194"/>
                    <a:pt x="1613" y="3186"/>
                  </a:cubicBezTo>
                  <a:cubicBezTo>
                    <a:pt x="1692" y="3178"/>
                    <a:pt x="1692" y="3139"/>
                    <a:pt x="1739" y="3139"/>
                  </a:cubicBezTo>
                  <a:cubicBezTo>
                    <a:pt x="1794" y="3146"/>
                    <a:pt x="1794" y="3186"/>
                    <a:pt x="1826" y="3186"/>
                  </a:cubicBezTo>
                  <a:cubicBezTo>
                    <a:pt x="1850" y="3194"/>
                    <a:pt x="1850" y="3186"/>
                    <a:pt x="1889" y="3178"/>
                  </a:cubicBezTo>
                  <a:cubicBezTo>
                    <a:pt x="1929" y="3162"/>
                    <a:pt x="1929" y="3178"/>
                    <a:pt x="1952" y="3202"/>
                  </a:cubicBezTo>
                  <a:cubicBezTo>
                    <a:pt x="1968" y="3217"/>
                    <a:pt x="2008" y="3210"/>
                    <a:pt x="2024" y="3194"/>
                  </a:cubicBezTo>
                  <a:cubicBezTo>
                    <a:pt x="2047" y="3178"/>
                    <a:pt x="2127" y="3296"/>
                    <a:pt x="2166" y="3328"/>
                  </a:cubicBezTo>
                  <a:cubicBezTo>
                    <a:pt x="2205" y="3368"/>
                    <a:pt x="2277" y="3431"/>
                    <a:pt x="2324" y="3463"/>
                  </a:cubicBezTo>
                  <a:cubicBezTo>
                    <a:pt x="2372" y="3494"/>
                    <a:pt x="2316" y="3510"/>
                    <a:pt x="2419" y="3660"/>
                  </a:cubicBezTo>
                  <a:cubicBezTo>
                    <a:pt x="2522" y="3810"/>
                    <a:pt x="2482" y="3834"/>
                    <a:pt x="2514" y="3874"/>
                  </a:cubicBezTo>
                  <a:cubicBezTo>
                    <a:pt x="2545" y="3905"/>
                    <a:pt x="2498" y="3921"/>
                    <a:pt x="2538" y="3945"/>
                  </a:cubicBezTo>
                  <a:cubicBezTo>
                    <a:pt x="2585" y="3969"/>
                    <a:pt x="2688" y="4095"/>
                    <a:pt x="2704" y="4134"/>
                  </a:cubicBezTo>
                  <a:cubicBezTo>
                    <a:pt x="2727" y="4174"/>
                    <a:pt x="2727" y="4206"/>
                    <a:pt x="2767" y="4214"/>
                  </a:cubicBezTo>
                  <a:cubicBezTo>
                    <a:pt x="2806" y="4222"/>
                    <a:pt x="2814" y="4253"/>
                    <a:pt x="2838" y="4269"/>
                  </a:cubicBezTo>
                  <a:cubicBezTo>
                    <a:pt x="2862" y="4293"/>
                    <a:pt x="2838" y="4293"/>
                    <a:pt x="2838" y="4324"/>
                  </a:cubicBezTo>
                  <a:cubicBezTo>
                    <a:pt x="2830" y="4356"/>
                    <a:pt x="2814" y="4380"/>
                    <a:pt x="2870" y="4411"/>
                  </a:cubicBezTo>
                  <a:cubicBezTo>
                    <a:pt x="2917" y="4443"/>
                    <a:pt x="2830" y="4474"/>
                    <a:pt x="2862" y="4514"/>
                  </a:cubicBezTo>
                  <a:cubicBezTo>
                    <a:pt x="2893" y="4553"/>
                    <a:pt x="2941" y="4648"/>
                    <a:pt x="2964" y="4672"/>
                  </a:cubicBezTo>
                  <a:cubicBezTo>
                    <a:pt x="2988" y="4696"/>
                    <a:pt x="2949" y="4743"/>
                    <a:pt x="2972" y="4759"/>
                  </a:cubicBezTo>
                  <a:cubicBezTo>
                    <a:pt x="3004" y="4775"/>
                    <a:pt x="2988" y="4806"/>
                    <a:pt x="3012" y="4806"/>
                  </a:cubicBezTo>
                  <a:cubicBezTo>
                    <a:pt x="3028" y="4814"/>
                    <a:pt x="3067" y="4822"/>
                    <a:pt x="3115" y="4854"/>
                  </a:cubicBezTo>
                  <a:cubicBezTo>
                    <a:pt x="3170" y="4878"/>
                    <a:pt x="3154" y="4893"/>
                    <a:pt x="3202" y="4886"/>
                  </a:cubicBezTo>
                  <a:cubicBezTo>
                    <a:pt x="3241" y="4886"/>
                    <a:pt x="3257" y="4901"/>
                    <a:pt x="3312" y="4941"/>
                  </a:cubicBezTo>
                  <a:cubicBezTo>
                    <a:pt x="3360" y="4973"/>
                    <a:pt x="3375" y="4988"/>
                    <a:pt x="3423" y="4988"/>
                  </a:cubicBezTo>
                  <a:cubicBezTo>
                    <a:pt x="3470" y="4996"/>
                    <a:pt x="3478" y="4996"/>
                    <a:pt x="3510" y="4973"/>
                  </a:cubicBezTo>
                  <a:cubicBezTo>
                    <a:pt x="3542" y="4949"/>
                    <a:pt x="3597" y="5004"/>
                    <a:pt x="3637" y="5020"/>
                  </a:cubicBezTo>
                  <a:cubicBezTo>
                    <a:pt x="3668" y="5036"/>
                    <a:pt x="3684" y="5067"/>
                    <a:pt x="3708" y="5083"/>
                  </a:cubicBezTo>
                  <a:cubicBezTo>
                    <a:pt x="3723" y="5107"/>
                    <a:pt x="3715" y="5115"/>
                    <a:pt x="3747" y="5107"/>
                  </a:cubicBezTo>
                  <a:cubicBezTo>
                    <a:pt x="3779" y="5099"/>
                    <a:pt x="3763" y="5075"/>
                    <a:pt x="3763" y="5075"/>
                  </a:cubicBezTo>
                  <a:cubicBezTo>
                    <a:pt x="3763" y="5075"/>
                    <a:pt x="3794" y="5052"/>
                    <a:pt x="3802" y="5044"/>
                  </a:cubicBezTo>
                  <a:cubicBezTo>
                    <a:pt x="3810" y="5028"/>
                    <a:pt x="3826" y="5044"/>
                    <a:pt x="3834" y="5044"/>
                  </a:cubicBezTo>
                  <a:cubicBezTo>
                    <a:pt x="3834" y="5036"/>
                    <a:pt x="3826" y="5036"/>
                    <a:pt x="3826" y="5036"/>
                  </a:cubicBezTo>
                  <a:cubicBezTo>
                    <a:pt x="3818" y="4980"/>
                    <a:pt x="3810" y="4996"/>
                    <a:pt x="3802" y="5012"/>
                  </a:cubicBezTo>
                  <a:cubicBezTo>
                    <a:pt x="3794" y="5020"/>
                    <a:pt x="3794" y="5044"/>
                    <a:pt x="3779" y="5028"/>
                  </a:cubicBezTo>
                  <a:cubicBezTo>
                    <a:pt x="3771" y="5012"/>
                    <a:pt x="3802" y="5012"/>
                    <a:pt x="3779" y="4973"/>
                  </a:cubicBezTo>
                  <a:cubicBezTo>
                    <a:pt x="3763" y="4941"/>
                    <a:pt x="3755" y="4949"/>
                    <a:pt x="3747" y="4901"/>
                  </a:cubicBezTo>
                  <a:cubicBezTo>
                    <a:pt x="3739" y="4854"/>
                    <a:pt x="3708" y="4870"/>
                    <a:pt x="3708" y="4814"/>
                  </a:cubicBezTo>
                  <a:cubicBezTo>
                    <a:pt x="3708" y="4759"/>
                    <a:pt x="3731" y="4727"/>
                    <a:pt x="3708" y="4696"/>
                  </a:cubicBezTo>
                  <a:cubicBezTo>
                    <a:pt x="3684" y="4664"/>
                    <a:pt x="3668" y="4656"/>
                    <a:pt x="3676" y="4633"/>
                  </a:cubicBezTo>
                  <a:cubicBezTo>
                    <a:pt x="3684" y="4609"/>
                    <a:pt x="3660" y="4617"/>
                    <a:pt x="3660" y="4593"/>
                  </a:cubicBezTo>
                  <a:cubicBezTo>
                    <a:pt x="3652" y="4569"/>
                    <a:pt x="3652" y="4562"/>
                    <a:pt x="3676" y="4553"/>
                  </a:cubicBezTo>
                  <a:cubicBezTo>
                    <a:pt x="3700" y="4538"/>
                    <a:pt x="3708" y="4522"/>
                    <a:pt x="3708" y="4506"/>
                  </a:cubicBezTo>
                  <a:cubicBezTo>
                    <a:pt x="3700" y="4490"/>
                    <a:pt x="3723" y="4514"/>
                    <a:pt x="3723" y="4553"/>
                  </a:cubicBezTo>
                  <a:cubicBezTo>
                    <a:pt x="3723" y="4593"/>
                    <a:pt x="3739" y="4727"/>
                    <a:pt x="3755" y="4743"/>
                  </a:cubicBezTo>
                  <a:cubicBezTo>
                    <a:pt x="3771" y="4767"/>
                    <a:pt x="3802" y="4862"/>
                    <a:pt x="3802" y="4878"/>
                  </a:cubicBezTo>
                  <a:cubicBezTo>
                    <a:pt x="3794" y="4901"/>
                    <a:pt x="3802" y="4957"/>
                    <a:pt x="3818" y="4941"/>
                  </a:cubicBezTo>
                  <a:cubicBezTo>
                    <a:pt x="3826" y="4925"/>
                    <a:pt x="3826" y="4925"/>
                    <a:pt x="3818" y="4886"/>
                  </a:cubicBezTo>
                  <a:cubicBezTo>
                    <a:pt x="3802" y="4838"/>
                    <a:pt x="3794" y="4775"/>
                    <a:pt x="3779" y="4712"/>
                  </a:cubicBezTo>
                  <a:cubicBezTo>
                    <a:pt x="3755" y="4640"/>
                    <a:pt x="3747" y="4617"/>
                    <a:pt x="3747" y="4577"/>
                  </a:cubicBezTo>
                  <a:cubicBezTo>
                    <a:pt x="3747" y="4546"/>
                    <a:pt x="3739" y="4522"/>
                    <a:pt x="3731" y="4498"/>
                  </a:cubicBezTo>
                  <a:cubicBezTo>
                    <a:pt x="3723" y="4474"/>
                    <a:pt x="3723" y="4467"/>
                    <a:pt x="3715" y="4451"/>
                  </a:cubicBezTo>
                  <a:cubicBezTo>
                    <a:pt x="3700" y="4435"/>
                    <a:pt x="3692" y="4435"/>
                    <a:pt x="3668" y="4435"/>
                  </a:cubicBezTo>
                  <a:cubicBezTo>
                    <a:pt x="3652" y="4435"/>
                    <a:pt x="3637" y="4451"/>
                    <a:pt x="3621" y="4435"/>
                  </a:cubicBezTo>
                  <a:cubicBezTo>
                    <a:pt x="3597" y="4411"/>
                    <a:pt x="3581" y="4411"/>
                    <a:pt x="3597" y="4395"/>
                  </a:cubicBezTo>
                  <a:cubicBezTo>
                    <a:pt x="3613" y="4387"/>
                    <a:pt x="3652" y="4395"/>
                    <a:pt x="3676" y="4403"/>
                  </a:cubicBezTo>
                  <a:cubicBezTo>
                    <a:pt x="3692" y="4411"/>
                    <a:pt x="3700" y="4419"/>
                    <a:pt x="3715" y="4403"/>
                  </a:cubicBezTo>
                  <a:cubicBezTo>
                    <a:pt x="3731" y="4395"/>
                    <a:pt x="3731" y="4364"/>
                    <a:pt x="3739" y="4380"/>
                  </a:cubicBezTo>
                  <a:cubicBezTo>
                    <a:pt x="3739" y="4403"/>
                    <a:pt x="3723" y="4427"/>
                    <a:pt x="3739" y="4427"/>
                  </a:cubicBezTo>
                  <a:cubicBezTo>
                    <a:pt x="3763" y="4427"/>
                    <a:pt x="3755" y="4411"/>
                    <a:pt x="3763" y="4387"/>
                  </a:cubicBezTo>
                  <a:cubicBezTo>
                    <a:pt x="3763" y="4364"/>
                    <a:pt x="3826" y="4245"/>
                    <a:pt x="3834" y="4222"/>
                  </a:cubicBezTo>
                  <a:cubicBezTo>
                    <a:pt x="3850" y="4190"/>
                    <a:pt x="3850" y="4166"/>
                    <a:pt x="3834" y="4182"/>
                  </a:cubicBezTo>
                  <a:cubicBezTo>
                    <a:pt x="3818" y="4198"/>
                    <a:pt x="3802" y="4206"/>
                    <a:pt x="3802" y="4229"/>
                  </a:cubicBezTo>
                  <a:cubicBezTo>
                    <a:pt x="3802" y="4253"/>
                    <a:pt x="3794" y="4277"/>
                    <a:pt x="3779" y="4285"/>
                  </a:cubicBezTo>
                  <a:cubicBezTo>
                    <a:pt x="3771" y="4285"/>
                    <a:pt x="3771" y="4293"/>
                    <a:pt x="3771" y="4253"/>
                  </a:cubicBezTo>
                  <a:cubicBezTo>
                    <a:pt x="3771" y="4222"/>
                    <a:pt x="3771" y="4229"/>
                    <a:pt x="3747" y="4206"/>
                  </a:cubicBezTo>
                  <a:cubicBezTo>
                    <a:pt x="3723" y="4190"/>
                    <a:pt x="3700" y="4198"/>
                    <a:pt x="3700" y="4174"/>
                  </a:cubicBezTo>
                  <a:cubicBezTo>
                    <a:pt x="3700" y="4150"/>
                    <a:pt x="3684" y="4142"/>
                    <a:pt x="3708" y="4142"/>
                  </a:cubicBezTo>
                  <a:cubicBezTo>
                    <a:pt x="3731" y="4142"/>
                    <a:pt x="3755" y="4134"/>
                    <a:pt x="3771" y="4142"/>
                  </a:cubicBezTo>
                  <a:cubicBezTo>
                    <a:pt x="3779" y="4150"/>
                    <a:pt x="3779" y="4174"/>
                    <a:pt x="3794" y="4174"/>
                  </a:cubicBezTo>
                  <a:cubicBezTo>
                    <a:pt x="3810" y="4174"/>
                    <a:pt x="3802" y="4174"/>
                    <a:pt x="3826" y="4142"/>
                  </a:cubicBezTo>
                  <a:cubicBezTo>
                    <a:pt x="3842" y="4119"/>
                    <a:pt x="3897" y="4040"/>
                    <a:pt x="3874" y="4047"/>
                  </a:cubicBezTo>
                  <a:cubicBezTo>
                    <a:pt x="3850" y="4047"/>
                    <a:pt x="3826" y="4079"/>
                    <a:pt x="3826" y="4056"/>
                  </a:cubicBezTo>
                  <a:cubicBezTo>
                    <a:pt x="3818" y="4040"/>
                    <a:pt x="3818" y="4016"/>
                    <a:pt x="3842" y="4016"/>
                  </a:cubicBezTo>
                  <a:cubicBezTo>
                    <a:pt x="3858" y="4016"/>
                    <a:pt x="3881" y="3992"/>
                    <a:pt x="3905" y="4008"/>
                  </a:cubicBezTo>
                  <a:cubicBezTo>
                    <a:pt x="3929" y="4024"/>
                    <a:pt x="3929" y="4032"/>
                    <a:pt x="3937" y="4016"/>
                  </a:cubicBezTo>
                  <a:cubicBezTo>
                    <a:pt x="3953" y="4008"/>
                    <a:pt x="4016" y="3945"/>
                    <a:pt x="3992" y="3937"/>
                  </a:cubicBezTo>
                  <a:cubicBezTo>
                    <a:pt x="3961" y="3937"/>
                    <a:pt x="3961" y="3929"/>
                    <a:pt x="3961" y="3913"/>
                  </a:cubicBezTo>
                  <a:cubicBezTo>
                    <a:pt x="3961" y="3897"/>
                    <a:pt x="3961" y="3866"/>
                    <a:pt x="3992" y="3897"/>
                  </a:cubicBezTo>
                  <a:cubicBezTo>
                    <a:pt x="4023" y="3929"/>
                    <a:pt x="4000" y="3937"/>
                    <a:pt x="4039" y="3937"/>
                  </a:cubicBezTo>
                  <a:cubicBezTo>
                    <a:pt x="4070" y="3937"/>
                    <a:pt x="4094" y="3897"/>
                    <a:pt x="4094" y="3921"/>
                  </a:cubicBezTo>
                  <a:cubicBezTo>
                    <a:pt x="4086" y="3937"/>
                    <a:pt x="3984" y="4000"/>
                    <a:pt x="3992" y="4016"/>
                  </a:cubicBezTo>
                  <a:cubicBezTo>
                    <a:pt x="4000" y="4032"/>
                    <a:pt x="4016" y="4016"/>
                    <a:pt x="4039" y="4000"/>
                  </a:cubicBezTo>
                  <a:cubicBezTo>
                    <a:pt x="4054" y="3984"/>
                    <a:pt x="4165" y="3921"/>
                    <a:pt x="4141" y="3905"/>
                  </a:cubicBezTo>
                  <a:cubicBezTo>
                    <a:pt x="4118" y="3897"/>
                    <a:pt x="4149" y="3874"/>
                    <a:pt x="4110" y="3858"/>
                  </a:cubicBezTo>
                  <a:cubicBezTo>
                    <a:pt x="4070" y="3842"/>
                    <a:pt x="4094" y="3834"/>
                    <a:pt x="4070" y="3818"/>
                  </a:cubicBezTo>
                  <a:cubicBezTo>
                    <a:pt x="4054" y="3795"/>
                    <a:pt x="4039" y="3771"/>
                    <a:pt x="4054" y="3763"/>
                  </a:cubicBezTo>
                  <a:cubicBezTo>
                    <a:pt x="4078" y="3755"/>
                    <a:pt x="4062" y="3787"/>
                    <a:pt x="4094" y="3795"/>
                  </a:cubicBezTo>
                  <a:cubicBezTo>
                    <a:pt x="4126" y="3810"/>
                    <a:pt x="4141" y="3826"/>
                    <a:pt x="4157" y="3803"/>
                  </a:cubicBezTo>
                  <a:cubicBezTo>
                    <a:pt x="4173" y="3779"/>
                    <a:pt x="4181" y="3779"/>
                    <a:pt x="4204" y="3787"/>
                  </a:cubicBezTo>
                  <a:cubicBezTo>
                    <a:pt x="4220" y="3795"/>
                    <a:pt x="4244" y="3818"/>
                    <a:pt x="4268" y="3810"/>
                  </a:cubicBezTo>
                  <a:cubicBezTo>
                    <a:pt x="4292" y="3810"/>
                    <a:pt x="4276" y="3826"/>
                    <a:pt x="4252" y="3834"/>
                  </a:cubicBezTo>
                  <a:cubicBezTo>
                    <a:pt x="4228" y="3842"/>
                    <a:pt x="4213" y="3874"/>
                    <a:pt x="4220" y="3874"/>
                  </a:cubicBezTo>
                  <a:cubicBezTo>
                    <a:pt x="4236" y="3874"/>
                    <a:pt x="4276" y="3842"/>
                    <a:pt x="4323" y="3818"/>
                  </a:cubicBezTo>
                  <a:cubicBezTo>
                    <a:pt x="4371" y="3795"/>
                    <a:pt x="4402" y="3779"/>
                    <a:pt x="4386" y="3771"/>
                  </a:cubicBezTo>
                  <a:cubicBezTo>
                    <a:pt x="4371" y="3755"/>
                    <a:pt x="4379" y="3755"/>
                    <a:pt x="4402" y="3747"/>
                  </a:cubicBezTo>
                  <a:cubicBezTo>
                    <a:pt x="4426" y="3747"/>
                    <a:pt x="4450" y="3739"/>
                    <a:pt x="4473" y="3723"/>
                  </a:cubicBezTo>
                  <a:cubicBezTo>
                    <a:pt x="4489" y="3708"/>
                    <a:pt x="4616" y="3644"/>
                    <a:pt x="4639" y="3597"/>
                  </a:cubicBezTo>
                  <a:cubicBezTo>
                    <a:pt x="4663" y="3549"/>
                    <a:pt x="4647" y="3534"/>
                    <a:pt x="4679" y="3518"/>
                  </a:cubicBezTo>
                  <a:cubicBezTo>
                    <a:pt x="4703" y="3502"/>
                    <a:pt x="4734" y="3478"/>
                    <a:pt x="4742" y="3470"/>
                  </a:cubicBezTo>
                  <a:cubicBezTo>
                    <a:pt x="4758" y="3463"/>
                    <a:pt x="4766" y="3423"/>
                    <a:pt x="4750" y="3407"/>
                  </a:cubicBezTo>
                  <a:cubicBezTo>
                    <a:pt x="4734" y="3383"/>
                    <a:pt x="4734" y="3383"/>
                    <a:pt x="4726" y="3360"/>
                  </a:cubicBezTo>
                  <a:cubicBezTo>
                    <a:pt x="4711" y="3336"/>
                    <a:pt x="4703" y="3344"/>
                    <a:pt x="4703" y="3320"/>
                  </a:cubicBezTo>
                  <a:cubicBezTo>
                    <a:pt x="4703" y="3296"/>
                    <a:pt x="4695" y="3281"/>
                    <a:pt x="4711" y="3289"/>
                  </a:cubicBezTo>
                  <a:cubicBezTo>
                    <a:pt x="4726" y="3296"/>
                    <a:pt x="4750" y="3320"/>
                    <a:pt x="4766" y="3305"/>
                  </a:cubicBezTo>
                  <a:cubicBezTo>
                    <a:pt x="4774" y="3281"/>
                    <a:pt x="4774" y="3281"/>
                    <a:pt x="4790" y="3265"/>
                  </a:cubicBezTo>
                  <a:cubicBezTo>
                    <a:pt x="4797" y="3249"/>
                    <a:pt x="4813" y="3241"/>
                    <a:pt x="4821" y="3257"/>
                  </a:cubicBezTo>
                  <a:cubicBezTo>
                    <a:pt x="4821" y="3265"/>
                    <a:pt x="4853" y="3281"/>
                    <a:pt x="4829" y="3289"/>
                  </a:cubicBezTo>
                  <a:cubicBezTo>
                    <a:pt x="4813" y="3305"/>
                    <a:pt x="4813" y="3320"/>
                    <a:pt x="4813" y="3328"/>
                  </a:cubicBezTo>
                  <a:cubicBezTo>
                    <a:pt x="4821" y="3336"/>
                    <a:pt x="4790" y="3336"/>
                    <a:pt x="4806" y="3352"/>
                  </a:cubicBezTo>
                  <a:cubicBezTo>
                    <a:pt x="4813" y="3368"/>
                    <a:pt x="4797" y="3376"/>
                    <a:pt x="4829" y="3368"/>
                  </a:cubicBezTo>
                  <a:cubicBezTo>
                    <a:pt x="4853" y="3368"/>
                    <a:pt x="4869" y="3368"/>
                    <a:pt x="4853" y="3376"/>
                  </a:cubicBezTo>
                  <a:cubicBezTo>
                    <a:pt x="4837" y="3383"/>
                    <a:pt x="4797" y="3431"/>
                    <a:pt x="4790" y="3447"/>
                  </a:cubicBezTo>
                  <a:cubicBezTo>
                    <a:pt x="4782" y="3463"/>
                    <a:pt x="4766" y="3478"/>
                    <a:pt x="4750" y="3486"/>
                  </a:cubicBezTo>
                  <a:cubicBezTo>
                    <a:pt x="4734" y="3502"/>
                    <a:pt x="4703" y="3518"/>
                    <a:pt x="4703" y="3526"/>
                  </a:cubicBezTo>
                  <a:cubicBezTo>
                    <a:pt x="4695" y="3542"/>
                    <a:pt x="4679" y="3557"/>
                    <a:pt x="4719" y="3542"/>
                  </a:cubicBezTo>
                  <a:cubicBezTo>
                    <a:pt x="4758" y="3518"/>
                    <a:pt x="4790" y="3494"/>
                    <a:pt x="4797" y="3478"/>
                  </a:cubicBezTo>
                  <a:cubicBezTo>
                    <a:pt x="4806" y="3455"/>
                    <a:pt x="4829" y="3415"/>
                    <a:pt x="4877" y="3392"/>
                  </a:cubicBezTo>
                  <a:cubicBezTo>
                    <a:pt x="4932" y="3368"/>
                    <a:pt x="4964" y="3336"/>
                    <a:pt x="4995" y="3336"/>
                  </a:cubicBezTo>
                  <a:cubicBezTo>
                    <a:pt x="5035" y="3328"/>
                    <a:pt x="5145" y="3273"/>
                    <a:pt x="5177" y="3273"/>
                  </a:cubicBezTo>
                  <a:lnTo>
                    <a:pt x="5185" y="3265"/>
                  </a:lnTo>
                  <a:lnTo>
                    <a:pt x="5185" y="3265"/>
                  </a:lnTo>
                  <a:cubicBezTo>
                    <a:pt x="5185" y="3265"/>
                    <a:pt x="5185" y="3257"/>
                    <a:pt x="5169" y="3249"/>
                  </a:cubicBezTo>
                </a:path>
              </a:pathLst>
            </a:custGeom>
            <a:solidFill>
              <a:schemeClr val="accent1"/>
            </a:solidFill>
            <a:ln>
              <a:solidFill>
                <a:schemeClr val="bg2"/>
              </a:solidFill>
            </a:ln>
            <a:effectLst/>
          </p:spPr>
          <p:txBody>
            <a:bodyPr wrap="none" anchor="ctr"/>
            <a:lstStyle/>
            <a:p>
              <a:pPr defTabSz="914194"/>
              <a:endParaRPr lang="en-US" dirty="0">
                <a:solidFill>
                  <a:srgbClr val="445469"/>
                </a:solidFill>
                <a:latin typeface="Lato Light"/>
              </a:endParaRPr>
            </a:p>
          </p:txBody>
        </p:sp>
        <p:sp>
          <p:nvSpPr>
            <p:cNvPr id="466" name="Freeform 12"/>
            <p:cNvSpPr>
              <a:spLocks noChangeArrowheads="1"/>
            </p:cNvSpPr>
            <p:nvPr/>
          </p:nvSpPr>
          <p:spPr bwMode="auto">
            <a:xfrm>
              <a:off x="15291427" y="7613281"/>
              <a:ext cx="2778528" cy="2695034"/>
            </a:xfrm>
            <a:custGeom>
              <a:avLst/>
              <a:gdLst>
                <a:gd name="T0" fmla="*/ 3170 w 5281"/>
                <a:gd name="T1" fmla="*/ 4901 h 5124"/>
                <a:gd name="T2" fmla="*/ 2822 w 5281"/>
                <a:gd name="T3" fmla="*/ 4301 h 5124"/>
                <a:gd name="T4" fmla="*/ 2016 w 5281"/>
                <a:gd name="T5" fmla="*/ 3202 h 5124"/>
                <a:gd name="T6" fmla="*/ 1525 w 5281"/>
                <a:gd name="T7" fmla="*/ 3273 h 5124"/>
                <a:gd name="T8" fmla="*/ 893 w 5281"/>
                <a:gd name="T9" fmla="*/ 3281 h 5124"/>
                <a:gd name="T10" fmla="*/ 482 w 5281"/>
                <a:gd name="T11" fmla="*/ 2593 h 5124"/>
                <a:gd name="T12" fmla="*/ 1454 w 5281"/>
                <a:gd name="T13" fmla="*/ 2103 h 5124"/>
                <a:gd name="T14" fmla="*/ 2972 w 5281"/>
                <a:gd name="T15" fmla="*/ 1028 h 5124"/>
                <a:gd name="T16" fmla="*/ 3320 w 5281"/>
                <a:gd name="T17" fmla="*/ 1241 h 5124"/>
                <a:gd name="T18" fmla="*/ 3510 w 5281"/>
                <a:gd name="T19" fmla="*/ 1328 h 5124"/>
                <a:gd name="T20" fmla="*/ 3842 w 5281"/>
                <a:gd name="T21" fmla="*/ 1399 h 5124"/>
                <a:gd name="T22" fmla="*/ 4125 w 5281"/>
                <a:gd name="T23" fmla="*/ 1407 h 5124"/>
                <a:gd name="T24" fmla="*/ 4537 w 5281"/>
                <a:gd name="T25" fmla="*/ 1313 h 5124"/>
                <a:gd name="T26" fmla="*/ 5003 w 5281"/>
                <a:gd name="T27" fmla="*/ 1439 h 5124"/>
                <a:gd name="T28" fmla="*/ 5280 w 5281"/>
                <a:gd name="T29" fmla="*/ 2656 h 5124"/>
                <a:gd name="T30" fmla="*/ 5232 w 5281"/>
                <a:gd name="T31" fmla="*/ 3075 h 5124"/>
                <a:gd name="T32" fmla="*/ 4924 w 5281"/>
                <a:gd name="T33" fmla="*/ 3368 h 5124"/>
                <a:gd name="T34" fmla="*/ 4813 w 5281"/>
                <a:gd name="T35" fmla="*/ 3384 h 5124"/>
                <a:gd name="T36" fmla="*/ 4734 w 5281"/>
                <a:gd name="T37" fmla="*/ 3320 h 5124"/>
                <a:gd name="T38" fmla="*/ 4457 w 5281"/>
                <a:gd name="T39" fmla="*/ 3739 h 5124"/>
                <a:gd name="T40" fmla="*/ 4204 w 5281"/>
                <a:gd name="T41" fmla="*/ 3811 h 5124"/>
                <a:gd name="T42" fmla="*/ 4125 w 5281"/>
                <a:gd name="T43" fmla="*/ 3913 h 5124"/>
                <a:gd name="T44" fmla="*/ 3960 w 5281"/>
                <a:gd name="T45" fmla="*/ 3897 h 5124"/>
                <a:gd name="T46" fmla="*/ 3826 w 5281"/>
                <a:gd name="T47" fmla="*/ 4064 h 5124"/>
                <a:gd name="T48" fmla="*/ 3684 w 5281"/>
                <a:gd name="T49" fmla="*/ 4158 h 5124"/>
                <a:gd name="T50" fmla="*/ 3826 w 5281"/>
                <a:gd name="T51" fmla="*/ 4230 h 5124"/>
                <a:gd name="T52" fmla="*/ 3581 w 5281"/>
                <a:gd name="T53" fmla="*/ 4411 h 5124"/>
                <a:gd name="T54" fmla="*/ 3802 w 5281"/>
                <a:gd name="T55" fmla="*/ 4949 h 5124"/>
                <a:gd name="T56" fmla="*/ 3699 w 5281"/>
                <a:gd name="T57" fmla="*/ 4822 h 5124"/>
                <a:gd name="T58" fmla="*/ 3810 w 5281"/>
                <a:gd name="T59" fmla="*/ 5052 h 5124"/>
                <a:gd name="T60" fmla="*/ 3723 w 5281"/>
                <a:gd name="T61" fmla="*/ 5115 h 5124"/>
                <a:gd name="T62" fmla="*/ 3763 w 5281"/>
                <a:gd name="T63" fmla="*/ 4981 h 5124"/>
                <a:gd name="T64" fmla="*/ 3707 w 5281"/>
                <a:gd name="T65" fmla="*/ 4561 h 5124"/>
                <a:gd name="T66" fmla="*/ 3652 w 5281"/>
                <a:gd name="T67" fmla="*/ 4443 h 5124"/>
                <a:gd name="T68" fmla="*/ 3723 w 5281"/>
                <a:gd name="T69" fmla="*/ 4435 h 5124"/>
                <a:gd name="T70" fmla="*/ 3731 w 5281"/>
                <a:gd name="T71" fmla="*/ 4222 h 5124"/>
                <a:gd name="T72" fmla="*/ 3802 w 5281"/>
                <a:gd name="T73" fmla="*/ 4150 h 5124"/>
                <a:gd name="T74" fmla="*/ 3976 w 5281"/>
                <a:gd name="T75" fmla="*/ 3953 h 5124"/>
                <a:gd name="T76" fmla="*/ 3984 w 5281"/>
                <a:gd name="T77" fmla="*/ 4024 h 5124"/>
                <a:gd name="T78" fmla="*/ 4117 w 5281"/>
                <a:gd name="T79" fmla="*/ 3818 h 5124"/>
                <a:gd name="T80" fmla="*/ 4363 w 5281"/>
                <a:gd name="T81" fmla="*/ 3763 h 5124"/>
                <a:gd name="T82" fmla="*/ 4687 w 5281"/>
                <a:gd name="T83" fmla="*/ 3289 h 5124"/>
                <a:gd name="T84" fmla="*/ 4790 w 5281"/>
                <a:gd name="T85" fmla="*/ 3360 h 5124"/>
                <a:gd name="T86" fmla="*/ 4781 w 5281"/>
                <a:gd name="T87" fmla="*/ 3478 h 5124"/>
                <a:gd name="T88" fmla="*/ 5224 w 5281"/>
                <a:gd name="T89" fmla="*/ 3075 h 5124"/>
                <a:gd name="T90" fmla="*/ 5272 w 5281"/>
                <a:gd name="T91" fmla="*/ 2656 h 5124"/>
                <a:gd name="T92" fmla="*/ 5003 w 5281"/>
                <a:gd name="T93" fmla="*/ 1447 h 5124"/>
                <a:gd name="T94" fmla="*/ 4544 w 5281"/>
                <a:gd name="T95" fmla="*/ 1313 h 5124"/>
                <a:gd name="T96" fmla="*/ 4117 w 5281"/>
                <a:gd name="T97" fmla="*/ 1415 h 5124"/>
                <a:gd name="T98" fmla="*/ 3842 w 5281"/>
                <a:gd name="T99" fmla="*/ 1399 h 5124"/>
                <a:gd name="T100" fmla="*/ 3502 w 5281"/>
                <a:gd name="T101" fmla="*/ 1336 h 5124"/>
                <a:gd name="T102" fmla="*/ 3320 w 5281"/>
                <a:gd name="T103" fmla="*/ 1249 h 5124"/>
                <a:gd name="T104" fmla="*/ 3004 w 5281"/>
                <a:gd name="T105" fmla="*/ 1083 h 5124"/>
                <a:gd name="T106" fmla="*/ 1423 w 5281"/>
                <a:gd name="T107" fmla="*/ 2150 h 5124"/>
                <a:gd name="T108" fmla="*/ 569 w 5281"/>
                <a:gd name="T109" fmla="*/ 2648 h 5124"/>
                <a:gd name="T110" fmla="*/ 1028 w 5281"/>
                <a:gd name="T111" fmla="*/ 3368 h 5124"/>
                <a:gd name="T112" fmla="*/ 1597 w 5281"/>
                <a:gd name="T113" fmla="*/ 3186 h 5124"/>
                <a:gd name="T114" fmla="*/ 2150 w 5281"/>
                <a:gd name="T115" fmla="*/ 3336 h 5124"/>
                <a:gd name="T116" fmla="*/ 2822 w 5281"/>
                <a:gd name="T117" fmla="*/ 4348 h 5124"/>
                <a:gd name="T118" fmla="*/ 3265 w 5281"/>
                <a:gd name="T119" fmla="*/ 4917 h 5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81" h="5124">
                  <a:moveTo>
                    <a:pt x="3715" y="5123"/>
                  </a:moveTo>
                  <a:lnTo>
                    <a:pt x="3715" y="5123"/>
                  </a:lnTo>
                  <a:cubicBezTo>
                    <a:pt x="3699" y="5123"/>
                    <a:pt x="3699" y="5115"/>
                    <a:pt x="3699" y="5115"/>
                  </a:cubicBezTo>
                  <a:cubicBezTo>
                    <a:pt x="3699" y="5107"/>
                    <a:pt x="3692" y="5107"/>
                    <a:pt x="3684" y="5099"/>
                  </a:cubicBezTo>
                  <a:cubicBezTo>
                    <a:pt x="3684" y="5091"/>
                    <a:pt x="3676" y="5083"/>
                    <a:pt x="3668" y="5075"/>
                  </a:cubicBezTo>
                  <a:cubicBezTo>
                    <a:pt x="3660" y="5060"/>
                    <a:pt x="3644" y="5044"/>
                    <a:pt x="3621" y="5028"/>
                  </a:cubicBezTo>
                  <a:cubicBezTo>
                    <a:pt x="3605" y="5028"/>
                    <a:pt x="3597" y="5020"/>
                    <a:pt x="3589" y="5012"/>
                  </a:cubicBezTo>
                  <a:cubicBezTo>
                    <a:pt x="3565" y="4996"/>
                    <a:pt x="3534" y="4981"/>
                    <a:pt x="3518" y="4981"/>
                  </a:cubicBezTo>
                  <a:cubicBezTo>
                    <a:pt x="3510" y="4981"/>
                    <a:pt x="3502" y="4981"/>
                    <a:pt x="3494" y="4988"/>
                  </a:cubicBezTo>
                  <a:cubicBezTo>
                    <a:pt x="3462" y="5012"/>
                    <a:pt x="3454" y="5012"/>
                    <a:pt x="3407" y="5004"/>
                  </a:cubicBezTo>
                  <a:cubicBezTo>
                    <a:pt x="3367" y="4996"/>
                    <a:pt x="3352" y="4988"/>
                    <a:pt x="3312" y="4965"/>
                  </a:cubicBezTo>
                  <a:cubicBezTo>
                    <a:pt x="3304" y="4957"/>
                    <a:pt x="3296" y="4957"/>
                    <a:pt x="3288" y="4949"/>
                  </a:cubicBezTo>
                  <a:cubicBezTo>
                    <a:pt x="3281" y="4941"/>
                    <a:pt x="3265" y="4933"/>
                    <a:pt x="3257" y="4925"/>
                  </a:cubicBezTo>
                  <a:cubicBezTo>
                    <a:pt x="3233" y="4909"/>
                    <a:pt x="3217" y="4894"/>
                    <a:pt x="3186" y="4901"/>
                  </a:cubicBezTo>
                  <a:cubicBezTo>
                    <a:pt x="3178" y="4901"/>
                    <a:pt x="3170" y="4901"/>
                    <a:pt x="3170" y="4901"/>
                  </a:cubicBezTo>
                  <a:cubicBezTo>
                    <a:pt x="3154" y="4901"/>
                    <a:pt x="3146" y="4894"/>
                    <a:pt x="3138" y="4886"/>
                  </a:cubicBezTo>
                  <a:cubicBezTo>
                    <a:pt x="3130" y="4886"/>
                    <a:pt x="3122" y="4878"/>
                    <a:pt x="3099" y="4862"/>
                  </a:cubicBezTo>
                  <a:cubicBezTo>
                    <a:pt x="3035" y="4830"/>
                    <a:pt x="3004" y="4822"/>
                    <a:pt x="2988" y="4822"/>
                  </a:cubicBezTo>
                  <a:cubicBezTo>
                    <a:pt x="2980" y="4822"/>
                    <a:pt x="2980" y="4807"/>
                    <a:pt x="2972" y="4799"/>
                  </a:cubicBezTo>
                  <a:cubicBezTo>
                    <a:pt x="2972" y="4791"/>
                    <a:pt x="2972" y="4775"/>
                    <a:pt x="2956" y="4767"/>
                  </a:cubicBezTo>
                  <a:cubicBezTo>
                    <a:pt x="2941" y="4759"/>
                    <a:pt x="2948" y="4743"/>
                    <a:pt x="2948" y="4728"/>
                  </a:cubicBezTo>
                  <a:cubicBezTo>
                    <a:pt x="2956" y="4712"/>
                    <a:pt x="2956" y="4696"/>
                    <a:pt x="2948" y="4688"/>
                  </a:cubicBezTo>
                  <a:cubicBezTo>
                    <a:pt x="2933" y="4672"/>
                    <a:pt x="2917" y="4641"/>
                    <a:pt x="2901" y="4617"/>
                  </a:cubicBezTo>
                  <a:cubicBezTo>
                    <a:pt x="2877" y="4577"/>
                    <a:pt x="2862" y="4546"/>
                    <a:pt x="2846" y="4530"/>
                  </a:cubicBezTo>
                  <a:cubicBezTo>
                    <a:pt x="2830" y="4506"/>
                    <a:pt x="2838" y="4482"/>
                    <a:pt x="2854" y="4467"/>
                  </a:cubicBezTo>
                  <a:cubicBezTo>
                    <a:pt x="2862" y="4459"/>
                    <a:pt x="2862" y="4443"/>
                    <a:pt x="2862" y="4435"/>
                  </a:cubicBezTo>
                  <a:cubicBezTo>
                    <a:pt x="2862" y="4435"/>
                    <a:pt x="2854" y="4427"/>
                    <a:pt x="2846" y="4419"/>
                  </a:cubicBezTo>
                  <a:cubicBezTo>
                    <a:pt x="2798" y="4395"/>
                    <a:pt x="2806" y="4372"/>
                    <a:pt x="2814" y="4348"/>
                  </a:cubicBezTo>
                  <a:cubicBezTo>
                    <a:pt x="2814" y="4340"/>
                    <a:pt x="2814" y="4332"/>
                    <a:pt x="2814" y="4332"/>
                  </a:cubicBezTo>
                  <a:cubicBezTo>
                    <a:pt x="2814" y="4317"/>
                    <a:pt x="2822" y="4308"/>
                    <a:pt x="2822" y="4301"/>
                  </a:cubicBezTo>
                  <a:cubicBezTo>
                    <a:pt x="2830" y="4293"/>
                    <a:pt x="2830" y="4293"/>
                    <a:pt x="2822" y="4285"/>
                  </a:cubicBezTo>
                  <a:cubicBezTo>
                    <a:pt x="2814" y="4277"/>
                    <a:pt x="2806" y="4269"/>
                    <a:pt x="2798" y="4261"/>
                  </a:cubicBezTo>
                  <a:cubicBezTo>
                    <a:pt x="2790" y="4245"/>
                    <a:pt x="2775" y="4230"/>
                    <a:pt x="2751" y="4222"/>
                  </a:cubicBezTo>
                  <a:cubicBezTo>
                    <a:pt x="2719" y="4222"/>
                    <a:pt x="2711" y="4206"/>
                    <a:pt x="2703" y="4182"/>
                  </a:cubicBezTo>
                  <a:cubicBezTo>
                    <a:pt x="2703" y="4166"/>
                    <a:pt x="2695" y="4158"/>
                    <a:pt x="2688" y="4142"/>
                  </a:cubicBezTo>
                  <a:cubicBezTo>
                    <a:pt x="2664" y="4111"/>
                    <a:pt x="2569" y="3977"/>
                    <a:pt x="2522" y="3953"/>
                  </a:cubicBezTo>
                  <a:cubicBezTo>
                    <a:pt x="2498" y="3945"/>
                    <a:pt x="2498" y="3929"/>
                    <a:pt x="2506" y="3921"/>
                  </a:cubicBezTo>
                  <a:cubicBezTo>
                    <a:pt x="2506" y="3905"/>
                    <a:pt x="2514" y="3897"/>
                    <a:pt x="2498" y="3882"/>
                  </a:cubicBezTo>
                  <a:cubicBezTo>
                    <a:pt x="2490" y="3866"/>
                    <a:pt x="2482" y="3858"/>
                    <a:pt x="2482" y="3842"/>
                  </a:cubicBezTo>
                  <a:cubicBezTo>
                    <a:pt x="2474" y="3811"/>
                    <a:pt x="2466" y="3763"/>
                    <a:pt x="2395" y="3668"/>
                  </a:cubicBezTo>
                  <a:cubicBezTo>
                    <a:pt x="2340" y="3581"/>
                    <a:pt x="2332" y="3534"/>
                    <a:pt x="2332" y="3510"/>
                  </a:cubicBezTo>
                  <a:cubicBezTo>
                    <a:pt x="2332" y="3494"/>
                    <a:pt x="2324" y="3486"/>
                    <a:pt x="2308" y="3471"/>
                  </a:cubicBezTo>
                  <a:cubicBezTo>
                    <a:pt x="2261" y="3439"/>
                    <a:pt x="2182" y="3376"/>
                    <a:pt x="2150" y="3336"/>
                  </a:cubicBezTo>
                  <a:cubicBezTo>
                    <a:pt x="2134" y="3328"/>
                    <a:pt x="2118" y="3313"/>
                    <a:pt x="2103" y="3289"/>
                  </a:cubicBezTo>
                  <a:cubicBezTo>
                    <a:pt x="2071" y="3249"/>
                    <a:pt x="2031" y="3202"/>
                    <a:pt x="2016" y="3202"/>
                  </a:cubicBezTo>
                  <a:lnTo>
                    <a:pt x="2016" y="3202"/>
                  </a:lnTo>
                  <a:cubicBezTo>
                    <a:pt x="2000" y="3218"/>
                    <a:pt x="1976" y="3225"/>
                    <a:pt x="1960" y="3225"/>
                  </a:cubicBezTo>
                  <a:cubicBezTo>
                    <a:pt x="1952" y="3225"/>
                    <a:pt x="1945" y="3218"/>
                    <a:pt x="1936" y="3210"/>
                  </a:cubicBezTo>
                  <a:cubicBezTo>
                    <a:pt x="1929" y="3210"/>
                    <a:pt x="1929" y="3202"/>
                    <a:pt x="1921" y="3202"/>
                  </a:cubicBezTo>
                  <a:cubicBezTo>
                    <a:pt x="1913" y="3186"/>
                    <a:pt x="1905" y="3186"/>
                    <a:pt x="1897" y="3186"/>
                  </a:cubicBezTo>
                  <a:cubicBezTo>
                    <a:pt x="1889" y="3186"/>
                    <a:pt x="1881" y="3186"/>
                    <a:pt x="1873" y="3186"/>
                  </a:cubicBezTo>
                  <a:cubicBezTo>
                    <a:pt x="1865" y="3186"/>
                    <a:pt x="1858" y="3194"/>
                    <a:pt x="1850" y="3194"/>
                  </a:cubicBezTo>
                  <a:cubicBezTo>
                    <a:pt x="1834" y="3202"/>
                    <a:pt x="1826" y="3202"/>
                    <a:pt x="1810" y="3202"/>
                  </a:cubicBezTo>
                  <a:cubicBezTo>
                    <a:pt x="1794" y="3202"/>
                    <a:pt x="1786" y="3186"/>
                    <a:pt x="1778" y="3178"/>
                  </a:cubicBezTo>
                  <a:cubicBezTo>
                    <a:pt x="1763" y="3170"/>
                    <a:pt x="1755" y="3154"/>
                    <a:pt x="1723" y="3154"/>
                  </a:cubicBezTo>
                  <a:cubicBezTo>
                    <a:pt x="1723" y="3154"/>
                    <a:pt x="1723" y="3154"/>
                    <a:pt x="1715" y="3154"/>
                  </a:cubicBezTo>
                  <a:cubicBezTo>
                    <a:pt x="1699" y="3154"/>
                    <a:pt x="1692" y="3154"/>
                    <a:pt x="1676" y="3162"/>
                  </a:cubicBezTo>
                  <a:cubicBezTo>
                    <a:pt x="1660" y="3178"/>
                    <a:pt x="1644" y="3186"/>
                    <a:pt x="1597" y="3194"/>
                  </a:cubicBezTo>
                  <a:cubicBezTo>
                    <a:pt x="1533" y="3202"/>
                    <a:pt x="1533" y="3225"/>
                    <a:pt x="1533" y="3249"/>
                  </a:cubicBezTo>
                  <a:cubicBezTo>
                    <a:pt x="1533" y="3257"/>
                    <a:pt x="1525" y="3265"/>
                    <a:pt x="1525" y="3273"/>
                  </a:cubicBezTo>
                  <a:cubicBezTo>
                    <a:pt x="1525" y="3281"/>
                    <a:pt x="1518" y="3289"/>
                    <a:pt x="1510" y="3297"/>
                  </a:cubicBezTo>
                  <a:cubicBezTo>
                    <a:pt x="1502" y="3320"/>
                    <a:pt x="1486" y="3344"/>
                    <a:pt x="1478" y="3376"/>
                  </a:cubicBezTo>
                  <a:cubicBezTo>
                    <a:pt x="1470" y="3384"/>
                    <a:pt x="1470" y="3391"/>
                    <a:pt x="1470" y="3400"/>
                  </a:cubicBezTo>
                  <a:cubicBezTo>
                    <a:pt x="1462" y="3439"/>
                    <a:pt x="1454" y="3478"/>
                    <a:pt x="1415" y="3494"/>
                  </a:cubicBezTo>
                  <a:cubicBezTo>
                    <a:pt x="1399" y="3502"/>
                    <a:pt x="1391" y="3526"/>
                    <a:pt x="1383" y="3542"/>
                  </a:cubicBezTo>
                  <a:cubicBezTo>
                    <a:pt x="1375" y="3550"/>
                    <a:pt x="1375" y="3565"/>
                    <a:pt x="1359" y="3565"/>
                  </a:cubicBezTo>
                  <a:cubicBezTo>
                    <a:pt x="1352" y="3565"/>
                    <a:pt x="1336" y="3565"/>
                    <a:pt x="1328" y="3557"/>
                  </a:cubicBezTo>
                  <a:cubicBezTo>
                    <a:pt x="1312" y="3550"/>
                    <a:pt x="1304" y="3534"/>
                    <a:pt x="1288" y="3526"/>
                  </a:cubicBezTo>
                  <a:cubicBezTo>
                    <a:pt x="1233" y="3494"/>
                    <a:pt x="1162" y="3439"/>
                    <a:pt x="1146" y="3439"/>
                  </a:cubicBezTo>
                  <a:cubicBezTo>
                    <a:pt x="1138" y="3439"/>
                    <a:pt x="1138" y="3439"/>
                    <a:pt x="1138" y="3439"/>
                  </a:cubicBezTo>
                  <a:cubicBezTo>
                    <a:pt x="1138" y="3447"/>
                    <a:pt x="1138" y="3447"/>
                    <a:pt x="1138" y="3447"/>
                  </a:cubicBezTo>
                  <a:cubicBezTo>
                    <a:pt x="1122" y="3447"/>
                    <a:pt x="1106" y="3431"/>
                    <a:pt x="1091" y="3415"/>
                  </a:cubicBezTo>
                  <a:cubicBezTo>
                    <a:pt x="1067" y="3391"/>
                    <a:pt x="1051" y="3376"/>
                    <a:pt x="1028" y="3376"/>
                  </a:cubicBezTo>
                  <a:cubicBezTo>
                    <a:pt x="996" y="3376"/>
                    <a:pt x="933" y="3344"/>
                    <a:pt x="909" y="3304"/>
                  </a:cubicBezTo>
                  <a:cubicBezTo>
                    <a:pt x="901" y="3297"/>
                    <a:pt x="901" y="3289"/>
                    <a:pt x="893" y="3281"/>
                  </a:cubicBezTo>
                  <a:cubicBezTo>
                    <a:pt x="893" y="3265"/>
                    <a:pt x="893" y="3265"/>
                    <a:pt x="869" y="3257"/>
                  </a:cubicBezTo>
                  <a:cubicBezTo>
                    <a:pt x="861" y="3249"/>
                    <a:pt x="861" y="3249"/>
                    <a:pt x="861" y="3249"/>
                  </a:cubicBezTo>
                  <a:cubicBezTo>
                    <a:pt x="822" y="3241"/>
                    <a:pt x="798" y="3233"/>
                    <a:pt x="782" y="3186"/>
                  </a:cubicBezTo>
                  <a:cubicBezTo>
                    <a:pt x="775" y="3170"/>
                    <a:pt x="766" y="3147"/>
                    <a:pt x="751" y="3131"/>
                  </a:cubicBezTo>
                  <a:cubicBezTo>
                    <a:pt x="735" y="3091"/>
                    <a:pt x="711" y="3051"/>
                    <a:pt x="719" y="3020"/>
                  </a:cubicBezTo>
                  <a:cubicBezTo>
                    <a:pt x="727" y="2996"/>
                    <a:pt x="743" y="2988"/>
                    <a:pt x="759" y="2980"/>
                  </a:cubicBezTo>
                  <a:cubicBezTo>
                    <a:pt x="766" y="2980"/>
                    <a:pt x="766" y="2973"/>
                    <a:pt x="775" y="2965"/>
                  </a:cubicBezTo>
                  <a:cubicBezTo>
                    <a:pt x="775" y="2957"/>
                    <a:pt x="766" y="2941"/>
                    <a:pt x="743" y="2917"/>
                  </a:cubicBezTo>
                  <a:cubicBezTo>
                    <a:pt x="695" y="2854"/>
                    <a:pt x="695" y="2854"/>
                    <a:pt x="695" y="2830"/>
                  </a:cubicBezTo>
                  <a:cubicBezTo>
                    <a:pt x="695" y="2830"/>
                    <a:pt x="695" y="2822"/>
                    <a:pt x="695" y="2814"/>
                  </a:cubicBezTo>
                  <a:cubicBezTo>
                    <a:pt x="695" y="2807"/>
                    <a:pt x="695" y="2799"/>
                    <a:pt x="695" y="2791"/>
                  </a:cubicBezTo>
                  <a:cubicBezTo>
                    <a:pt x="703" y="2775"/>
                    <a:pt x="703" y="2767"/>
                    <a:pt x="656" y="2727"/>
                  </a:cubicBezTo>
                  <a:cubicBezTo>
                    <a:pt x="608" y="2696"/>
                    <a:pt x="585" y="2672"/>
                    <a:pt x="561" y="2648"/>
                  </a:cubicBezTo>
                  <a:cubicBezTo>
                    <a:pt x="553" y="2641"/>
                    <a:pt x="545" y="2633"/>
                    <a:pt x="529" y="2617"/>
                  </a:cubicBezTo>
                  <a:cubicBezTo>
                    <a:pt x="513" y="2601"/>
                    <a:pt x="498" y="2593"/>
                    <a:pt x="482" y="2593"/>
                  </a:cubicBezTo>
                  <a:cubicBezTo>
                    <a:pt x="458" y="2585"/>
                    <a:pt x="435" y="2577"/>
                    <a:pt x="427" y="2538"/>
                  </a:cubicBezTo>
                  <a:cubicBezTo>
                    <a:pt x="411" y="2490"/>
                    <a:pt x="403" y="2474"/>
                    <a:pt x="371" y="2451"/>
                  </a:cubicBezTo>
                  <a:cubicBezTo>
                    <a:pt x="371" y="2443"/>
                    <a:pt x="363" y="2435"/>
                    <a:pt x="355" y="2427"/>
                  </a:cubicBezTo>
                  <a:cubicBezTo>
                    <a:pt x="308" y="2380"/>
                    <a:pt x="292" y="2364"/>
                    <a:pt x="229" y="2324"/>
                  </a:cubicBezTo>
                  <a:cubicBezTo>
                    <a:pt x="213" y="2308"/>
                    <a:pt x="197" y="2308"/>
                    <a:pt x="189" y="2308"/>
                  </a:cubicBezTo>
                  <a:cubicBezTo>
                    <a:pt x="166" y="2301"/>
                    <a:pt x="166" y="2301"/>
                    <a:pt x="166" y="2261"/>
                  </a:cubicBezTo>
                  <a:cubicBezTo>
                    <a:pt x="166" y="2190"/>
                    <a:pt x="95" y="2143"/>
                    <a:pt x="87" y="2143"/>
                  </a:cubicBezTo>
                  <a:cubicBezTo>
                    <a:pt x="87" y="2143"/>
                    <a:pt x="87" y="2143"/>
                    <a:pt x="55" y="2143"/>
                  </a:cubicBezTo>
                  <a:cubicBezTo>
                    <a:pt x="47" y="2143"/>
                    <a:pt x="47" y="2143"/>
                    <a:pt x="47" y="2143"/>
                  </a:cubicBezTo>
                  <a:cubicBezTo>
                    <a:pt x="47" y="2135"/>
                    <a:pt x="47" y="2135"/>
                    <a:pt x="47" y="2135"/>
                  </a:cubicBezTo>
                  <a:cubicBezTo>
                    <a:pt x="0" y="2040"/>
                    <a:pt x="8" y="2032"/>
                    <a:pt x="8" y="2024"/>
                  </a:cubicBezTo>
                  <a:lnTo>
                    <a:pt x="16" y="2024"/>
                  </a:lnTo>
                  <a:lnTo>
                    <a:pt x="23" y="2024"/>
                  </a:lnTo>
                  <a:cubicBezTo>
                    <a:pt x="71" y="2032"/>
                    <a:pt x="1399" y="2143"/>
                    <a:pt x="1423" y="2143"/>
                  </a:cubicBezTo>
                  <a:cubicBezTo>
                    <a:pt x="1454" y="2143"/>
                    <a:pt x="1454" y="2103"/>
                    <a:pt x="1454" y="2103"/>
                  </a:cubicBezTo>
                  <a:cubicBezTo>
                    <a:pt x="1597" y="0"/>
                    <a:pt x="1597" y="0"/>
                    <a:pt x="1597" y="0"/>
                  </a:cubicBezTo>
                  <a:lnTo>
                    <a:pt x="1597" y="0"/>
                  </a:lnTo>
                  <a:cubicBezTo>
                    <a:pt x="2743" y="63"/>
                    <a:pt x="2743" y="63"/>
                    <a:pt x="2743" y="63"/>
                  </a:cubicBezTo>
                  <a:lnTo>
                    <a:pt x="2743" y="63"/>
                  </a:lnTo>
                  <a:cubicBezTo>
                    <a:pt x="2735" y="419"/>
                    <a:pt x="2735" y="949"/>
                    <a:pt x="2759" y="965"/>
                  </a:cubicBezTo>
                  <a:cubicBezTo>
                    <a:pt x="2775" y="980"/>
                    <a:pt x="2790" y="996"/>
                    <a:pt x="2798" y="1012"/>
                  </a:cubicBezTo>
                  <a:cubicBezTo>
                    <a:pt x="2806" y="1028"/>
                    <a:pt x="2822" y="1044"/>
                    <a:pt x="2838" y="1060"/>
                  </a:cubicBezTo>
                  <a:cubicBezTo>
                    <a:pt x="2846" y="1067"/>
                    <a:pt x="2854" y="1067"/>
                    <a:pt x="2862" y="1067"/>
                  </a:cubicBezTo>
                  <a:cubicBezTo>
                    <a:pt x="2869" y="1067"/>
                    <a:pt x="2869" y="1067"/>
                    <a:pt x="2877" y="1067"/>
                  </a:cubicBezTo>
                  <a:cubicBezTo>
                    <a:pt x="2885" y="1067"/>
                    <a:pt x="2885" y="1060"/>
                    <a:pt x="2893" y="1060"/>
                  </a:cubicBezTo>
                  <a:cubicBezTo>
                    <a:pt x="2901" y="1060"/>
                    <a:pt x="2909" y="1060"/>
                    <a:pt x="2917" y="1067"/>
                  </a:cubicBezTo>
                  <a:cubicBezTo>
                    <a:pt x="2925" y="1067"/>
                    <a:pt x="2925" y="1067"/>
                    <a:pt x="2933" y="1067"/>
                  </a:cubicBezTo>
                  <a:cubicBezTo>
                    <a:pt x="2941" y="1067"/>
                    <a:pt x="2941" y="1060"/>
                    <a:pt x="2948" y="1051"/>
                  </a:cubicBezTo>
                  <a:cubicBezTo>
                    <a:pt x="2948" y="1044"/>
                    <a:pt x="2948" y="1036"/>
                    <a:pt x="2964" y="1028"/>
                  </a:cubicBezTo>
                  <a:cubicBezTo>
                    <a:pt x="2964" y="1028"/>
                    <a:pt x="2964" y="1028"/>
                    <a:pt x="2972" y="1028"/>
                  </a:cubicBezTo>
                  <a:cubicBezTo>
                    <a:pt x="2988" y="1028"/>
                    <a:pt x="2996" y="1051"/>
                    <a:pt x="3012" y="1075"/>
                  </a:cubicBezTo>
                  <a:cubicBezTo>
                    <a:pt x="3012" y="1083"/>
                    <a:pt x="3012" y="1083"/>
                    <a:pt x="3012" y="1083"/>
                  </a:cubicBezTo>
                  <a:cubicBezTo>
                    <a:pt x="3020" y="1091"/>
                    <a:pt x="3020" y="1099"/>
                    <a:pt x="3020" y="1107"/>
                  </a:cubicBezTo>
                  <a:cubicBezTo>
                    <a:pt x="3020" y="1131"/>
                    <a:pt x="3028" y="1146"/>
                    <a:pt x="3043" y="1146"/>
                  </a:cubicBezTo>
                  <a:cubicBezTo>
                    <a:pt x="3051" y="1154"/>
                    <a:pt x="3067" y="1154"/>
                    <a:pt x="3067" y="1162"/>
                  </a:cubicBezTo>
                  <a:cubicBezTo>
                    <a:pt x="3083" y="1162"/>
                    <a:pt x="3091" y="1170"/>
                    <a:pt x="3115" y="1170"/>
                  </a:cubicBezTo>
                  <a:cubicBezTo>
                    <a:pt x="3115" y="1170"/>
                    <a:pt x="3122" y="1170"/>
                    <a:pt x="3130" y="1170"/>
                  </a:cubicBezTo>
                  <a:cubicBezTo>
                    <a:pt x="3170" y="1162"/>
                    <a:pt x="3186" y="1194"/>
                    <a:pt x="3186" y="1194"/>
                  </a:cubicBezTo>
                  <a:cubicBezTo>
                    <a:pt x="3194" y="1202"/>
                    <a:pt x="3201" y="1202"/>
                    <a:pt x="3209" y="1202"/>
                  </a:cubicBezTo>
                  <a:cubicBezTo>
                    <a:pt x="3217" y="1202"/>
                    <a:pt x="3225" y="1202"/>
                    <a:pt x="3233" y="1202"/>
                  </a:cubicBezTo>
                  <a:cubicBezTo>
                    <a:pt x="3241" y="1194"/>
                    <a:pt x="3249" y="1194"/>
                    <a:pt x="3265" y="1194"/>
                  </a:cubicBezTo>
                  <a:lnTo>
                    <a:pt x="3273" y="1194"/>
                  </a:lnTo>
                  <a:cubicBezTo>
                    <a:pt x="3304" y="1194"/>
                    <a:pt x="3304" y="1210"/>
                    <a:pt x="3312" y="1226"/>
                  </a:cubicBezTo>
                  <a:cubicBezTo>
                    <a:pt x="3312" y="1233"/>
                    <a:pt x="3312" y="1233"/>
                    <a:pt x="3312" y="1233"/>
                  </a:cubicBezTo>
                  <a:cubicBezTo>
                    <a:pt x="3312" y="1241"/>
                    <a:pt x="3312" y="1241"/>
                    <a:pt x="3320" y="1241"/>
                  </a:cubicBezTo>
                  <a:cubicBezTo>
                    <a:pt x="3328" y="1241"/>
                    <a:pt x="3344" y="1233"/>
                    <a:pt x="3352" y="1218"/>
                  </a:cubicBezTo>
                  <a:cubicBezTo>
                    <a:pt x="3352" y="1202"/>
                    <a:pt x="3359" y="1194"/>
                    <a:pt x="3367" y="1194"/>
                  </a:cubicBezTo>
                  <a:cubicBezTo>
                    <a:pt x="3367" y="1194"/>
                    <a:pt x="3375" y="1194"/>
                    <a:pt x="3375" y="1202"/>
                  </a:cubicBezTo>
                  <a:lnTo>
                    <a:pt x="3383" y="1202"/>
                  </a:lnTo>
                  <a:lnTo>
                    <a:pt x="3383" y="1202"/>
                  </a:lnTo>
                  <a:cubicBezTo>
                    <a:pt x="3383" y="1186"/>
                    <a:pt x="3399" y="1186"/>
                    <a:pt x="3399" y="1186"/>
                  </a:cubicBezTo>
                  <a:cubicBezTo>
                    <a:pt x="3407" y="1186"/>
                    <a:pt x="3415" y="1186"/>
                    <a:pt x="3423" y="1186"/>
                  </a:cubicBezTo>
                  <a:cubicBezTo>
                    <a:pt x="3423" y="1186"/>
                    <a:pt x="3439" y="1186"/>
                    <a:pt x="3446" y="1186"/>
                  </a:cubicBezTo>
                  <a:cubicBezTo>
                    <a:pt x="3454" y="1186"/>
                    <a:pt x="3462" y="1194"/>
                    <a:pt x="3462" y="1194"/>
                  </a:cubicBezTo>
                  <a:cubicBezTo>
                    <a:pt x="3470" y="1202"/>
                    <a:pt x="3470" y="1210"/>
                    <a:pt x="3470" y="1226"/>
                  </a:cubicBezTo>
                  <a:lnTo>
                    <a:pt x="3470" y="1233"/>
                  </a:lnTo>
                  <a:cubicBezTo>
                    <a:pt x="3470" y="1249"/>
                    <a:pt x="3470" y="1249"/>
                    <a:pt x="3478" y="1249"/>
                  </a:cubicBezTo>
                  <a:cubicBezTo>
                    <a:pt x="3486" y="1257"/>
                    <a:pt x="3486" y="1257"/>
                    <a:pt x="3494" y="1257"/>
                  </a:cubicBezTo>
                  <a:cubicBezTo>
                    <a:pt x="3510" y="1265"/>
                    <a:pt x="3510" y="1281"/>
                    <a:pt x="3510" y="1297"/>
                  </a:cubicBezTo>
                  <a:cubicBezTo>
                    <a:pt x="3510" y="1304"/>
                    <a:pt x="3502" y="1320"/>
                    <a:pt x="3510" y="1328"/>
                  </a:cubicBezTo>
                  <a:cubicBezTo>
                    <a:pt x="3510" y="1336"/>
                    <a:pt x="3518" y="1336"/>
                    <a:pt x="3518" y="1336"/>
                  </a:cubicBezTo>
                  <a:cubicBezTo>
                    <a:pt x="3526" y="1336"/>
                    <a:pt x="3549" y="1320"/>
                    <a:pt x="3557" y="1304"/>
                  </a:cubicBezTo>
                  <a:cubicBezTo>
                    <a:pt x="3573" y="1281"/>
                    <a:pt x="3597" y="1273"/>
                    <a:pt x="3628" y="1281"/>
                  </a:cubicBezTo>
                  <a:cubicBezTo>
                    <a:pt x="3660" y="1289"/>
                    <a:pt x="3668" y="1304"/>
                    <a:pt x="3676" y="1320"/>
                  </a:cubicBezTo>
                  <a:cubicBezTo>
                    <a:pt x="3684" y="1328"/>
                    <a:pt x="3684" y="1328"/>
                    <a:pt x="3684" y="1328"/>
                  </a:cubicBezTo>
                  <a:cubicBezTo>
                    <a:pt x="3684" y="1336"/>
                    <a:pt x="3692" y="1336"/>
                    <a:pt x="3699" y="1336"/>
                  </a:cubicBezTo>
                  <a:cubicBezTo>
                    <a:pt x="3707" y="1336"/>
                    <a:pt x="3715" y="1336"/>
                    <a:pt x="3715" y="1320"/>
                  </a:cubicBezTo>
                  <a:cubicBezTo>
                    <a:pt x="3715" y="1313"/>
                    <a:pt x="3739" y="1304"/>
                    <a:pt x="3778" y="1304"/>
                  </a:cubicBezTo>
                  <a:cubicBezTo>
                    <a:pt x="3786" y="1304"/>
                    <a:pt x="3794" y="1304"/>
                    <a:pt x="3802" y="1304"/>
                  </a:cubicBezTo>
                  <a:cubicBezTo>
                    <a:pt x="3810" y="1304"/>
                    <a:pt x="3810" y="1304"/>
                    <a:pt x="3810" y="1304"/>
                  </a:cubicBezTo>
                  <a:cubicBezTo>
                    <a:pt x="3818" y="1304"/>
                    <a:pt x="3818" y="1304"/>
                    <a:pt x="3818" y="1313"/>
                  </a:cubicBezTo>
                  <a:cubicBezTo>
                    <a:pt x="3826" y="1313"/>
                    <a:pt x="3818" y="1320"/>
                    <a:pt x="3818" y="1336"/>
                  </a:cubicBezTo>
                  <a:cubicBezTo>
                    <a:pt x="3818" y="1344"/>
                    <a:pt x="3818" y="1352"/>
                    <a:pt x="3810" y="1360"/>
                  </a:cubicBezTo>
                  <a:cubicBezTo>
                    <a:pt x="3810" y="1384"/>
                    <a:pt x="3818" y="1391"/>
                    <a:pt x="3834" y="1391"/>
                  </a:cubicBezTo>
                  <a:cubicBezTo>
                    <a:pt x="3834" y="1391"/>
                    <a:pt x="3842" y="1391"/>
                    <a:pt x="3842" y="1399"/>
                  </a:cubicBezTo>
                  <a:lnTo>
                    <a:pt x="3842" y="1399"/>
                  </a:lnTo>
                  <a:cubicBezTo>
                    <a:pt x="3850" y="1399"/>
                    <a:pt x="3858" y="1368"/>
                    <a:pt x="3858" y="1344"/>
                  </a:cubicBezTo>
                  <a:cubicBezTo>
                    <a:pt x="3858" y="1320"/>
                    <a:pt x="3865" y="1320"/>
                    <a:pt x="3865" y="1304"/>
                  </a:cubicBezTo>
                  <a:cubicBezTo>
                    <a:pt x="3874" y="1297"/>
                    <a:pt x="3874" y="1297"/>
                    <a:pt x="3881" y="1281"/>
                  </a:cubicBezTo>
                  <a:cubicBezTo>
                    <a:pt x="3881" y="1273"/>
                    <a:pt x="3889" y="1265"/>
                    <a:pt x="3897" y="1265"/>
                  </a:cubicBezTo>
                  <a:lnTo>
                    <a:pt x="3905" y="1273"/>
                  </a:lnTo>
                  <a:cubicBezTo>
                    <a:pt x="3913" y="1281"/>
                    <a:pt x="3913" y="1289"/>
                    <a:pt x="3913" y="1289"/>
                  </a:cubicBezTo>
                  <a:cubicBezTo>
                    <a:pt x="3929" y="1304"/>
                    <a:pt x="3945" y="1313"/>
                    <a:pt x="3960" y="1336"/>
                  </a:cubicBezTo>
                  <a:cubicBezTo>
                    <a:pt x="3960" y="1344"/>
                    <a:pt x="3968" y="1344"/>
                    <a:pt x="3968" y="1344"/>
                  </a:cubicBezTo>
                  <a:cubicBezTo>
                    <a:pt x="3976" y="1344"/>
                    <a:pt x="3984" y="1328"/>
                    <a:pt x="3984" y="1313"/>
                  </a:cubicBezTo>
                  <a:lnTo>
                    <a:pt x="3984" y="1313"/>
                  </a:lnTo>
                  <a:cubicBezTo>
                    <a:pt x="3992" y="1304"/>
                    <a:pt x="3992" y="1297"/>
                    <a:pt x="4000" y="1297"/>
                  </a:cubicBezTo>
                  <a:cubicBezTo>
                    <a:pt x="4007" y="1297"/>
                    <a:pt x="4023" y="1313"/>
                    <a:pt x="4038" y="1328"/>
                  </a:cubicBezTo>
                  <a:cubicBezTo>
                    <a:pt x="4046" y="1336"/>
                    <a:pt x="4046" y="1336"/>
                    <a:pt x="4054" y="1344"/>
                  </a:cubicBezTo>
                  <a:cubicBezTo>
                    <a:pt x="4078" y="1368"/>
                    <a:pt x="4094" y="1391"/>
                    <a:pt x="4125" y="1407"/>
                  </a:cubicBezTo>
                  <a:cubicBezTo>
                    <a:pt x="4133" y="1415"/>
                    <a:pt x="4133" y="1415"/>
                    <a:pt x="4141" y="1415"/>
                  </a:cubicBezTo>
                  <a:cubicBezTo>
                    <a:pt x="4157" y="1415"/>
                    <a:pt x="4165" y="1399"/>
                    <a:pt x="4181" y="1384"/>
                  </a:cubicBezTo>
                  <a:cubicBezTo>
                    <a:pt x="4181" y="1376"/>
                    <a:pt x="4181" y="1376"/>
                    <a:pt x="4188" y="1376"/>
                  </a:cubicBezTo>
                  <a:cubicBezTo>
                    <a:pt x="4204" y="1352"/>
                    <a:pt x="4236" y="1328"/>
                    <a:pt x="4276" y="1320"/>
                  </a:cubicBezTo>
                  <a:cubicBezTo>
                    <a:pt x="4276" y="1313"/>
                    <a:pt x="4284" y="1313"/>
                    <a:pt x="4291" y="1313"/>
                  </a:cubicBezTo>
                  <a:cubicBezTo>
                    <a:pt x="4299" y="1313"/>
                    <a:pt x="4299" y="1320"/>
                    <a:pt x="4307" y="1328"/>
                  </a:cubicBezTo>
                  <a:cubicBezTo>
                    <a:pt x="4307" y="1328"/>
                    <a:pt x="4315" y="1336"/>
                    <a:pt x="4323" y="1344"/>
                  </a:cubicBezTo>
                  <a:cubicBezTo>
                    <a:pt x="4323" y="1352"/>
                    <a:pt x="4331" y="1352"/>
                    <a:pt x="4339" y="1352"/>
                  </a:cubicBezTo>
                  <a:cubicBezTo>
                    <a:pt x="4347" y="1352"/>
                    <a:pt x="4363" y="1328"/>
                    <a:pt x="4363" y="1313"/>
                  </a:cubicBezTo>
                  <a:cubicBezTo>
                    <a:pt x="4370" y="1281"/>
                    <a:pt x="4410" y="1281"/>
                    <a:pt x="4434" y="1281"/>
                  </a:cubicBezTo>
                  <a:cubicBezTo>
                    <a:pt x="4450" y="1281"/>
                    <a:pt x="4450" y="1289"/>
                    <a:pt x="4457" y="1297"/>
                  </a:cubicBezTo>
                  <a:cubicBezTo>
                    <a:pt x="4465" y="1304"/>
                    <a:pt x="4465" y="1313"/>
                    <a:pt x="4481" y="1328"/>
                  </a:cubicBezTo>
                  <a:cubicBezTo>
                    <a:pt x="4489" y="1336"/>
                    <a:pt x="4497" y="1336"/>
                    <a:pt x="4505" y="1336"/>
                  </a:cubicBezTo>
                  <a:cubicBezTo>
                    <a:pt x="4521" y="1336"/>
                    <a:pt x="4528" y="1320"/>
                    <a:pt x="4537" y="1313"/>
                  </a:cubicBezTo>
                  <a:lnTo>
                    <a:pt x="4537" y="1313"/>
                  </a:lnTo>
                  <a:cubicBezTo>
                    <a:pt x="4537" y="1304"/>
                    <a:pt x="4544" y="1304"/>
                    <a:pt x="4544" y="1304"/>
                  </a:cubicBezTo>
                  <a:cubicBezTo>
                    <a:pt x="4552" y="1289"/>
                    <a:pt x="4568" y="1273"/>
                    <a:pt x="4584" y="1265"/>
                  </a:cubicBezTo>
                  <a:cubicBezTo>
                    <a:pt x="4608" y="1265"/>
                    <a:pt x="4631" y="1281"/>
                    <a:pt x="4671" y="1328"/>
                  </a:cubicBezTo>
                  <a:cubicBezTo>
                    <a:pt x="4703" y="1368"/>
                    <a:pt x="4718" y="1368"/>
                    <a:pt x="4734" y="1376"/>
                  </a:cubicBezTo>
                  <a:cubicBezTo>
                    <a:pt x="4742" y="1376"/>
                    <a:pt x="4750" y="1376"/>
                    <a:pt x="4750" y="1384"/>
                  </a:cubicBezTo>
                  <a:cubicBezTo>
                    <a:pt x="4766" y="1391"/>
                    <a:pt x="4781" y="1415"/>
                    <a:pt x="4813" y="1415"/>
                  </a:cubicBezTo>
                  <a:cubicBezTo>
                    <a:pt x="4829" y="1415"/>
                    <a:pt x="4837" y="1407"/>
                    <a:pt x="4845" y="1407"/>
                  </a:cubicBezTo>
                  <a:cubicBezTo>
                    <a:pt x="4845" y="1399"/>
                    <a:pt x="4853" y="1399"/>
                    <a:pt x="4868" y="1399"/>
                  </a:cubicBezTo>
                  <a:cubicBezTo>
                    <a:pt x="4884" y="1399"/>
                    <a:pt x="4892" y="1415"/>
                    <a:pt x="4892" y="1431"/>
                  </a:cubicBezTo>
                  <a:cubicBezTo>
                    <a:pt x="4900" y="1447"/>
                    <a:pt x="4900" y="1455"/>
                    <a:pt x="4908" y="1463"/>
                  </a:cubicBezTo>
                  <a:cubicBezTo>
                    <a:pt x="4916" y="1471"/>
                    <a:pt x="4916" y="1471"/>
                    <a:pt x="4916" y="1471"/>
                  </a:cubicBezTo>
                  <a:cubicBezTo>
                    <a:pt x="4916" y="1471"/>
                    <a:pt x="4924" y="1463"/>
                    <a:pt x="4924" y="1455"/>
                  </a:cubicBezTo>
                  <a:cubicBezTo>
                    <a:pt x="4924" y="1439"/>
                    <a:pt x="4932" y="1431"/>
                    <a:pt x="4940" y="1431"/>
                  </a:cubicBezTo>
                  <a:cubicBezTo>
                    <a:pt x="4940" y="1431"/>
                    <a:pt x="4956" y="1431"/>
                    <a:pt x="4963" y="1431"/>
                  </a:cubicBezTo>
                  <a:cubicBezTo>
                    <a:pt x="4971" y="1439"/>
                    <a:pt x="4987" y="1439"/>
                    <a:pt x="5003" y="1439"/>
                  </a:cubicBezTo>
                  <a:cubicBezTo>
                    <a:pt x="5027" y="1439"/>
                    <a:pt x="5043" y="1463"/>
                    <a:pt x="5043" y="1463"/>
                  </a:cubicBezTo>
                  <a:lnTo>
                    <a:pt x="5043" y="1463"/>
                  </a:lnTo>
                  <a:lnTo>
                    <a:pt x="5043" y="1463"/>
                  </a:lnTo>
                  <a:cubicBezTo>
                    <a:pt x="5058" y="2206"/>
                    <a:pt x="5058" y="2206"/>
                    <a:pt x="5058" y="2206"/>
                  </a:cubicBezTo>
                  <a:cubicBezTo>
                    <a:pt x="5066" y="2206"/>
                    <a:pt x="5090" y="2221"/>
                    <a:pt x="5106" y="2245"/>
                  </a:cubicBezTo>
                  <a:cubicBezTo>
                    <a:pt x="5106" y="2253"/>
                    <a:pt x="5114" y="2261"/>
                    <a:pt x="5121" y="2269"/>
                  </a:cubicBezTo>
                  <a:cubicBezTo>
                    <a:pt x="5137" y="2277"/>
                    <a:pt x="5153" y="2293"/>
                    <a:pt x="5161" y="2316"/>
                  </a:cubicBezTo>
                  <a:cubicBezTo>
                    <a:pt x="5169" y="2348"/>
                    <a:pt x="5169" y="2356"/>
                    <a:pt x="5161" y="2372"/>
                  </a:cubicBezTo>
                  <a:cubicBezTo>
                    <a:pt x="5161" y="2372"/>
                    <a:pt x="5161" y="2380"/>
                    <a:pt x="5153" y="2388"/>
                  </a:cubicBezTo>
                  <a:cubicBezTo>
                    <a:pt x="5153" y="2403"/>
                    <a:pt x="5161" y="2403"/>
                    <a:pt x="5169" y="2411"/>
                  </a:cubicBezTo>
                  <a:cubicBezTo>
                    <a:pt x="5177" y="2411"/>
                    <a:pt x="5177" y="2419"/>
                    <a:pt x="5185" y="2419"/>
                  </a:cubicBezTo>
                  <a:cubicBezTo>
                    <a:pt x="5201" y="2435"/>
                    <a:pt x="5224" y="2459"/>
                    <a:pt x="5216" y="2506"/>
                  </a:cubicBezTo>
                  <a:cubicBezTo>
                    <a:pt x="5216" y="2530"/>
                    <a:pt x="5224" y="2530"/>
                    <a:pt x="5232" y="2538"/>
                  </a:cubicBezTo>
                  <a:cubicBezTo>
                    <a:pt x="5240" y="2538"/>
                    <a:pt x="5256" y="2546"/>
                    <a:pt x="5264" y="2561"/>
                  </a:cubicBezTo>
                  <a:cubicBezTo>
                    <a:pt x="5280" y="2593"/>
                    <a:pt x="5280" y="2625"/>
                    <a:pt x="5280" y="2656"/>
                  </a:cubicBezTo>
                  <a:cubicBezTo>
                    <a:pt x="5272" y="2672"/>
                    <a:pt x="5272" y="2696"/>
                    <a:pt x="5272" y="2712"/>
                  </a:cubicBezTo>
                  <a:cubicBezTo>
                    <a:pt x="5272" y="2712"/>
                    <a:pt x="5272" y="2712"/>
                    <a:pt x="5280" y="2720"/>
                  </a:cubicBezTo>
                  <a:cubicBezTo>
                    <a:pt x="5280" y="2727"/>
                    <a:pt x="5280" y="2759"/>
                    <a:pt x="5256" y="2807"/>
                  </a:cubicBezTo>
                  <a:cubicBezTo>
                    <a:pt x="5248" y="2830"/>
                    <a:pt x="5240" y="2838"/>
                    <a:pt x="5224" y="2846"/>
                  </a:cubicBezTo>
                  <a:cubicBezTo>
                    <a:pt x="5224" y="2846"/>
                    <a:pt x="5216" y="2854"/>
                    <a:pt x="5208" y="2862"/>
                  </a:cubicBezTo>
                  <a:cubicBezTo>
                    <a:pt x="5201" y="2870"/>
                    <a:pt x="5201" y="2878"/>
                    <a:pt x="5201" y="2878"/>
                  </a:cubicBezTo>
                  <a:cubicBezTo>
                    <a:pt x="5201" y="2878"/>
                    <a:pt x="5201" y="2878"/>
                    <a:pt x="5208" y="2878"/>
                  </a:cubicBezTo>
                  <a:cubicBezTo>
                    <a:pt x="5216" y="2886"/>
                    <a:pt x="5224" y="2886"/>
                    <a:pt x="5224" y="2894"/>
                  </a:cubicBezTo>
                  <a:cubicBezTo>
                    <a:pt x="5232" y="2909"/>
                    <a:pt x="5232" y="2925"/>
                    <a:pt x="5232" y="2933"/>
                  </a:cubicBezTo>
                  <a:cubicBezTo>
                    <a:pt x="5224" y="2933"/>
                    <a:pt x="5224" y="2933"/>
                    <a:pt x="5216" y="2933"/>
                  </a:cubicBezTo>
                  <a:cubicBezTo>
                    <a:pt x="5216" y="2933"/>
                    <a:pt x="5208" y="2957"/>
                    <a:pt x="5201" y="2973"/>
                  </a:cubicBezTo>
                  <a:cubicBezTo>
                    <a:pt x="5201" y="2973"/>
                    <a:pt x="5201" y="2973"/>
                    <a:pt x="5201" y="2980"/>
                  </a:cubicBezTo>
                  <a:cubicBezTo>
                    <a:pt x="5201" y="2988"/>
                    <a:pt x="5208" y="2996"/>
                    <a:pt x="5216" y="3012"/>
                  </a:cubicBezTo>
                  <a:cubicBezTo>
                    <a:pt x="5216" y="3020"/>
                    <a:pt x="5216" y="3020"/>
                    <a:pt x="5224" y="3028"/>
                  </a:cubicBezTo>
                  <a:cubicBezTo>
                    <a:pt x="5232" y="3044"/>
                    <a:pt x="5232" y="3060"/>
                    <a:pt x="5232" y="3075"/>
                  </a:cubicBezTo>
                  <a:cubicBezTo>
                    <a:pt x="5232" y="3083"/>
                    <a:pt x="5232" y="3083"/>
                    <a:pt x="5232" y="3091"/>
                  </a:cubicBezTo>
                  <a:cubicBezTo>
                    <a:pt x="5232" y="3099"/>
                    <a:pt x="5224" y="3107"/>
                    <a:pt x="5216" y="3107"/>
                  </a:cubicBezTo>
                  <a:lnTo>
                    <a:pt x="5208" y="3115"/>
                  </a:lnTo>
                  <a:cubicBezTo>
                    <a:pt x="5201" y="3123"/>
                    <a:pt x="5201" y="3131"/>
                    <a:pt x="5201" y="3138"/>
                  </a:cubicBezTo>
                  <a:cubicBezTo>
                    <a:pt x="5201" y="3154"/>
                    <a:pt x="5193" y="3170"/>
                    <a:pt x="5185" y="3178"/>
                  </a:cubicBezTo>
                  <a:cubicBezTo>
                    <a:pt x="5161" y="3202"/>
                    <a:pt x="5153" y="3210"/>
                    <a:pt x="5145" y="3225"/>
                  </a:cubicBezTo>
                  <a:cubicBezTo>
                    <a:pt x="5137" y="3241"/>
                    <a:pt x="5145" y="3241"/>
                    <a:pt x="5153" y="3249"/>
                  </a:cubicBezTo>
                  <a:lnTo>
                    <a:pt x="5153" y="3249"/>
                  </a:lnTo>
                  <a:cubicBezTo>
                    <a:pt x="5169" y="3257"/>
                    <a:pt x="5177" y="3273"/>
                    <a:pt x="5177" y="3273"/>
                  </a:cubicBezTo>
                  <a:cubicBezTo>
                    <a:pt x="5177" y="3281"/>
                    <a:pt x="5177" y="3281"/>
                    <a:pt x="5177" y="3281"/>
                  </a:cubicBezTo>
                  <a:cubicBezTo>
                    <a:pt x="5169" y="3281"/>
                    <a:pt x="5169" y="3281"/>
                    <a:pt x="5169" y="3281"/>
                  </a:cubicBezTo>
                  <a:cubicBezTo>
                    <a:pt x="5169" y="3281"/>
                    <a:pt x="5169" y="3281"/>
                    <a:pt x="5161" y="3281"/>
                  </a:cubicBezTo>
                  <a:cubicBezTo>
                    <a:pt x="5145" y="3281"/>
                    <a:pt x="5114" y="3297"/>
                    <a:pt x="5074" y="3313"/>
                  </a:cubicBezTo>
                  <a:cubicBezTo>
                    <a:pt x="5034" y="3328"/>
                    <a:pt x="5003" y="3336"/>
                    <a:pt x="4979" y="3344"/>
                  </a:cubicBezTo>
                  <a:cubicBezTo>
                    <a:pt x="4963" y="3344"/>
                    <a:pt x="4948" y="3360"/>
                    <a:pt x="4924" y="3368"/>
                  </a:cubicBezTo>
                  <a:cubicBezTo>
                    <a:pt x="4908" y="3384"/>
                    <a:pt x="4892" y="3391"/>
                    <a:pt x="4868" y="3407"/>
                  </a:cubicBezTo>
                  <a:cubicBezTo>
                    <a:pt x="4813" y="3431"/>
                    <a:pt x="4797" y="3463"/>
                    <a:pt x="4790" y="3486"/>
                  </a:cubicBezTo>
                  <a:lnTo>
                    <a:pt x="4790" y="3486"/>
                  </a:lnTo>
                  <a:cubicBezTo>
                    <a:pt x="4781" y="3502"/>
                    <a:pt x="4742" y="3534"/>
                    <a:pt x="4703" y="3550"/>
                  </a:cubicBezTo>
                  <a:cubicBezTo>
                    <a:pt x="4695" y="3557"/>
                    <a:pt x="4687" y="3557"/>
                    <a:pt x="4679" y="3557"/>
                  </a:cubicBezTo>
                  <a:lnTo>
                    <a:pt x="4679" y="3557"/>
                  </a:lnTo>
                  <a:cubicBezTo>
                    <a:pt x="4671" y="3550"/>
                    <a:pt x="4671" y="3550"/>
                    <a:pt x="4679" y="3542"/>
                  </a:cubicBezTo>
                  <a:lnTo>
                    <a:pt x="4679" y="3534"/>
                  </a:lnTo>
                  <a:cubicBezTo>
                    <a:pt x="4679" y="3526"/>
                    <a:pt x="4695" y="3518"/>
                    <a:pt x="4710" y="3510"/>
                  </a:cubicBezTo>
                  <a:cubicBezTo>
                    <a:pt x="4718" y="3502"/>
                    <a:pt x="4726" y="3494"/>
                    <a:pt x="4734" y="3494"/>
                  </a:cubicBezTo>
                  <a:cubicBezTo>
                    <a:pt x="4758" y="3478"/>
                    <a:pt x="4766" y="3463"/>
                    <a:pt x="4774" y="3455"/>
                  </a:cubicBezTo>
                  <a:cubicBezTo>
                    <a:pt x="4781" y="3439"/>
                    <a:pt x="4813" y="3391"/>
                    <a:pt x="4837" y="3384"/>
                  </a:cubicBezTo>
                  <a:lnTo>
                    <a:pt x="4837" y="3384"/>
                  </a:lnTo>
                  <a:lnTo>
                    <a:pt x="4829" y="3384"/>
                  </a:lnTo>
                  <a:cubicBezTo>
                    <a:pt x="4821" y="3384"/>
                    <a:pt x="4821" y="3384"/>
                    <a:pt x="4813" y="3384"/>
                  </a:cubicBezTo>
                  <a:cubicBezTo>
                    <a:pt x="4805" y="3384"/>
                    <a:pt x="4805" y="3384"/>
                    <a:pt x="4797" y="3384"/>
                  </a:cubicBezTo>
                  <a:cubicBezTo>
                    <a:pt x="4790" y="3384"/>
                    <a:pt x="4790" y="3384"/>
                    <a:pt x="4790" y="3376"/>
                  </a:cubicBezTo>
                  <a:cubicBezTo>
                    <a:pt x="4790" y="3368"/>
                    <a:pt x="4781" y="3368"/>
                    <a:pt x="4781" y="3360"/>
                  </a:cubicBezTo>
                  <a:cubicBezTo>
                    <a:pt x="4774" y="3352"/>
                    <a:pt x="4790" y="3344"/>
                    <a:pt x="4790" y="3344"/>
                  </a:cubicBezTo>
                  <a:cubicBezTo>
                    <a:pt x="4790" y="3336"/>
                    <a:pt x="4797" y="3336"/>
                    <a:pt x="4797" y="3336"/>
                  </a:cubicBezTo>
                  <a:cubicBezTo>
                    <a:pt x="4790" y="3336"/>
                    <a:pt x="4790" y="3328"/>
                    <a:pt x="4797" y="3320"/>
                  </a:cubicBezTo>
                  <a:cubicBezTo>
                    <a:pt x="4797" y="3313"/>
                    <a:pt x="4805" y="3304"/>
                    <a:pt x="4813" y="3297"/>
                  </a:cubicBezTo>
                  <a:cubicBezTo>
                    <a:pt x="4821" y="3297"/>
                    <a:pt x="4821" y="3297"/>
                    <a:pt x="4821" y="3289"/>
                  </a:cubicBezTo>
                  <a:cubicBezTo>
                    <a:pt x="4821" y="3289"/>
                    <a:pt x="4813" y="3281"/>
                    <a:pt x="4805" y="3273"/>
                  </a:cubicBezTo>
                  <a:lnTo>
                    <a:pt x="4797" y="3265"/>
                  </a:lnTo>
                  <a:lnTo>
                    <a:pt x="4797" y="3265"/>
                  </a:lnTo>
                  <a:cubicBezTo>
                    <a:pt x="4790" y="3265"/>
                    <a:pt x="4781" y="3265"/>
                    <a:pt x="4774" y="3273"/>
                  </a:cubicBezTo>
                  <a:cubicBezTo>
                    <a:pt x="4766" y="3281"/>
                    <a:pt x="4766" y="3289"/>
                    <a:pt x="4766" y="3297"/>
                  </a:cubicBezTo>
                  <a:cubicBezTo>
                    <a:pt x="4758" y="3297"/>
                    <a:pt x="4758" y="3304"/>
                    <a:pt x="4750" y="3313"/>
                  </a:cubicBezTo>
                  <a:cubicBezTo>
                    <a:pt x="4742" y="3320"/>
                    <a:pt x="4742" y="3320"/>
                    <a:pt x="4734" y="3320"/>
                  </a:cubicBezTo>
                  <a:cubicBezTo>
                    <a:pt x="4726" y="3320"/>
                    <a:pt x="4718" y="3313"/>
                    <a:pt x="4710" y="3304"/>
                  </a:cubicBezTo>
                  <a:cubicBezTo>
                    <a:pt x="4703" y="3304"/>
                    <a:pt x="4695" y="3297"/>
                    <a:pt x="4695" y="3297"/>
                  </a:cubicBezTo>
                  <a:lnTo>
                    <a:pt x="4687" y="3297"/>
                  </a:lnTo>
                  <a:lnTo>
                    <a:pt x="4687" y="3304"/>
                  </a:lnTo>
                  <a:cubicBezTo>
                    <a:pt x="4687" y="3313"/>
                    <a:pt x="4695" y="3320"/>
                    <a:pt x="4687" y="3328"/>
                  </a:cubicBezTo>
                  <a:cubicBezTo>
                    <a:pt x="4687" y="3336"/>
                    <a:pt x="4695" y="3344"/>
                    <a:pt x="4695" y="3344"/>
                  </a:cubicBezTo>
                  <a:cubicBezTo>
                    <a:pt x="4703" y="3352"/>
                    <a:pt x="4703" y="3352"/>
                    <a:pt x="4710" y="3368"/>
                  </a:cubicBezTo>
                  <a:cubicBezTo>
                    <a:pt x="4718" y="3376"/>
                    <a:pt x="4718" y="3384"/>
                    <a:pt x="4718" y="3384"/>
                  </a:cubicBezTo>
                  <a:cubicBezTo>
                    <a:pt x="4726" y="3391"/>
                    <a:pt x="4726" y="3400"/>
                    <a:pt x="4734" y="3407"/>
                  </a:cubicBezTo>
                  <a:cubicBezTo>
                    <a:pt x="4758" y="3431"/>
                    <a:pt x="4742" y="3471"/>
                    <a:pt x="4734" y="3478"/>
                  </a:cubicBezTo>
                  <a:cubicBezTo>
                    <a:pt x="4726" y="3486"/>
                    <a:pt x="4695" y="3518"/>
                    <a:pt x="4663" y="3534"/>
                  </a:cubicBezTo>
                  <a:cubicBezTo>
                    <a:pt x="4647" y="3534"/>
                    <a:pt x="4647" y="3542"/>
                    <a:pt x="4647" y="3557"/>
                  </a:cubicBezTo>
                  <a:cubicBezTo>
                    <a:pt x="4639" y="3565"/>
                    <a:pt x="4639" y="3581"/>
                    <a:pt x="4631" y="3605"/>
                  </a:cubicBezTo>
                  <a:cubicBezTo>
                    <a:pt x="4608" y="3637"/>
                    <a:pt x="4537" y="3684"/>
                    <a:pt x="4489" y="3716"/>
                  </a:cubicBezTo>
                  <a:cubicBezTo>
                    <a:pt x="4473" y="3724"/>
                    <a:pt x="4465" y="3731"/>
                    <a:pt x="4457" y="3739"/>
                  </a:cubicBezTo>
                  <a:cubicBezTo>
                    <a:pt x="4442" y="3755"/>
                    <a:pt x="4410" y="3755"/>
                    <a:pt x="4386" y="3763"/>
                  </a:cubicBezTo>
                  <a:lnTo>
                    <a:pt x="4386" y="3763"/>
                  </a:lnTo>
                  <a:cubicBezTo>
                    <a:pt x="4370" y="3763"/>
                    <a:pt x="4370" y="3763"/>
                    <a:pt x="4370" y="3763"/>
                  </a:cubicBezTo>
                  <a:cubicBezTo>
                    <a:pt x="4370" y="3771"/>
                    <a:pt x="4370" y="3771"/>
                    <a:pt x="4378" y="3779"/>
                  </a:cubicBezTo>
                  <a:cubicBezTo>
                    <a:pt x="4378" y="3779"/>
                    <a:pt x="4378" y="3779"/>
                    <a:pt x="4378" y="3787"/>
                  </a:cubicBezTo>
                  <a:cubicBezTo>
                    <a:pt x="4378" y="3803"/>
                    <a:pt x="4355" y="3811"/>
                    <a:pt x="4315" y="3834"/>
                  </a:cubicBezTo>
                  <a:cubicBezTo>
                    <a:pt x="4291" y="3842"/>
                    <a:pt x="4268" y="3858"/>
                    <a:pt x="4252" y="3866"/>
                  </a:cubicBezTo>
                  <a:cubicBezTo>
                    <a:pt x="4228" y="3882"/>
                    <a:pt x="4212" y="3890"/>
                    <a:pt x="4204" y="3890"/>
                  </a:cubicBezTo>
                  <a:lnTo>
                    <a:pt x="4204" y="3882"/>
                  </a:lnTo>
                  <a:cubicBezTo>
                    <a:pt x="4204" y="3874"/>
                    <a:pt x="4212" y="3842"/>
                    <a:pt x="4236" y="3834"/>
                  </a:cubicBezTo>
                  <a:cubicBezTo>
                    <a:pt x="4252" y="3834"/>
                    <a:pt x="4260" y="3826"/>
                    <a:pt x="4260" y="3818"/>
                  </a:cubicBezTo>
                  <a:cubicBezTo>
                    <a:pt x="4260" y="3826"/>
                    <a:pt x="4260" y="3818"/>
                    <a:pt x="4252" y="3818"/>
                  </a:cubicBezTo>
                  <a:lnTo>
                    <a:pt x="4252" y="3826"/>
                  </a:lnTo>
                  <a:cubicBezTo>
                    <a:pt x="4244" y="3826"/>
                    <a:pt x="4244" y="3826"/>
                    <a:pt x="4244" y="3826"/>
                  </a:cubicBezTo>
                  <a:cubicBezTo>
                    <a:pt x="4228" y="3826"/>
                    <a:pt x="4220" y="3818"/>
                    <a:pt x="4204" y="3811"/>
                  </a:cubicBezTo>
                  <a:cubicBezTo>
                    <a:pt x="4197" y="3803"/>
                    <a:pt x="4188" y="3803"/>
                    <a:pt x="4188" y="3795"/>
                  </a:cubicBezTo>
                  <a:cubicBezTo>
                    <a:pt x="4181" y="3795"/>
                    <a:pt x="4173" y="3795"/>
                    <a:pt x="4165" y="3795"/>
                  </a:cubicBezTo>
                  <a:cubicBezTo>
                    <a:pt x="4157" y="3795"/>
                    <a:pt x="4149" y="3795"/>
                    <a:pt x="4141" y="3811"/>
                  </a:cubicBezTo>
                  <a:cubicBezTo>
                    <a:pt x="4133" y="3818"/>
                    <a:pt x="4133" y="3826"/>
                    <a:pt x="4117" y="3826"/>
                  </a:cubicBezTo>
                  <a:cubicBezTo>
                    <a:pt x="4110" y="3826"/>
                    <a:pt x="4102" y="3818"/>
                    <a:pt x="4086" y="3811"/>
                  </a:cubicBezTo>
                  <a:lnTo>
                    <a:pt x="4078" y="3811"/>
                  </a:lnTo>
                  <a:cubicBezTo>
                    <a:pt x="4054" y="3803"/>
                    <a:pt x="4054" y="3787"/>
                    <a:pt x="4054" y="3779"/>
                  </a:cubicBezTo>
                  <a:cubicBezTo>
                    <a:pt x="4054" y="3771"/>
                    <a:pt x="4046" y="3771"/>
                    <a:pt x="4046" y="3771"/>
                  </a:cubicBezTo>
                  <a:lnTo>
                    <a:pt x="4046" y="3771"/>
                  </a:lnTo>
                  <a:cubicBezTo>
                    <a:pt x="4038" y="3779"/>
                    <a:pt x="4038" y="3779"/>
                    <a:pt x="4038" y="3779"/>
                  </a:cubicBezTo>
                  <a:cubicBezTo>
                    <a:pt x="4031" y="3787"/>
                    <a:pt x="4046" y="3811"/>
                    <a:pt x="4062" y="3826"/>
                  </a:cubicBezTo>
                  <a:cubicBezTo>
                    <a:pt x="4070" y="3834"/>
                    <a:pt x="4070" y="3834"/>
                    <a:pt x="4070" y="3842"/>
                  </a:cubicBezTo>
                  <a:cubicBezTo>
                    <a:pt x="4070" y="3850"/>
                    <a:pt x="4078" y="3858"/>
                    <a:pt x="4094" y="3866"/>
                  </a:cubicBezTo>
                  <a:cubicBezTo>
                    <a:pt x="4117" y="3874"/>
                    <a:pt x="4117" y="3890"/>
                    <a:pt x="4117" y="3897"/>
                  </a:cubicBezTo>
                  <a:cubicBezTo>
                    <a:pt x="4117" y="3905"/>
                    <a:pt x="4117" y="3913"/>
                    <a:pt x="4125" y="3913"/>
                  </a:cubicBezTo>
                  <a:cubicBezTo>
                    <a:pt x="4133" y="3913"/>
                    <a:pt x="4133" y="3921"/>
                    <a:pt x="4133" y="3921"/>
                  </a:cubicBezTo>
                  <a:cubicBezTo>
                    <a:pt x="4133" y="3937"/>
                    <a:pt x="4094" y="3961"/>
                    <a:pt x="4046" y="3992"/>
                  </a:cubicBezTo>
                  <a:cubicBezTo>
                    <a:pt x="4038" y="4000"/>
                    <a:pt x="4023" y="4008"/>
                    <a:pt x="4023" y="4008"/>
                  </a:cubicBezTo>
                  <a:cubicBezTo>
                    <a:pt x="4015" y="4016"/>
                    <a:pt x="4015" y="4016"/>
                    <a:pt x="4015" y="4016"/>
                  </a:cubicBezTo>
                  <a:cubicBezTo>
                    <a:pt x="4007" y="4024"/>
                    <a:pt x="3992" y="4032"/>
                    <a:pt x="3984" y="4032"/>
                  </a:cubicBezTo>
                  <a:cubicBezTo>
                    <a:pt x="3976" y="4032"/>
                    <a:pt x="3976" y="4032"/>
                    <a:pt x="3968" y="4024"/>
                  </a:cubicBezTo>
                  <a:cubicBezTo>
                    <a:pt x="3968" y="4016"/>
                    <a:pt x="3992" y="4000"/>
                    <a:pt x="4023" y="3969"/>
                  </a:cubicBezTo>
                  <a:cubicBezTo>
                    <a:pt x="4046" y="3953"/>
                    <a:pt x="4070" y="3937"/>
                    <a:pt x="4070" y="3929"/>
                  </a:cubicBezTo>
                  <a:cubicBezTo>
                    <a:pt x="4070" y="3921"/>
                    <a:pt x="4070" y="3921"/>
                    <a:pt x="4070" y="3921"/>
                  </a:cubicBezTo>
                  <a:cubicBezTo>
                    <a:pt x="4070" y="3929"/>
                    <a:pt x="4070" y="3929"/>
                    <a:pt x="4062" y="3929"/>
                  </a:cubicBezTo>
                  <a:cubicBezTo>
                    <a:pt x="4054" y="3937"/>
                    <a:pt x="4038" y="3953"/>
                    <a:pt x="4023" y="3953"/>
                  </a:cubicBezTo>
                  <a:cubicBezTo>
                    <a:pt x="4015" y="3953"/>
                    <a:pt x="4015" y="3953"/>
                    <a:pt x="4015" y="3953"/>
                  </a:cubicBezTo>
                  <a:cubicBezTo>
                    <a:pt x="4000" y="3953"/>
                    <a:pt x="4000" y="3945"/>
                    <a:pt x="3992" y="3937"/>
                  </a:cubicBezTo>
                  <a:cubicBezTo>
                    <a:pt x="3992" y="3929"/>
                    <a:pt x="3992" y="3921"/>
                    <a:pt x="3976" y="3905"/>
                  </a:cubicBezTo>
                  <a:cubicBezTo>
                    <a:pt x="3968" y="3897"/>
                    <a:pt x="3960" y="3897"/>
                    <a:pt x="3960" y="3897"/>
                  </a:cubicBezTo>
                  <a:cubicBezTo>
                    <a:pt x="3952" y="3897"/>
                    <a:pt x="3952" y="3905"/>
                    <a:pt x="3952" y="3913"/>
                  </a:cubicBezTo>
                  <a:cubicBezTo>
                    <a:pt x="3952" y="3921"/>
                    <a:pt x="3952" y="3921"/>
                    <a:pt x="3952" y="3921"/>
                  </a:cubicBezTo>
                  <a:cubicBezTo>
                    <a:pt x="3945" y="3937"/>
                    <a:pt x="3945" y="3937"/>
                    <a:pt x="3976" y="3945"/>
                  </a:cubicBezTo>
                  <a:lnTo>
                    <a:pt x="3984" y="3953"/>
                  </a:lnTo>
                  <a:cubicBezTo>
                    <a:pt x="3992" y="3977"/>
                    <a:pt x="3929" y="4032"/>
                    <a:pt x="3929" y="4032"/>
                  </a:cubicBezTo>
                  <a:cubicBezTo>
                    <a:pt x="3921" y="4032"/>
                    <a:pt x="3913" y="4040"/>
                    <a:pt x="3913" y="4040"/>
                  </a:cubicBezTo>
                  <a:cubicBezTo>
                    <a:pt x="3905" y="4040"/>
                    <a:pt x="3905" y="4032"/>
                    <a:pt x="3897" y="4024"/>
                  </a:cubicBezTo>
                  <a:cubicBezTo>
                    <a:pt x="3889" y="4024"/>
                    <a:pt x="3889" y="4024"/>
                    <a:pt x="3889" y="4016"/>
                  </a:cubicBezTo>
                  <a:cubicBezTo>
                    <a:pt x="3881" y="4016"/>
                    <a:pt x="3874" y="4016"/>
                    <a:pt x="3874" y="4016"/>
                  </a:cubicBezTo>
                  <a:cubicBezTo>
                    <a:pt x="3865" y="4016"/>
                    <a:pt x="3858" y="4016"/>
                    <a:pt x="3850" y="4016"/>
                  </a:cubicBezTo>
                  <a:cubicBezTo>
                    <a:pt x="3842" y="4024"/>
                    <a:pt x="3834" y="4024"/>
                    <a:pt x="3826" y="4024"/>
                  </a:cubicBezTo>
                  <a:cubicBezTo>
                    <a:pt x="3818" y="4024"/>
                    <a:pt x="3818" y="4024"/>
                    <a:pt x="3810" y="4032"/>
                  </a:cubicBezTo>
                  <a:cubicBezTo>
                    <a:pt x="3810" y="4040"/>
                    <a:pt x="3810" y="4048"/>
                    <a:pt x="3810" y="4064"/>
                  </a:cubicBezTo>
                  <a:cubicBezTo>
                    <a:pt x="3810" y="4071"/>
                    <a:pt x="3810" y="4071"/>
                    <a:pt x="3810" y="4071"/>
                  </a:cubicBezTo>
                  <a:cubicBezTo>
                    <a:pt x="3818" y="4071"/>
                    <a:pt x="3818" y="4064"/>
                    <a:pt x="3826" y="4064"/>
                  </a:cubicBezTo>
                  <a:cubicBezTo>
                    <a:pt x="3834" y="4055"/>
                    <a:pt x="3842" y="4048"/>
                    <a:pt x="3858" y="4048"/>
                  </a:cubicBezTo>
                  <a:cubicBezTo>
                    <a:pt x="3858" y="4048"/>
                    <a:pt x="3865" y="4048"/>
                    <a:pt x="3865" y="4055"/>
                  </a:cubicBezTo>
                  <a:cubicBezTo>
                    <a:pt x="3874" y="4064"/>
                    <a:pt x="3850" y="4087"/>
                    <a:pt x="3826" y="4127"/>
                  </a:cubicBezTo>
                  <a:cubicBezTo>
                    <a:pt x="3818" y="4142"/>
                    <a:pt x="3818" y="4150"/>
                    <a:pt x="3810" y="4158"/>
                  </a:cubicBezTo>
                  <a:lnTo>
                    <a:pt x="3802" y="4166"/>
                  </a:lnTo>
                  <a:cubicBezTo>
                    <a:pt x="3794" y="4182"/>
                    <a:pt x="3794" y="4182"/>
                    <a:pt x="3786" y="4182"/>
                  </a:cubicBezTo>
                  <a:lnTo>
                    <a:pt x="3778" y="4182"/>
                  </a:lnTo>
                  <a:lnTo>
                    <a:pt x="3778" y="4182"/>
                  </a:lnTo>
                  <a:cubicBezTo>
                    <a:pt x="3763" y="4182"/>
                    <a:pt x="3763" y="4174"/>
                    <a:pt x="3755" y="4166"/>
                  </a:cubicBezTo>
                  <a:cubicBezTo>
                    <a:pt x="3755" y="4158"/>
                    <a:pt x="3755" y="4158"/>
                    <a:pt x="3747" y="4150"/>
                  </a:cubicBezTo>
                  <a:lnTo>
                    <a:pt x="3739" y="4150"/>
                  </a:lnTo>
                  <a:cubicBezTo>
                    <a:pt x="3731" y="4150"/>
                    <a:pt x="3723" y="4150"/>
                    <a:pt x="3715" y="4150"/>
                  </a:cubicBezTo>
                  <a:cubicBezTo>
                    <a:pt x="3707" y="4150"/>
                    <a:pt x="3699" y="4150"/>
                    <a:pt x="3692" y="4150"/>
                  </a:cubicBezTo>
                  <a:cubicBezTo>
                    <a:pt x="3684" y="4150"/>
                    <a:pt x="3684" y="4158"/>
                    <a:pt x="3684" y="4158"/>
                  </a:cubicBezTo>
                  <a:lnTo>
                    <a:pt x="3684" y="4158"/>
                  </a:lnTo>
                  <a:cubicBezTo>
                    <a:pt x="3684" y="4166"/>
                    <a:pt x="3684" y="4174"/>
                    <a:pt x="3684" y="4182"/>
                  </a:cubicBezTo>
                  <a:cubicBezTo>
                    <a:pt x="3684" y="4190"/>
                    <a:pt x="3692" y="4190"/>
                    <a:pt x="3699" y="4198"/>
                  </a:cubicBezTo>
                  <a:cubicBezTo>
                    <a:pt x="3715" y="4198"/>
                    <a:pt x="3723" y="4206"/>
                    <a:pt x="3731" y="4214"/>
                  </a:cubicBezTo>
                  <a:cubicBezTo>
                    <a:pt x="3739" y="4214"/>
                    <a:pt x="3739" y="4214"/>
                    <a:pt x="3739" y="4214"/>
                  </a:cubicBezTo>
                  <a:cubicBezTo>
                    <a:pt x="3755" y="4230"/>
                    <a:pt x="3755" y="4230"/>
                    <a:pt x="3755" y="4245"/>
                  </a:cubicBezTo>
                  <a:cubicBezTo>
                    <a:pt x="3755" y="4253"/>
                    <a:pt x="3755" y="4261"/>
                    <a:pt x="3755" y="4261"/>
                  </a:cubicBezTo>
                  <a:cubicBezTo>
                    <a:pt x="3755" y="4277"/>
                    <a:pt x="3755" y="4285"/>
                    <a:pt x="3755" y="4285"/>
                  </a:cubicBezTo>
                  <a:cubicBezTo>
                    <a:pt x="3755" y="4293"/>
                    <a:pt x="3755" y="4293"/>
                    <a:pt x="3763" y="4293"/>
                  </a:cubicBezTo>
                  <a:lnTo>
                    <a:pt x="3763" y="4285"/>
                  </a:lnTo>
                  <a:cubicBezTo>
                    <a:pt x="3771" y="4285"/>
                    <a:pt x="3778" y="4261"/>
                    <a:pt x="3778" y="4237"/>
                  </a:cubicBezTo>
                  <a:cubicBezTo>
                    <a:pt x="3778" y="4222"/>
                    <a:pt x="3786" y="4214"/>
                    <a:pt x="3802" y="4198"/>
                  </a:cubicBezTo>
                  <a:lnTo>
                    <a:pt x="3810" y="4190"/>
                  </a:lnTo>
                  <a:cubicBezTo>
                    <a:pt x="3818" y="4182"/>
                    <a:pt x="3818" y="4182"/>
                    <a:pt x="3826" y="4182"/>
                  </a:cubicBezTo>
                  <a:lnTo>
                    <a:pt x="3834" y="4182"/>
                  </a:lnTo>
                  <a:cubicBezTo>
                    <a:pt x="3834" y="4190"/>
                    <a:pt x="3834" y="4214"/>
                    <a:pt x="3826" y="4230"/>
                  </a:cubicBezTo>
                  <a:cubicBezTo>
                    <a:pt x="3810" y="4253"/>
                    <a:pt x="3747" y="4372"/>
                    <a:pt x="3747" y="4395"/>
                  </a:cubicBezTo>
                  <a:cubicBezTo>
                    <a:pt x="3747" y="4403"/>
                    <a:pt x="3747" y="4411"/>
                    <a:pt x="3747" y="4411"/>
                  </a:cubicBezTo>
                  <a:cubicBezTo>
                    <a:pt x="3747" y="4427"/>
                    <a:pt x="3739" y="4435"/>
                    <a:pt x="3723" y="4443"/>
                  </a:cubicBezTo>
                  <a:lnTo>
                    <a:pt x="3715" y="4435"/>
                  </a:lnTo>
                  <a:cubicBezTo>
                    <a:pt x="3715" y="4435"/>
                    <a:pt x="3715" y="4427"/>
                    <a:pt x="3715" y="4411"/>
                  </a:cubicBezTo>
                  <a:cubicBezTo>
                    <a:pt x="3715" y="4403"/>
                    <a:pt x="3723" y="4395"/>
                    <a:pt x="3715" y="4395"/>
                  </a:cubicBezTo>
                  <a:lnTo>
                    <a:pt x="3715" y="4395"/>
                  </a:lnTo>
                  <a:lnTo>
                    <a:pt x="3715" y="4395"/>
                  </a:lnTo>
                  <a:cubicBezTo>
                    <a:pt x="3715" y="4403"/>
                    <a:pt x="3707" y="4411"/>
                    <a:pt x="3699" y="4419"/>
                  </a:cubicBezTo>
                  <a:cubicBezTo>
                    <a:pt x="3692" y="4419"/>
                    <a:pt x="3692" y="4427"/>
                    <a:pt x="3684" y="4427"/>
                  </a:cubicBezTo>
                  <a:cubicBezTo>
                    <a:pt x="3676" y="4427"/>
                    <a:pt x="3676" y="4419"/>
                    <a:pt x="3668" y="4419"/>
                  </a:cubicBezTo>
                  <a:cubicBezTo>
                    <a:pt x="3660" y="4419"/>
                    <a:pt x="3660" y="4419"/>
                    <a:pt x="3660" y="4411"/>
                  </a:cubicBezTo>
                  <a:cubicBezTo>
                    <a:pt x="3644" y="4411"/>
                    <a:pt x="3628" y="4403"/>
                    <a:pt x="3605" y="4403"/>
                  </a:cubicBezTo>
                  <a:cubicBezTo>
                    <a:pt x="3597" y="4403"/>
                    <a:pt x="3589" y="4403"/>
                    <a:pt x="3581" y="4411"/>
                  </a:cubicBezTo>
                  <a:lnTo>
                    <a:pt x="3581" y="4411"/>
                  </a:lnTo>
                  <a:cubicBezTo>
                    <a:pt x="3581" y="4419"/>
                    <a:pt x="3581" y="4419"/>
                    <a:pt x="3589" y="4427"/>
                  </a:cubicBezTo>
                  <a:cubicBezTo>
                    <a:pt x="3597" y="4427"/>
                    <a:pt x="3597" y="4435"/>
                    <a:pt x="3605" y="4435"/>
                  </a:cubicBezTo>
                  <a:cubicBezTo>
                    <a:pt x="3612" y="4443"/>
                    <a:pt x="3612" y="4443"/>
                    <a:pt x="3621" y="4443"/>
                  </a:cubicBezTo>
                  <a:cubicBezTo>
                    <a:pt x="3621" y="4443"/>
                    <a:pt x="3628" y="4443"/>
                    <a:pt x="3636" y="4443"/>
                  </a:cubicBezTo>
                  <a:cubicBezTo>
                    <a:pt x="3636" y="4443"/>
                    <a:pt x="3644" y="4435"/>
                    <a:pt x="3652" y="4435"/>
                  </a:cubicBezTo>
                  <a:cubicBezTo>
                    <a:pt x="3684" y="4435"/>
                    <a:pt x="3692" y="4443"/>
                    <a:pt x="3699" y="4459"/>
                  </a:cubicBezTo>
                  <a:cubicBezTo>
                    <a:pt x="3707" y="4475"/>
                    <a:pt x="3715" y="4475"/>
                    <a:pt x="3715" y="4490"/>
                  </a:cubicBezTo>
                  <a:cubicBezTo>
                    <a:pt x="3715" y="4490"/>
                    <a:pt x="3715" y="4498"/>
                    <a:pt x="3715" y="4506"/>
                  </a:cubicBezTo>
                  <a:cubicBezTo>
                    <a:pt x="3715" y="4514"/>
                    <a:pt x="3723" y="4514"/>
                    <a:pt x="3723" y="4522"/>
                  </a:cubicBezTo>
                  <a:cubicBezTo>
                    <a:pt x="3723" y="4538"/>
                    <a:pt x="3731" y="4554"/>
                    <a:pt x="3731" y="4585"/>
                  </a:cubicBezTo>
                  <a:cubicBezTo>
                    <a:pt x="3731" y="4617"/>
                    <a:pt x="3739" y="4633"/>
                    <a:pt x="3747" y="4672"/>
                  </a:cubicBezTo>
                  <a:cubicBezTo>
                    <a:pt x="3755" y="4680"/>
                    <a:pt x="3755" y="4696"/>
                    <a:pt x="3763" y="4720"/>
                  </a:cubicBezTo>
                  <a:cubicBezTo>
                    <a:pt x="3778" y="4759"/>
                    <a:pt x="3786" y="4807"/>
                    <a:pt x="3794" y="4838"/>
                  </a:cubicBezTo>
                  <a:cubicBezTo>
                    <a:pt x="3794" y="4862"/>
                    <a:pt x="3802" y="4878"/>
                    <a:pt x="3802" y="4894"/>
                  </a:cubicBezTo>
                  <a:cubicBezTo>
                    <a:pt x="3810" y="4925"/>
                    <a:pt x="3810" y="4933"/>
                    <a:pt x="3802" y="4949"/>
                  </a:cubicBezTo>
                  <a:lnTo>
                    <a:pt x="3802" y="4949"/>
                  </a:lnTo>
                  <a:cubicBezTo>
                    <a:pt x="3802" y="4957"/>
                    <a:pt x="3794" y="4957"/>
                    <a:pt x="3794" y="4957"/>
                  </a:cubicBezTo>
                  <a:lnTo>
                    <a:pt x="3794" y="4957"/>
                  </a:lnTo>
                  <a:cubicBezTo>
                    <a:pt x="3786" y="4949"/>
                    <a:pt x="3778" y="4909"/>
                    <a:pt x="3778" y="4886"/>
                  </a:cubicBezTo>
                  <a:cubicBezTo>
                    <a:pt x="3778" y="4870"/>
                    <a:pt x="3747" y="4775"/>
                    <a:pt x="3731" y="4759"/>
                  </a:cubicBezTo>
                  <a:cubicBezTo>
                    <a:pt x="3715" y="4735"/>
                    <a:pt x="3699" y="4601"/>
                    <a:pt x="3699" y="4561"/>
                  </a:cubicBezTo>
                  <a:cubicBezTo>
                    <a:pt x="3699" y="4538"/>
                    <a:pt x="3699" y="4522"/>
                    <a:pt x="3692" y="4514"/>
                  </a:cubicBezTo>
                  <a:cubicBezTo>
                    <a:pt x="3692" y="4530"/>
                    <a:pt x="3684" y="4554"/>
                    <a:pt x="3660" y="4561"/>
                  </a:cubicBezTo>
                  <a:cubicBezTo>
                    <a:pt x="3636" y="4570"/>
                    <a:pt x="3636" y="4577"/>
                    <a:pt x="3644" y="4601"/>
                  </a:cubicBezTo>
                  <a:cubicBezTo>
                    <a:pt x="3644" y="4609"/>
                    <a:pt x="3652" y="4609"/>
                    <a:pt x="3652" y="4617"/>
                  </a:cubicBezTo>
                  <a:cubicBezTo>
                    <a:pt x="3660" y="4625"/>
                    <a:pt x="3668" y="4625"/>
                    <a:pt x="3660" y="4641"/>
                  </a:cubicBezTo>
                  <a:cubicBezTo>
                    <a:pt x="3660" y="4656"/>
                    <a:pt x="3668" y="4664"/>
                    <a:pt x="3684" y="4680"/>
                  </a:cubicBezTo>
                  <a:cubicBezTo>
                    <a:pt x="3684" y="4688"/>
                    <a:pt x="3692" y="4696"/>
                    <a:pt x="3692" y="4704"/>
                  </a:cubicBezTo>
                  <a:cubicBezTo>
                    <a:pt x="3707" y="4720"/>
                    <a:pt x="3707" y="4743"/>
                    <a:pt x="3699" y="4767"/>
                  </a:cubicBezTo>
                  <a:cubicBezTo>
                    <a:pt x="3699" y="4783"/>
                    <a:pt x="3699" y="4799"/>
                    <a:pt x="3699" y="4822"/>
                  </a:cubicBezTo>
                  <a:cubicBezTo>
                    <a:pt x="3699" y="4846"/>
                    <a:pt x="3707" y="4854"/>
                    <a:pt x="3715" y="4862"/>
                  </a:cubicBezTo>
                  <a:cubicBezTo>
                    <a:pt x="3723" y="4878"/>
                    <a:pt x="3731" y="4886"/>
                    <a:pt x="3739" y="4909"/>
                  </a:cubicBezTo>
                  <a:cubicBezTo>
                    <a:pt x="3739" y="4941"/>
                    <a:pt x="3747" y="4949"/>
                    <a:pt x="3755" y="4957"/>
                  </a:cubicBezTo>
                  <a:cubicBezTo>
                    <a:pt x="3755" y="4965"/>
                    <a:pt x="3763" y="4972"/>
                    <a:pt x="3771" y="4981"/>
                  </a:cubicBezTo>
                  <a:cubicBezTo>
                    <a:pt x="3778" y="5004"/>
                    <a:pt x="3778" y="5012"/>
                    <a:pt x="3771" y="5020"/>
                  </a:cubicBezTo>
                  <a:cubicBezTo>
                    <a:pt x="3771" y="5028"/>
                    <a:pt x="3763" y="5028"/>
                    <a:pt x="3771" y="5036"/>
                  </a:cubicBezTo>
                  <a:lnTo>
                    <a:pt x="3771" y="5036"/>
                  </a:lnTo>
                  <a:cubicBezTo>
                    <a:pt x="3771" y="5036"/>
                    <a:pt x="3771" y="5036"/>
                    <a:pt x="3778" y="5028"/>
                  </a:cubicBezTo>
                  <a:cubicBezTo>
                    <a:pt x="3778" y="5028"/>
                    <a:pt x="3778" y="5020"/>
                    <a:pt x="3786" y="5012"/>
                  </a:cubicBezTo>
                  <a:lnTo>
                    <a:pt x="3786" y="5012"/>
                  </a:lnTo>
                  <a:cubicBezTo>
                    <a:pt x="3786" y="5004"/>
                    <a:pt x="3794" y="5004"/>
                    <a:pt x="3794" y="5004"/>
                  </a:cubicBezTo>
                  <a:cubicBezTo>
                    <a:pt x="3802" y="5004"/>
                    <a:pt x="3810" y="5012"/>
                    <a:pt x="3818" y="5044"/>
                  </a:cubicBezTo>
                  <a:cubicBezTo>
                    <a:pt x="3818" y="5044"/>
                    <a:pt x="3818" y="5044"/>
                    <a:pt x="3818" y="5052"/>
                  </a:cubicBezTo>
                  <a:cubicBezTo>
                    <a:pt x="3818" y="5060"/>
                    <a:pt x="3818" y="5060"/>
                    <a:pt x="3818" y="5060"/>
                  </a:cubicBezTo>
                  <a:cubicBezTo>
                    <a:pt x="3810" y="5052"/>
                    <a:pt x="3810" y="5052"/>
                    <a:pt x="3810" y="5052"/>
                  </a:cubicBezTo>
                  <a:cubicBezTo>
                    <a:pt x="3810" y="5052"/>
                    <a:pt x="3802" y="5052"/>
                    <a:pt x="3794" y="5052"/>
                  </a:cubicBezTo>
                  <a:lnTo>
                    <a:pt x="3794" y="5052"/>
                  </a:lnTo>
                  <a:cubicBezTo>
                    <a:pt x="3786" y="5060"/>
                    <a:pt x="3763" y="5075"/>
                    <a:pt x="3755" y="5083"/>
                  </a:cubicBezTo>
                  <a:cubicBezTo>
                    <a:pt x="3755" y="5083"/>
                    <a:pt x="3755" y="5091"/>
                    <a:pt x="3755" y="5099"/>
                  </a:cubicBezTo>
                  <a:cubicBezTo>
                    <a:pt x="3747" y="5107"/>
                    <a:pt x="3739" y="5115"/>
                    <a:pt x="3731" y="5123"/>
                  </a:cubicBezTo>
                  <a:cubicBezTo>
                    <a:pt x="3723" y="5123"/>
                    <a:pt x="3715" y="5123"/>
                    <a:pt x="3715" y="5123"/>
                  </a:cubicBezTo>
                  <a:close/>
                  <a:moveTo>
                    <a:pt x="3518" y="4972"/>
                  </a:moveTo>
                  <a:lnTo>
                    <a:pt x="3518" y="4972"/>
                  </a:lnTo>
                  <a:cubicBezTo>
                    <a:pt x="3541" y="4972"/>
                    <a:pt x="3565" y="4988"/>
                    <a:pt x="3589" y="5004"/>
                  </a:cubicBezTo>
                  <a:cubicBezTo>
                    <a:pt x="3597" y="5012"/>
                    <a:pt x="3612" y="5020"/>
                    <a:pt x="3621" y="5020"/>
                  </a:cubicBezTo>
                  <a:cubicBezTo>
                    <a:pt x="3644" y="5036"/>
                    <a:pt x="3660" y="5060"/>
                    <a:pt x="3676" y="5075"/>
                  </a:cubicBezTo>
                  <a:cubicBezTo>
                    <a:pt x="3684" y="5083"/>
                    <a:pt x="3684" y="5083"/>
                    <a:pt x="3692" y="5091"/>
                  </a:cubicBezTo>
                  <a:cubicBezTo>
                    <a:pt x="3699" y="5099"/>
                    <a:pt x="3699" y="5107"/>
                    <a:pt x="3707" y="5107"/>
                  </a:cubicBezTo>
                  <a:cubicBezTo>
                    <a:pt x="3707" y="5115"/>
                    <a:pt x="3707" y="5115"/>
                    <a:pt x="3715" y="5115"/>
                  </a:cubicBezTo>
                  <a:lnTo>
                    <a:pt x="3723" y="5115"/>
                  </a:lnTo>
                  <a:cubicBezTo>
                    <a:pt x="3739" y="5107"/>
                    <a:pt x="3739" y="5107"/>
                    <a:pt x="3747" y="5099"/>
                  </a:cubicBezTo>
                  <a:cubicBezTo>
                    <a:pt x="3747" y="5091"/>
                    <a:pt x="3747" y="5083"/>
                    <a:pt x="3747" y="5083"/>
                  </a:cubicBezTo>
                  <a:cubicBezTo>
                    <a:pt x="3747" y="5075"/>
                    <a:pt x="3747" y="5075"/>
                    <a:pt x="3747" y="5075"/>
                  </a:cubicBezTo>
                  <a:lnTo>
                    <a:pt x="3747" y="5075"/>
                  </a:lnTo>
                  <a:cubicBezTo>
                    <a:pt x="3755" y="5075"/>
                    <a:pt x="3778" y="5060"/>
                    <a:pt x="3786" y="5052"/>
                  </a:cubicBezTo>
                  <a:cubicBezTo>
                    <a:pt x="3786" y="5044"/>
                    <a:pt x="3794" y="5044"/>
                    <a:pt x="3794" y="5044"/>
                  </a:cubicBezTo>
                  <a:cubicBezTo>
                    <a:pt x="3802" y="5044"/>
                    <a:pt x="3802" y="5044"/>
                    <a:pt x="3810" y="5044"/>
                  </a:cubicBezTo>
                  <a:cubicBezTo>
                    <a:pt x="3802" y="5012"/>
                    <a:pt x="3794" y="5012"/>
                    <a:pt x="3794" y="5012"/>
                  </a:cubicBezTo>
                  <a:lnTo>
                    <a:pt x="3794" y="5012"/>
                  </a:lnTo>
                  <a:cubicBezTo>
                    <a:pt x="3786" y="5020"/>
                    <a:pt x="3786" y="5020"/>
                    <a:pt x="3786" y="5020"/>
                  </a:cubicBezTo>
                  <a:cubicBezTo>
                    <a:pt x="3786" y="5020"/>
                    <a:pt x="3786" y="5028"/>
                    <a:pt x="3778" y="5036"/>
                  </a:cubicBezTo>
                  <a:cubicBezTo>
                    <a:pt x="3778" y="5044"/>
                    <a:pt x="3778" y="5044"/>
                    <a:pt x="3771" y="5044"/>
                  </a:cubicBezTo>
                  <a:cubicBezTo>
                    <a:pt x="3771" y="5044"/>
                    <a:pt x="3763" y="5044"/>
                    <a:pt x="3763" y="5036"/>
                  </a:cubicBezTo>
                  <a:cubicBezTo>
                    <a:pt x="3755" y="5028"/>
                    <a:pt x="3763" y="5028"/>
                    <a:pt x="3763" y="5020"/>
                  </a:cubicBezTo>
                  <a:cubicBezTo>
                    <a:pt x="3771" y="5012"/>
                    <a:pt x="3771" y="5004"/>
                    <a:pt x="3763" y="4981"/>
                  </a:cubicBezTo>
                  <a:cubicBezTo>
                    <a:pt x="3755" y="4972"/>
                    <a:pt x="3755" y="4972"/>
                    <a:pt x="3747" y="4965"/>
                  </a:cubicBezTo>
                  <a:cubicBezTo>
                    <a:pt x="3739" y="4949"/>
                    <a:pt x="3731" y="4949"/>
                    <a:pt x="3731" y="4909"/>
                  </a:cubicBezTo>
                  <a:cubicBezTo>
                    <a:pt x="3723" y="4886"/>
                    <a:pt x="3715" y="4878"/>
                    <a:pt x="3707" y="4870"/>
                  </a:cubicBezTo>
                  <a:cubicBezTo>
                    <a:pt x="3699" y="4862"/>
                    <a:pt x="3692" y="4854"/>
                    <a:pt x="3692" y="4822"/>
                  </a:cubicBezTo>
                  <a:cubicBezTo>
                    <a:pt x="3692" y="4799"/>
                    <a:pt x="3692" y="4783"/>
                    <a:pt x="3692" y="4767"/>
                  </a:cubicBezTo>
                  <a:cubicBezTo>
                    <a:pt x="3699" y="4743"/>
                    <a:pt x="3699" y="4728"/>
                    <a:pt x="3692" y="4704"/>
                  </a:cubicBezTo>
                  <a:cubicBezTo>
                    <a:pt x="3684" y="4704"/>
                    <a:pt x="3676" y="4696"/>
                    <a:pt x="3676" y="4688"/>
                  </a:cubicBezTo>
                  <a:cubicBezTo>
                    <a:pt x="3660" y="4672"/>
                    <a:pt x="3652" y="4656"/>
                    <a:pt x="3652" y="4641"/>
                  </a:cubicBezTo>
                  <a:cubicBezTo>
                    <a:pt x="3660" y="4625"/>
                    <a:pt x="3652" y="4625"/>
                    <a:pt x="3652" y="4617"/>
                  </a:cubicBezTo>
                  <a:cubicBezTo>
                    <a:pt x="3644" y="4617"/>
                    <a:pt x="3644" y="4609"/>
                    <a:pt x="3636" y="4601"/>
                  </a:cubicBezTo>
                  <a:cubicBezTo>
                    <a:pt x="3628" y="4577"/>
                    <a:pt x="3628" y="4570"/>
                    <a:pt x="3660" y="4554"/>
                  </a:cubicBezTo>
                  <a:cubicBezTo>
                    <a:pt x="3684" y="4546"/>
                    <a:pt x="3684" y="4530"/>
                    <a:pt x="3684" y="4514"/>
                  </a:cubicBezTo>
                  <a:lnTo>
                    <a:pt x="3684" y="4506"/>
                  </a:lnTo>
                  <a:cubicBezTo>
                    <a:pt x="3684" y="4506"/>
                    <a:pt x="3684" y="4506"/>
                    <a:pt x="3692" y="4506"/>
                  </a:cubicBezTo>
                  <a:cubicBezTo>
                    <a:pt x="3699" y="4506"/>
                    <a:pt x="3707" y="4530"/>
                    <a:pt x="3707" y="4561"/>
                  </a:cubicBezTo>
                  <a:cubicBezTo>
                    <a:pt x="3707" y="4601"/>
                    <a:pt x="3723" y="4735"/>
                    <a:pt x="3739" y="4751"/>
                  </a:cubicBezTo>
                  <a:cubicBezTo>
                    <a:pt x="3755" y="4775"/>
                    <a:pt x="3786" y="4862"/>
                    <a:pt x="3786" y="4886"/>
                  </a:cubicBezTo>
                  <a:cubicBezTo>
                    <a:pt x="3786" y="4909"/>
                    <a:pt x="3794" y="4941"/>
                    <a:pt x="3794" y="4949"/>
                  </a:cubicBezTo>
                  <a:lnTo>
                    <a:pt x="3794" y="4949"/>
                  </a:lnTo>
                  <a:cubicBezTo>
                    <a:pt x="3794" y="4949"/>
                    <a:pt x="3794" y="4941"/>
                    <a:pt x="3802" y="4941"/>
                  </a:cubicBezTo>
                  <a:cubicBezTo>
                    <a:pt x="3802" y="4933"/>
                    <a:pt x="3802" y="4933"/>
                    <a:pt x="3794" y="4894"/>
                  </a:cubicBezTo>
                  <a:cubicBezTo>
                    <a:pt x="3794" y="4878"/>
                    <a:pt x="3786" y="4862"/>
                    <a:pt x="3786" y="4846"/>
                  </a:cubicBezTo>
                  <a:cubicBezTo>
                    <a:pt x="3778" y="4807"/>
                    <a:pt x="3771" y="4759"/>
                    <a:pt x="3755" y="4720"/>
                  </a:cubicBezTo>
                  <a:cubicBezTo>
                    <a:pt x="3755" y="4704"/>
                    <a:pt x="3747" y="4688"/>
                    <a:pt x="3739" y="4672"/>
                  </a:cubicBezTo>
                  <a:cubicBezTo>
                    <a:pt x="3731" y="4641"/>
                    <a:pt x="3723" y="4617"/>
                    <a:pt x="3723" y="4585"/>
                  </a:cubicBezTo>
                  <a:cubicBezTo>
                    <a:pt x="3723" y="4561"/>
                    <a:pt x="3715" y="4538"/>
                    <a:pt x="3715" y="4522"/>
                  </a:cubicBezTo>
                  <a:cubicBezTo>
                    <a:pt x="3715" y="4514"/>
                    <a:pt x="3707" y="4514"/>
                    <a:pt x="3707" y="4506"/>
                  </a:cubicBezTo>
                  <a:cubicBezTo>
                    <a:pt x="3707" y="4498"/>
                    <a:pt x="3707" y="4498"/>
                    <a:pt x="3707" y="4490"/>
                  </a:cubicBezTo>
                  <a:cubicBezTo>
                    <a:pt x="3707" y="4482"/>
                    <a:pt x="3699" y="4475"/>
                    <a:pt x="3699" y="4467"/>
                  </a:cubicBezTo>
                  <a:cubicBezTo>
                    <a:pt x="3684" y="4451"/>
                    <a:pt x="3676" y="4443"/>
                    <a:pt x="3652" y="4443"/>
                  </a:cubicBezTo>
                  <a:cubicBezTo>
                    <a:pt x="3644" y="4443"/>
                    <a:pt x="3644" y="4443"/>
                    <a:pt x="3636" y="4451"/>
                  </a:cubicBezTo>
                  <a:cubicBezTo>
                    <a:pt x="3628" y="4451"/>
                    <a:pt x="3628" y="4451"/>
                    <a:pt x="3621" y="4451"/>
                  </a:cubicBezTo>
                  <a:cubicBezTo>
                    <a:pt x="3612" y="4451"/>
                    <a:pt x="3605" y="4451"/>
                    <a:pt x="3597" y="4443"/>
                  </a:cubicBezTo>
                  <a:cubicBezTo>
                    <a:pt x="3597" y="4435"/>
                    <a:pt x="3589" y="4435"/>
                    <a:pt x="3581" y="4427"/>
                  </a:cubicBezTo>
                  <a:cubicBezTo>
                    <a:pt x="3581" y="4427"/>
                    <a:pt x="3573" y="4419"/>
                    <a:pt x="3573" y="4411"/>
                  </a:cubicBezTo>
                  <a:cubicBezTo>
                    <a:pt x="3573" y="4411"/>
                    <a:pt x="3573" y="4403"/>
                    <a:pt x="3581" y="4403"/>
                  </a:cubicBezTo>
                  <a:cubicBezTo>
                    <a:pt x="3589" y="4395"/>
                    <a:pt x="3597" y="4395"/>
                    <a:pt x="3605" y="4395"/>
                  </a:cubicBezTo>
                  <a:cubicBezTo>
                    <a:pt x="3621" y="4395"/>
                    <a:pt x="3644" y="4403"/>
                    <a:pt x="3660" y="4403"/>
                  </a:cubicBezTo>
                  <a:cubicBezTo>
                    <a:pt x="3660" y="4411"/>
                    <a:pt x="3668" y="4411"/>
                    <a:pt x="3668" y="4411"/>
                  </a:cubicBezTo>
                  <a:cubicBezTo>
                    <a:pt x="3684" y="4419"/>
                    <a:pt x="3684" y="4419"/>
                    <a:pt x="3699" y="4411"/>
                  </a:cubicBezTo>
                  <a:cubicBezTo>
                    <a:pt x="3699" y="4403"/>
                    <a:pt x="3707" y="4395"/>
                    <a:pt x="3707" y="4395"/>
                  </a:cubicBezTo>
                  <a:cubicBezTo>
                    <a:pt x="3715" y="4388"/>
                    <a:pt x="3715" y="4380"/>
                    <a:pt x="3715" y="4380"/>
                  </a:cubicBezTo>
                  <a:cubicBezTo>
                    <a:pt x="3723" y="4380"/>
                    <a:pt x="3723" y="4388"/>
                    <a:pt x="3723" y="4388"/>
                  </a:cubicBezTo>
                  <a:cubicBezTo>
                    <a:pt x="3731" y="4395"/>
                    <a:pt x="3723" y="4411"/>
                    <a:pt x="3723" y="4419"/>
                  </a:cubicBezTo>
                  <a:cubicBezTo>
                    <a:pt x="3723" y="4419"/>
                    <a:pt x="3723" y="4427"/>
                    <a:pt x="3723" y="4435"/>
                  </a:cubicBezTo>
                  <a:lnTo>
                    <a:pt x="3723" y="4435"/>
                  </a:lnTo>
                  <a:cubicBezTo>
                    <a:pt x="3739" y="4427"/>
                    <a:pt x="3739" y="4427"/>
                    <a:pt x="3739" y="4411"/>
                  </a:cubicBezTo>
                  <a:cubicBezTo>
                    <a:pt x="3739" y="4411"/>
                    <a:pt x="3739" y="4403"/>
                    <a:pt x="3739" y="4395"/>
                  </a:cubicBezTo>
                  <a:cubicBezTo>
                    <a:pt x="3747" y="4372"/>
                    <a:pt x="3802" y="4253"/>
                    <a:pt x="3818" y="4222"/>
                  </a:cubicBezTo>
                  <a:cubicBezTo>
                    <a:pt x="3826" y="4206"/>
                    <a:pt x="3826" y="4190"/>
                    <a:pt x="3826" y="4190"/>
                  </a:cubicBezTo>
                  <a:lnTo>
                    <a:pt x="3826" y="4190"/>
                  </a:lnTo>
                  <a:cubicBezTo>
                    <a:pt x="3826" y="4190"/>
                    <a:pt x="3826" y="4190"/>
                    <a:pt x="3818" y="4190"/>
                  </a:cubicBezTo>
                  <a:cubicBezTo>
                    <a:pt x="3818" y="4198"/>
                    <a:pt x="3810" y="4198"/>
                    <a:pt x="3810" y="4206"/>
                  </a:cubicBezTo>
                  <a:cubicBezTo>
                    <a:pt x="3794" y="4214"/>
                    <a:pt x="3786" y="4222"/>
                    <a:pt x="3786" y="4237"/>
                  </a:cubicBezTo>
                  <a:cubicBezTo>
                    <a:pt x="3786" y="4261"/>
                    <a:pt x="3778" y="4285"/>
                    <a:pt x="3771" y="4293"/>
                  </a:cubicBezTo>
                  <a:cubicBezTo>
                    <a:pt x="3763" y="4293"/>
                    <a:pt x="3763" y="4301"/>
                    <a:pt x="3763" y="4301"/>
                  </a:cubicBezTo>
                  <a:cubicBezTo>
                    <a:pt x="3755" y="4301"/>
                    <a:pt x="3755" y="4293"/>
                    <a:pt x="3747" y="4285"/>
                  </a:cubicBezTo>
                  <a:cubicBezTo>
                    <a:pt x="3747" y="4285"/>
                    <a:pt x="3747" y="4277"/>
                    <a:pt x="3747" y="4261"/>
                  </a:cubicBezTo>
                  <a:cubicBezTo>
                    <a:pt x="3747" y="4261"/>
                    <a:pt x="3747" y="4253"/>
                    <a:pt x="3747" y="4245"/>
                  </a:cubicBezTo>
                  <a:cubicBezTo>
                    <a:pt x="3747" y="4237"/>
                    <a:pt x="3747" y="4237"/>
                    <a:pt x="3731" y="4222"/>
                  </a:cubicBezTo>
                  <a:lnTo>
                    <a:pt x="3731" y="4222"/>
                  </a:lnTo>
                  <a:cubicBezTo>
                    <a:pt x="3723" y="4206"/>
                    <a:pt x="3707" y="4206"/>
                    <a:pt x="3699" y="4206"/>
                  </a:cubicBezTo>
                  <a:cubicBezTo>
                    <a:pt x="3692" y="4198"/>
                    <a:pt x="3684" y="4198"/>
                    <a:pt x="3684" y="4182"/>
                  </a:cubicBezTo>
                  <a:cubicBezTo>
                    <a:pt x="3684" y="4174"/>
                    <a:pt x="3676" y="4166"/>
                    <a:pt x="3676" y="4166"/>
                  </a:cubicBezTo>
                  <a:cubicBezTo>
                    <a:pt x="3676" y="4158"/>
                    <a:pt x="3676" y="4158"/>
                    <a:pt x="3676" y="4150"/>
                  </a:cubicBezTo>
                  <a:cubicBezTo>
                    <a:pt x="3676" y="4150"/>
                    <a:pt x="3684" y="4142"/>
                    <a:pt x="3692" y="4142"/>
                  </a:cubicBezTo>
                  <a:cubicBezTo>
                    <a:pt x="3699" y="4142"/>
                    <a:pt x="3707" y="4142"/>
                    <a:pt x="3715" y="4142"/>
                  </a:cubicBezTo>
                  <a:cubicBezTo>
                    <a:pt x="3723" y="4142"/>
                    <a:pt x="3731" y="4142"/>
                    <a:pt x="3739" y="4142"/>
                  </a:cubicBezTo>
                  <a:cubicBezTo>
                    <a:pt x="3747" y="4142"/>
                    <a:pt x="3747" y="4142"/>
                    <a:pt x="3755" y="4150"/>
                  </a:cubicBezTo>
                  <a:cubicBezTo>
                    <a:pt x="3763" y="4150"/>
                    <a:pt x="3763" y="4158"/>
                    <a:pt x="3763" y="4166"/>
                  </a:cubicBezTo>
                  <a:cubicBezTo>
                    <a:pt x="3771" y="4174"/>
                    <a:pt x="3771" y="4174"/>
                    <a:pt x="3778" y="4174"/>
                  </a:cubicBezTo>
                  <a:lnTo>
                    <a:pt x="3778" y="4174"/>
                  </a:lnTo>
                  <a:cubicBezTo>
                    <a:pt x="3778" y="4182"/>
                    <a:pt x="3786" y="4182"/>
                    <a:pt x="3786" y="4182"/>
                  </a:cubicBezTo>
                  <a:cubicBezTo>
                    <a:pt x="3786" y="4182"/>
                    <a:pt x="3786" y="4174"/>
                    <a:pt x="3794" y="4166"/>
                  </a:cubicBezTo>
                  <a:cubicBezTo>
                    <a:pt x="3794" y="4166"/>
                    <a:pt x="3802" y="4158"/>
                    <a:pt x="3802" y="4150"/>
                  </a:cubicBezTo>
                  <a:cubicBezTo>
                    <a:pt x="3810" y="4142"/>
                    <a:pt x="3818" y="4135"/>
                    <a:pt x="3818" y="4127"/>
                  </a:cubicBezTo>
                  <a:cubicBezTo>
                    <a:pt x="3834" y="4103"/>
                    <a:pt x="3865" y="4064"/>
                    <a:pt x="3858" y="4055"/>
                  </a:cubicBezTo>
                  <a:lnTo>
                    <a:pt x="3858" y="4055"/>
                  </a:lnTo>
                  <a:cubicBezTo>
                    <a:pt x="3850" y="4055"/>
                    <a:pt x="3842" y="4064"/>
                    <a:pt x="3826" y="4071"/>
                  </a:cubicBezTo>
                  <a:cubicBezTo>
                    <a:pt x="3826" y="4071"/>
                    <a:pt x="3818" y="4079"/>
                    <a:pt x="3810" y="4079"/>
                  </a:cubicBezTo>
                  <a:cubicBezTo>
                    <a:pt x="3810" y="4079"/>
                    <a:pt x="3802" y="4079"/>
                    <a:pt x="3802" y="4071"/>
                  </a:cubicBezTo>
                  <a:cubicBezTo>
                    <a:pt x="3802" y="4055"/>
                    <a:pt x="3802" y="4040"/>
                    <a:pt x="3810" y="4024"/>
                  </a:cubicBezTo>
                  <a:cubicBezTo>
                    <a:pt x="3810" y="4024"/>
                    <a:pt x="3818" y="4016"/>
                    <a:pt x="3826" y="4016"/>
                  </a:cubicBezTo>
                  <a:cubicBezTo>
                    <a:pt x="3834" y="4016"/>
                    <a:pt x="3834" y="4016"/>
                    <a:pt x="3842" y="4016"/>
                  </a:cubicBezTo>
                  <a:cubicBezTo>
                    <a:pt x="3850" y="4008"/>
                    <a:pt x="3858" y="4008"/>
                    <a:pt x="3874" y="4008"/>
                  </a:cubicBezTo>
                  <a:cubicBezTo>
                    <a:pt x="3881" y="4008"/>
                    <a:pt x="3881" y="4008"/>
                    <a:pt x="3889" y="4016"/>
                  </a:cubicBezTo>
                  <a:cubicBezTo>
                    <a:pt x="3897" y="4016"/>
                    <a:pt x="3897" y="4016"/>
                    <a:pt x="3897" y="4024"/>
                  </a:cubicBezTo>
                  <a:cubicBezTo>
                    <a:pt x="3905" y="4024"/>
                    <a:pt x="3913" y="4032"/>
                    <a:pt x="3913" y="4032"/>
                  </a:cubicBezTo>
                  <a:cubicBezTo>
                    <a:pt x="3913" y="4032"/>
                    <a:pt x="3913" y="4032"/>
                    <a:pt x="3921" y="4024"/>
                  </a:cubicBezTo>
                  <a:cubicBezTo>
                    <a:pt x="3937" y="4008"/>
                    <a:pt x="3976" y="3969"/>
                    <a:pt x="3976" y="3953"/>
                  </a:cubicBezTo>
                  <a:lnTo>
                    <a:pt x="3976" y="3953"/>
                  </a:lnTo>
                  <a:cubicBezTo>
                    <a:pt x="3945" y="3945"/>
                    <a:pt x="3937" y="3945"/>
                    <a:pt x="3945" y="3921"/>
                  </a:cubicBezTo>
                  <a:cubicBezTo>
                    <a:pt x="3945" y="3913"/>
                    <a:pt x="3945" y="3913"/>
                    <a:pt x="3945" y="3913"/>
                  </a:cubicBezTo>
                  <a:cubicBezTo>
                    <a:pt x="3945" y="3905"/>
                    <a:pt x="3945" y="3890"/>
                    <a:pt x="3960" y="3890"/>
                  </a:cubicBezTo>
                  <a:cubicBezTo>
                    <a:pt x="3960" y="3890"/>
                    <a:pt x="3968" y="3890"/>
                    <a:pt x="3984" y="3905"/>
                  </a:cubicBezTo>
                  <a:cubicBezTo>
                    <a:pt x="3999" y="3921"/>
                    <a:pt x="4000" y="3929"/>
                    <a:pt x="4000" y="3937"/>
                  </a:cubicBezTo>
                  <a:cubicBezTo>
                    <a:pt x="4007" y="3945"/>
                    <a:pt x="4007" y="3945"/>
                    <a:pt x="4015" y="3945"/>
                  </a:cubicBezTo>
                  <a:lnTo>
                    <a:pt x="4015" y="3945"/>
                  </a:lnTo>
                  <a:cubicBezTo>
                    <a:pt x="4031" y="3945"/>
                    <a:pt x="4046" y="3929"/>
                    <a:pt x="4062" y="3921"/>
                  </a:cubicBezTo>
                  <a:cubicBezTo>
                    <a:pt x="4070" y="3921"/>
                    <a:pt x="4070" y="3921"/>
                    <a:pt x="4078" y="3921"/>
                  </a:cubicBezTo>
                  <a:lnTo>
                    <a:pt x="4078" y="3921"/>
                  </a:lnTo>
                  <a:cubicBezTo>
                    <a:pt x="4078" y="3921"/>
                    <a:pt x="4078" y="3921"/>
                    <a:pt x="4078" y="3929"/>
                  </a:cubicBezTo>
                  <a:cubicBezTo>
                    <a:pt x="4078" y="3937"/>
                    <a:pt x="4062" y="3953"/>
                    <a:pt x="4031" y="3977"/>
                  </a:cubicBezTo>
                  <a:cubicBezTo>
                    <a:pt x="4007" y="3992"/>
                    <a:pt x="3976" y="4016"/>
                    <a:pt x="3976" y="4024"/>
                  </a:cubicBezTo>
                  <a:cubicBezTo>
                    <a:pt x="3984" y="4024"/>
                    <a:pt x="3984" y="4024"/>
                    <a:pt x="3984" y="4024"/>
                  </a:cubicBezTo>
                  <a:cubicBezTo>
                    <a:pt x="3992" y="4024"/>
                    <a:pt x="4000" y="4016"/>
                    <a:pt x="4015" y="4008"/>
                  </a:cubicBezTo>
                  <a:lnTo>
                    <a:pt x="4015" y="4008"/>
                  </a:lnTo>
                  <a:cubicBezTo>
                    <a:pt x="4023" y="4000"/>
                    <a:pt x="4031" y="3992"/>
                    <a:pt x="4046" y="3984"/>
                  </a:cubicBezTo>
                  <a:cubicBezTo>
                    <a:pt x="4070" y="3969"/>
                    <a:pt x="4125" y="3929"/>
                    <a:pt x="4125" y="3921"/>
                  </a:cubicBezTo>
                  <a:lnTo>
                    <a:pt x="4125" y="3921"/>
                  </a:lnTo>
                  <a:cubicBezTo>
                    <a:pt x="4110" y="3913"/>
                    <a:pt x="4110" y="3905"/>
                    <a:pt x="4110" y="3897"/>
                  </a:cubicBezTo>
                  <a:cubicBezTo>
                    <a:pt x="4110" y="3890"/>
                    <a:pt x="4110" y="3882"/>
                    <a:pt x="4094" y="3874"/>
                  </a:cubicBezTo>
                  <a:cubicBezTo>
                    <a:pt x="4070" y="3866"/>
                    <a:pt x="4070" y="3858"/>
                    <a:pt x="4062" y="3842"/>
                  </a:cubicBezTo>
                  <a:cubicBezTo>
                    <a:pt x="4062" y="3842"/>
                    <a:pt x="4062" y="3834"/>
                    <a:pt x="4054" y="3826"/>
                  </a:cubicBezTo>
                  <a:cubicBezTo>
                    <a:pt x="4046" y="3818"/>
                    <a:pt x="4023" y="3795"/>
                    <a:pt x="4031" y="3779"/>
                  </a:cubicBezTo>
                  <a:cubicBezTo>
                    <a:pt x="4031" y="3779"/>
                    <a:pt x="4031" y="3771"/>
                    <a:pt x="4038" y="3771"/>
                  </a:cubicBezTo>
                  <a:cubicBezTo>
                    <a:pt x="4054" y="3763"/>
                    <a:pt x="4054" y="3771"/>
                    <a:pt x="4062" y="3779"/>
                  </a:cubicBezTo>
                  <a:cubicBezTo>
                    <a:pt x="4062" y="3787"/>
                    <a:pt x="4062" y="3795"/>
                    <a:pt x="4078" y="3803"/>
                  </a:cubicBezTo>
                  <a:cubicBezTo>
                    <a:pt x="4086" y="3803"/>
                    <a:pt x="4086" y="3803"/>
                    <a:pt x="4094" y="3811"/>
                  </a:cubicBezTo>
                  <a:cubicBezTo>
                    <a:pt x="4102" y="3811"/>
                    <a:pt x="4110" y="3818"/>
                    <a:pt x="4117" y="3818"/>
                  </a:cubicBezTo>
                  <a:cubicBezTo>
                    <a:pt x="4125" y="3818"/>
                    <a:pt x="4133" y="3811"/>
                    <a:pt x="4133" y="3811"/>
                  </a:cubicBezTo>
                  <a:cubicBezTo>
                    <a:pt x="4149" y="3795"/>
                    <a:pt x="4157" y="3787"/>
                    <a:pt x="4165" y="3787"/>
                  </a:cubicBezTo>
                  <a:cubicBezTo>
                    <a:pt x="4173" y="3787"/>
                    <a:pt x="4181" y="3787"/>
                    <a:pt x="4188" y="3787"/>
                  </a:cubicBezTo>
                  <a:cubicBezTo>
                    <a:pt x="4197" y="3795"/>
                    <a:pt x="4204" y="3795"/>
                    <a:pt x="4212" y="3803"/>
                  </a:cubicBezTo>
                  <a:cubicBezTo>
                    <a:pt x="4220" y="3811"/>
                    <a:pt x="4236" y="3818"/>
                    <a:pt x="4252" y="3818"/>
                  </a:cubicBezTo>
                  <a:lnTo>
                    <a:pt x="4252" y="3818"/>
                  </a:lnTo>
                  <a:cubicBezTo>
                    <a:pt x="4260" y="3818"/>
                    <a:pt x="4268" y="3818"/>
                    <a:pt x="4268" y="3818"/>
                  </a:cubicBezTo>
                  <a:cubicBezTo>
                    <a:pt x="4268" y="3826"/>
                    <a:pt x="4252" y="3842"/>
                    <a:pt x="4236" y="3842"/>
                  </a:cubicBezTo>
                  <a:cubicBezTo>
                    <a:pt x="4228" y="3850"/>
                    <a:pt x="4220" y="3858"/>
                    <a:pt x="4212" y="3866"/>
                  </a:cubicBezTo>
                  <a:cubicBezTo>
                    <a:pt x="4212" y="3874"/>
                    <a:pt x="4212" y="3874"/>
                    <a:pt x="4212" y="3882"/>
                  </a:cubicBezTo>
                  <a:cubicBezTo>
                    <a:pt x="4212" y="3874"/>
                    <a:pt x="4228" y="3866"/>
                    <a:pt x="4252" y="3858"/>
                  </a:cubicBezTo>
                  <a:cubicBezTo>
                    <a:pt x="4268" y="3850"/>
                    <a:pt x="4284" y="3834"/>
                    <a:pt x="4307" y="3826"/>
                  </a:cubicBezTo>
                  <a:cubicBezTo>
                    <a:pt x="4339" y="3811"/>
                    <a:pt x="4370" y="3795"/>
                    <a:pt x="4370" y="3787"/>
                  </a:cubicBezTo>
                  <a:lnTo>
                    <a:pt x="4370" y="3779"/>
                  </a:lnTo>
                  <a:cubicBezTo>
                    <a:pt x="4363" y="3771"/>
                    <a:pt x="4363" y="3771"/>
                    <a:pt x="4363" y="3763"/>
                  </a:cubicBezTo>
                  <a:cubicBezTo>
                    <a:pt x="4363" y="3763"/>
                    <a:pt x="4370" y="3755"/>
                    <a:pt x="4386" y="3755"/>
                  </a:cubicBezTo>
                  <a:lnTo>
                    <a:pt x="4386" y="3755"/>
                  </a:lnTo>
                  <a:cubicBezTo>
                    <a:pt x="4410" y="3747"/>
                    <a:pt x="4434" y="3747"/>
                    <a:pt x="4450" y="3731"/>
                  </a:cubicBezTo>
                  <a:cubicBezTo>
                    <a:pt x="4457" y="3724"/>
                    <a:pt x="4473" y="3716"/>
                    <a:pt x="4489" y="3708"/>
                  </a:cubicBezTo>
                  <a:cubicBezTo>
                    <a:pt x="4528" y="3684"/>
                    <a:pt x="4608" y="3637"/>
                    <a:pt x="4623" y="3605"/>
                  </a:cubicBezTo>
                  <a:cubicBezTo>
                    <a:pt x="4631" y="3581"/>
                    <a:pt x="4631" y="3565"/>
                    <a:pt x="4639" y="3557"/>
                  </a:cubicBezTo>
                  <a:cubicBezTo>
                    <a:pt x="4639" y="3542"/>
                    <a:pt x="4639" y="3534"/>
                    <a:pt x="4655" y="3526"/>
                  </a:cubicBezTo>
                  <a:cubicBezTo>
                    <a:pt x="4687" y="3510"/>
                    <a:pt x="4718" y="3486"/>
                    <a:pt x="4726" y="3478"/>
                  </a:cubicBezTo>
                  <a:cubicBezTo>
                    <a:pt x="4734" y="3463"/>
                    <a:pt x="4750" y="3431"/>
                    <a:pt x="4734" y="3415"/>
                  </a:cubicBezTo>
                  <a:cubicBezTo>
                    <a:pt x="4718" y="3407"/>
                    <a:pt x="4718" y="3400"/>
                    <a:pt x="4710" y="3391"/>
                  </a:cubicBezTo>
                  <a:cubicBezTo>
                    <a:pt x="4710" y="3384"/>
                    <a:pt x="4710" y="3376"/>
                    <a:pt x="4703" y="3368"/>
                  </a:cubicBezTo>
                  <a:cubicBezTo>
                    <a:pt x="4703" y="3360"/>
                    <a:pt x="4695" y="3352"/>
                    <a:pt x="4695" y="3352"/>
                  </a:cubicBezTo>
                  <a:cubicBezTo>
                    <a:pt x="4687" y="3344"/>
                    <a:pt x="4679" y="3344"/>
                    <a:pt x="4687" y="3328"/>
                  </a:cubicBezTo>
                  <a:cubicBezTo>
                    <a:pt x="4687" y="3320"/>
                    <a:pt x="4687" y="3313"/>
                    <a:pt x="4679" y="3304"/>
                  </a:cubicBezTo>
                  <a:cubicBezTo>
                    <a:pt x="4679" y="3297"/>
                    <a:pt x="4679" y="3297"/>
                    <a:pt x="4687" y="3289"/>
                  </a:cubicBezTo>
                  <a:cubicBezTo>
                    <a:pt x="4687" y="3289"/>
                    <a:pt x="4687" y="3289"/>
                    <a:pt x="4695" y="3289"/>
                  </a:cubicBezTo>
                  <a:cubicBezTo>
                    <a:pt x="4703" y="3297"/>
                    <a:pt x="4710" y="3297"/>
                    <a:pt x="4710" y="3304"/>
                  </a:cubicBezTo>
                  <a:cubicBezTo>
                    <a:pt x="4718" y="3304"/>
                    <a:pt x="4726" y="3313"/>
                    <a:pt x="4734" y="3313"/>
                  </a:cubicBezTo>
                  <a:cubicBezTo>
                    <a:pt x="4742" y="3313"/>
                    <a:pt x="4742" y="3313"/>
                    <a:pt x="4742" y="3304"/>
                  </a:cubicBezTo>
                  <a:cubicBezTo>
                    <a:pt x="4750" y="3297"/>
                    <a:pt x="4750" y="3297"/>
                    <a:pt x="4758" y="3289"/>
                  </a:cubicBezTo>
                  <a:cubicBezTo>
                    <a:pt x="4758" y="3281"/>
                    <a:pt x="4766" y="3281"/>
                    <a:pt x="4766" y="3273"/>
                  </a:cubicBezTo>
                  <a:cubicBezTo>
                    <a:pt x="4781" y="3257"/>
                    <a:pt x="4790" y="3257"/>
                    <a:pt x="4797" y="3257"/>
                  </a:cubicBezTo>
                  <a:lnTo>
                    <a:pt x="4805" y="3257"/>
                  </a:lnTo>
                  <a:cubicBezTo>
                    <a:pt x="4805" y="3265"/>
                    <a:pt x="4805" y="3265"/>
                    <a:pt x="4813" y="3265"/>
                  </a:cubicBezTo>
                  <a:cubicBezTo>
                    <a:pt x="4821" y="3273"/>
                    <a:pt x="4829" y="3289"/>
                    <a:pt x="4829" y="3297"/>
                  </a:cubicBezTo>
                  <a:lnTo>
                    <a:pt x="4821" y="3304"/>
                  </a:lnTo>
                  <a:cubicBezTo>
                    <a:pt x="4805" y="3304"/>
                    <a:pt x="4805" y="3313"/>
                    <a:pt x="4805" y="3320"/>
                  </a:cubicBezTo>
                  <a:cubicBezTo>
                    <a:pt x="4797" y="3328"/>
                    <a:pt x="4797" y="3336"/>
                    <a:pt x="4805" y="3336"/>
                  </a:cubicBezTo>
                  <a:cubicBezTo>
                    <a:pt x="4805" y="3344"/>
                    <a:pt x="4797" y="3344"/>
                    <a:pt x="4797" y="3344"/>
                  </a:cubicBezTo>
                  <a:cubicBezTo>
                    <a:pt x="4790" y="3352"/>
                    <a:pt x="4790" y="3352"/>
                    <a:pt x="4790" y="3360"/>
                  </a:cubicBezTo>
                  <a:cubicBezTo>
                    <a:pt x="4790" y="3368"/>
                    <a:pt x="4790" y="3368"/>
                    <a:pt x="4797" y="3368"/>
                  </a:cubicBezTo>
                  <a:cubicBezTo>
                    <a:pt x="4797" y="3376"/>
                    <a:pt x="4797" y="3376"/>
                    <a:pt x="4797" y="3376"/>
                  </a:cubicBezTo>
                  <a:cubicBezTo>
                    <a:pt x="4805" y="3376"/>
                    <a:pt x="4805" y="3376"/>
                    <a:pt x="4813" y="3376"/>
                  </a:cubicBezTo>
                  <a:cubicBezTo>
                    <a:pt x="4821" y="3376"/>
                    <a:pt x="4821" y="3376"/>
                    <a:pt x="4829" y="3376"/>
                  </a:cubicBezTo>
                  <a:cubicBezTo>
                    <a:pt x="4837" y="3376"/>
                    <a:pt x="4845" y="3376"/>
                    <a:pt x="4845" y="3384"/>
                  </a:cubicBezTo>
                  <a:cubicBezTo>
                    <a:pt x="4845" y="3384"/>
                    <a:pt x="4845" y="3391"/>
                    <a:pt x="4837" y="3391"/>
                  </a:cubicBezTo>
                  <a:cubicBezTo>
                    <a:pt x="4821" y="3400"/>
                    <a:pt x="4790" y="3439"/>
                    <a:pt x="4781" y="3455"/>
                  </a:cubicBezTo>
                  <a:cubicBezTo>
                    <a:pt x="4774" y="3471"/>
                    <a:pt x="4758" y="3486"/>
                    <a:pt x="4742" y="3502"/>
                  </a:cubicBezTo>
                  <a:cubicBezTo>
                    <a:pt x="4734" y="3502"/>
                    <a:pt x="4726" y="3510"/>
                    <a:pt x="4718" y="3510"/>
                  </a:cubicBezTo>
                  <a:cubicBezTo>
                    <a:pt x="4703" y="3518"/>
                    <a:pt x="4687" y="3526"/>
                    <a:pt x="4687" y="3534"/>
                  </a:cubicBezTo>
                  <a:cubicBezTo>
                    <a:pt x="4687" y="3542"/>
                    <a:pt x="4687" y="3542"/>
                    <a:pt x="4687" y="3542"/>
                  </a:cubicBezTo>
                  <a:cubicBezTo>
                    <a:pt x="4687" y="3550"/>
                    <a:pt x="4679" y="3550"/>
                    <a:pt x="4679" y="3550"/>
                  </a:cubicBezTo>
                  <a:cubicBezTo>
                    <a:pt x="4687" y="3550"/>
                    <a:pt x="4687" y="3550"/>
                    <a:pt x="4703" y="3542"/>
                  </a:cubicBezTo>
                  <a:cubicBezTo>
                    <a:pt x="4742" y="3526"/>
                    <a:pt x="4774" y="3502"/>
                    <a:pt x="4781" y="3486"/>
                  </a:cubicBezTo>
                  <a:cubicBezTo>
                    <a:pt x="4781" y="3478"/>
                    <a:pt x="4781" y="3478"/>
                    <a:pt x="4781" y="3478"/>
                  </a:cubicBezTo>
                  <a:cubicBezTo>
                    <a:pt x="4790" y="3463"/>
                    <a:pt x="4805" y="3423"/>
                    <a:pt x="4861" y="3400"/>
                  </a:cubicBezTo>
                  <a:cubicBezTo>
                    <a:pt x="4884" y="3391"/>
                    <a:pt x="4908" y="3376"/>
                    <a:pt x="4924" y="3368"/>
                  </a:cubicBezTo>
                  <a:cubicBezTo>
                    <a:pt x="4940" y="3352"/>
                    <a:pt x="4963" y="3344"/>
                    <a:pt x="4979" y="3336"/>
                  </a:cubicBezTo>
                  <a:cubicBezTo>
                    <a:pt x="4995" y="3336"/>
                    <a:pt x="5034" y="3320"/>
                    <a:pt x="5074" y="3304"/>
                  </a:cubicBezTo>
                  <a:cubicBezTo>
                    <a:pt x="5114" y="3289"/>
                    <a:pt x="5145" y="3273"/>
                    <a:pt x="5161" y="3273"/>
                  </a:cubicBezTo>
                  <a:cubicBezTo>
                    <a:pt x="5161" y="3273"/>
                    <a:pt x="5161" y="3273"/>
                    <a:pt x="5169" y="3273"/>
                  </a:cubicBezTo>
                  <a:cubicBezTo>
                    <a:pt x="5169" y="3273"/>
                    <a:pt x="5161" y="3265"/>
                    <a:pt x="5153" y="3257"/>
                  </a:cubicBezTo>
                  <a:lnTo>
                    <a:pt x="5153" y="3257"/>
                  </a:lnTo>
                  <a:cubicBezTo>
                    <a:pt x="5137" y="3249"/>
                    <a:pt x="5129" y="3241"/>
                    <a:pt x="5137" y="3225"/>
                  </a:cubicBezTo>
                  <a:cubicBezTo>
                    <a:pt x="5145" y="3210"/>
                    <a:pt x="5153" y="3194"/>
                    <a:pt x="5177" y="3178"/>
                  </a:cubicBezTo>
                  <a:cubicBezTo>
                    <a:pt x="5185" y="3162"/>
                    <a:pt x="5193" y="3154"/>
                    <a:pt x="5193" y="3138"/>
                  </a:cubicBezTo>
                  <a:cubicBezTo>
                    <a:pt x="5193" y="3131"/>
                    <a:pt x="5193" y="3123"/>
                    <a:pt x="5201" y="3115"/>
                  </a:cubicBezTo>
                  <a:cubicBezTo>
                    <a:pt x="5208" y="3107"/>
                    <a:pt x="5208" y="3107"/>
                    <a:pt x="5216" y="3099"/>
                  </a:cubicBezTo>
                  <a:cubicBezTo>
                    <a:pt x="5224" y="3099"/>
                    <a:pt x="5224" y="3099"/>
                    <a:pt x="5224" y="3091"/>
                  </a:cubicBezTo>
                  <a:cubicBezTo>
                    <a:pt x="5224" y="3083"/>
                    <a:pt x="5224" y="3083"/>
                    <a:pt x="5224" y="3075"/>
                  </a:cubicBezTo>
                  <a:cubicBezTo>
                    <a:pt x="5224" y="3060"/>
                    <a:pt x="5224" y="3044"/>
                    <a:pt x="5216" y="3028"/>
                  </a:cubicBezTo>
                  <a:lnTo>
                    <a:pt x="5208" y="3020"/>
                  </a:lnTo>
                  <a:cubicBezTo>
                    <a:pt x="5201" y="3004"/>
                    <a:pt x="5193" y="2988"/>
                    <a:pt x="5193" y="2973"/>
                  </a:cubicBezTo>
                  <a:cubicBezTo>
                    <a:pt x="5193" y="2973"/>
                    <a:pt x="5193" y="2973"/>
                    <a:pt x="5193" y="2965"/>
                  </a:cubicBezTo>
                  <a:cubicBezTo>
                    <a:pt x="5201" y="2949"/>
                    <a:pt x="5208" y="2925"/>
                    <a:pt x="5216" y="2925"/>
                  </a:cubicBezTo>
                  <a:cubicBezTo>
                    <a:pt x="5224" y="2925"/>
                    <a:pt x="5224" y="2925"/>
                    <a:pt x="5224" y="2925"/>
                  </a:cubicBezTo>
                  <a:cubicBezTo>
                    <a:pt x="5224" y="2925"/>
                    <a:pt x="5224" y="2909"/>
                    <a:pt x="5216" y="2894"/>
                  </a:cubicBezTo>
                  <a:cubicBezTo>
                    <a:pt x="5216" y="2894"/>
                    <a:pt x="5208" y="2886"/>
                    <a:pt x="5201" y="2886"/>
                  </a:cubicBezTo>
                  <a:cubicBezTo>
                    <a:pt x="5201" y="2886"/>
                    <a:pt x="5193" y="2886"/>
                    <a:pt x="5193" y="2878"/>
                  </a:cubicBezTo>
                  <a:cubicBezTo>
                    <a:pt x="5193" y="2870"/>
                    <a:pt x="5193" y="2862"/>
                    <a:pt x="5201" y="2854"/>
                  </a:cubicBezTo>
                  <a:cubicBezTo>
                    <a:pt x="5208" y="2846"/>
                    <a:pt x="5216" y="2838"/>
                    <a:pt x="5224" y="2838"/>
                  </a:cubicBezTo>
                  <a:cubicBezTo>
                    <a:pt x="5232" y="2830"/>
                    <a:pt x="5240" y="2830"/>
                    <a:pt x="5248" y="2807"/>
                  </a:cubicBezTo>
                  <a:cubicBezTo>
                    <a:pt x="5272" y="2759"/>
                    <a:pt x="5272" y="2727"/>
                    <a:pt x="5272" y="2720"/>
                  </a:cubicBezTo>
                  <a:cubicBezTo>
                    <a:pt x="5272" y="2712"/>
                    <a:pt x="5272" y="2712"/>
                    <a:pt x="5264" y="2712"/>
                  </a:cubicBezTo>
                  <a:cubicBezTo>
                    <a:pt x="5264" y="2696"/>
                    <a:pt x="5264" y="2672"/>
                    <a:pt x="5272" y="2656"/>
                  </a:cubicBezTo>
                  <a:cubicBezTo>
                    <a:pt x="5272" y="2625"/>
                    <a:pt x="5272" y="2593"/>
                    <a:pt x="5256" y="2561"/>
                  </a:cubicBezTo>
                  <a:cubicBezTo>
                    <a:pt x="5248" y="2554"/>
                    <a:pt x="5240" y="2546"/>
                    <a:pt x="5232" y="2546"/>
                  </a:cubicBezTo>
                  <a:cubicBezTo>
                    <a:pt x="5224" y="2538"/>
                    <a:pt x="5208" y="2538"/>
                    <a:pt x="5208" y="2506"/>
                  </a:cubicBezTo>
                  <a:cubicBezTo>
                    <a:pt x="5216" y="2459"/>
                    <a:pt x="5193" y="2443"/>
                    <a:pt x="5177" y="2427"/>
                  </a:cubicBezTo>
                  <a:lnTo>
                    <a:pt x="5169" y="2419"/>
                  </a:lnTo>
                  <a:cubicBezTo>
                    <a:pt x="5153" y="2411"/>
                    <a:pt x="5145" y="2403"/>
                    <a:pt x="5153" y="2388"/>
                  </a:cubicBezTo>
                  <a:cubicBezTo>
                    <a:pt x="5153" y="2380"/>
                    <a:pt x="5153" y="2372"/>
                    <a:pt x="5153" y="2364"/>
                  </a:cubicBezTo>
                  <a:cubicBezTo>
                    <a:pt x="5161" y="2356"/>
                    <a:pt x="5161" y="2348"/>
                    <a:pt x="5153" y="2324"/>
                  </a:cubicBezTo>
                  <a:cubicBezTo>
                    <a:pt x="5145" y="2301"/>
                    <a:pt x="5129" y="2285"/>
                    <a:pt x="5121" y="2269"/>
                  </a:cubicBezTo>
                  <a:cubicBezTo>
                    <a:pt x="5114" y="2261"/>
                    <a:pt x="5106" y="2253"/>
                    <a:pt x="5098" y="2245"/>
                  </a:cubicBezTo>
                  <a:cubicBezTo>
                    <a:pt x="5082" y="2221"/>
                    <a:pt x="5050" y="2214"/>
                    <a:pt x="5050" y="2214"/>
                  </a:cubicBezTo>
                  <a:cubicBezTo>
                    <a:pt x="5050" y="2206"/>
                    <a:pt x="5050" y="2206"/>
                    <a:pt x="5050" y="2206"/>
                  </a:cubicBezTo>
                  <a:lnTo>
                    <a:pt x="5050" y="2206"/>
                  </a:lnTo>
                  <a:cubicBezTo>
                    <a:pt x="5034" y="1463"/>
                    <a:pt x="5034" y="1463"/>
                    <a:pt x="5034" y="1463"/>
                  </a:cubicBezTo>
                  <a:cubicBezTo>
                    <a:pt x="5034" y="1463"/>
                    <a:pt x="5027" y="1447"/>
                    <a:pt x="5003" y="1447"/>
                  </a:cubicBezTo>
                  <a:cubicBezTo>
                    <a:pt x="4987" y="1447"/>
                    <a:pt x="4971" y="1447"/>
                    <a:pt x="4963" y="1439"/>
                  </a:cubicBezTo>
                  <a:cubicBezTo>
                    <a:pt x="4948" y="1439"/>
                    <a:pt x="4940" y="1439"/>
                    <a:pt x="4940" y="1439"/>
                  </a:cubicBezTo>
                  <a:cubicBezTo>
                    <a:pt x="4940" y="1439"/>
                    <a:pt x="4932" y="1447"/>
                    <a:pt x="4932" y="1455"/>
                  </a:cubicBezTo>
                  <a:cubicBezTo>
                    <a:pt x="4932" y="1463"/>
                    <a:pt x="4924" y="1478"/>
                    <a:pt x="4916" y="1478"/>
                  </a:cubicBezTo>
                  <a:cubicBezTo>
                    <a:pt x="4916" y="1478"/>
                    <a:pt x="4908" y="1471"/>
                    <a:pt x="4900" y="1471"/>
                  </a:cubicBezTo>
                  <a:cubicBezTo>
                    <a:pt x="4892" y="1463"/>
                    <a:pt x="4892" y="1447"/>
                    <a:pt x="4884" y="1431"/>
                  </a:cubicBezTo>
                  <a:cubicBezTo>
                    <a:pt x="4884" y="1415"/>
                    <a:pt x="4884" y="1407"/>
                    <a:pt x="4868" y="1407"/>
                  </a:cubicBezTo>
                  <a:cubicBezTo>
                    <a:pt x="4853" y="1407"/>
                    <a:pt x="4853" y="1407"/>
                    <a:pt x="4845" y="1415"/>
                  </a:cubicBezTo>
                  <a:cubicBezTo>
                    <a:pt x="4837" y="1415"/>
                    <a:pt x="4837" y="1423"/>
                    <a:pt x="4813" y="1423"/>
                  </a:cubicBezTo>
                  <a:cubicBezTo>
                    <a:pt x="4781" y="1423"/>
                    <a:pt x="4758" y="1399"/>
                    <a:pt x="4750" y="1391"/>
                  </a:cubicBezTo>
                  <a:cubicBezTo>
                    <a:pt x="4742" y="1384"/>
                    <a:pt x="4742" y="1384"/>
                    <a:pt x="4734" y="1384"/>
                  </a:cubicBezTo>
                  <a:cubicBezTo>
                    <a:pt x="4718" y="1376"/>
                    <a:pt x="4695" y="1368"/>
                    <a:pt x="4671" y="1336"/>
                  </a:cubicBezTo>
                  <a:cubicBezTo>
                    <a:pt x="4631" y="1289"/>
                    <a:pt x="4608" y="1273"/>
                    <a:pt x="4584" y="1273"/>
                  </a:cubicBezTo>
                  <a:cubicBezTo>
                    <a:pt x="4568" y="1281"/>
                    <a:pt x="4560" y="1289"/>
                    <a:pt x="4552" y="1304"/>
                  </a:cubicBezTo>
                  <a:cubicBezTo>
                    <a:pt x="4544" y="1304"/>
                    <a:pt x="4544" y="1313"/>
                    <a:pt x="4544" y="1313"/>
                  </a:cubicBezTo>
                  <a:cubicBezTo>
                    <a:pt x="4544" y="1313"/>
                    <a:pt x="4544" y="1320"/>
                    <a:pt x="4537" y="1320"/>
                  </a:cubicBezTo>
                  <a:cubicBezTo>
                    <a:pt x="4528" y="1328"/>
                    <a:pt x="4521" y="1344"/>
                    <a:pt x="4505" y="1344"/>
                  </a:cubicBezTo>
                  <a:cubicBezTo>
                    <a:pt x="4497" y="1344"/>
                    <a:pt x="4489" y="1336"/>
                    <a:pt x="4481" y="1328"/>
                  </a:cubicBezTo>
                  <a:cubicBezTo>
                    <a:pt x="4465" y="1320"/>
                    <a:pt x="4457" y="1313"/>
                    <a:pt x="4450" y="1304"/>
                  </a:cubicBezTo>
                  <a:cubicBezTo>
                    <a:pt x="4450" y="1297"/>
                    <a:pt x="4442" y="1289"/>
                    <a:pt x="4434" y="1289"/>
                  </a:cubicBezTo>
                  <a:cubicBezTo>
                    <a:pt x="4418" y="1289"/>
                    <a:pt x="4378" y="1289"/>
                    <a:pt x="4370" y="1313"/>
                  </a:cubicBezTo>
                  <a:cubicBezTo>
                    <a:pt x="4363" y="1336"/>
                    <a:pt x="4355" y="1360"/>
                    <a:pt x="4339" y="1360"/>
                  </a:cubicBezTo>
                  <a:cubicBezTo>
                    <a:pt x="4331" y="1360"/>
                    <a:pt x="4323" y="1360"/>
                    <a:pt x="4315" y="1352"/>
                  </a:cubicBezTo>
                  <a:cubicBezTo>
                    <a:pt x="4307" y="1344"/>
                    <a:pt x="4299" y="1336"/>
                    <a:pt x="4299" y="1328"/>
                  </a:cubicBezTo>
                  <a:cubicBezTo>
                    <a:pt x="4299" y="1320"/>
                    <a:pt x="4291" y="1320"/>
                    <a:pt x="4291" y="1320"/>
                  </a:cubicBezTo>
                  <a:cubicBezTo>
                    <a:pt x="4284" y="1320"/>
                    <a:pt x="4284" y="1320"/>
                    <a:pt x="4276" y="1320"/>
                  </a:cubicBezTo>
                  <a:cubicBezTo>
                    <a:pt x="4236" y="1336"/>
                    <a:pt x="4212" y="1352"/>
                    <a:pt x="4188" y="1376"/>
                  </a:cubicBezTo>
                  <a:cubicBezTo>
                    <a:pt x="4188" y="1384"/>
                    <a:pt x="4188" y="1384"/>
                    <a:pt x="4188" y="1384"/>
                  </a:cubicBezTo>
                  <a:cubicBezTo>
                    <a:pt x="4173" y="1407"/>
                    <a:pt x="4157" y="1423"/>
                    <a:pt x="4141" y="1423"/>
                  </a:cubicBezTo>
                  <a:cubicBezTo>
                    <a:pt x="4133" y="1423"/>
                    <a:pt x="4125" y="1415"/>
                    <a:pt x="4117" y="1415"/>
                  </a:cubicBezTo>
                  <a:cubicBezTo>
                    <a:pt x="4094" y="1391"/>
                    <a:pt x="4078" y="1376"/>
                    <a:pt x="4046" y="1352"/>
                  </a:cubicBezTo>
                  <a:cubicBezTo>
                    <a:pt x="4046" y="1344"/>
                    <a:pt x="4038" y="1344"/>
                    <a:pt x="4038" y="1336"/>
                  </a:cubicBezTo>
                  <a:cubicBezTo>
                    <a:pt x="4023" y="1320"/>
                    <a:pt x="4007" y="1304"/>
                    <a:pt x="4000" y="1304"/>
                  </a:cubicBezTo>
                  <a:cubicBezTo>
                    <a:pt x="4000" y="1304"/>
                    <a:pt x="4000" y="1304"/>
                    <a:pt x="3992" y="1313"/>
                  </a:cubicBezTo>
                  <a:cubicBezTo>
                    <a:pt x="3992" y="1320"/>
                    <a:pt x="3992" y="1320"/>
                    <a:pt x="3992" y="1320"/>
                  </a:cubicBezTo>
                  <a:cubicBezTo>
                    <a:pt x="3984" y="1336"/>
                    <a:pt x="3976" y="1352"/>
                    <a:pt x="3968" y="1352"/>
                  </a:cubicBezTo>
                  <a:cubicBezTo>
                    <a:pt x="3960" y="1352"/>
                    <a:pt x="3960" y="1352"/>
                    <a:pt x="3952" y="1344"/>
                  </a:cubicBezTo>
                  <a:cubicBezTo>
                    <a:pt x="3937" y="1320"/>
                    <a:pt x="3929" y="1313"/>
                    <a:pt x="3913" y="1297"/>
                  </a:cubicBezTo>
                  <a:cubicBezTo>
                    <a:pt x="3905" y="1289"/>
                    <a:pt x="3905" y="1289"/>
                    <a:pt x="3897" y="1281"/>
                  </a:cubicBezTo>
                  <a:cubicBezTo>
                    <a:pt x="3897" y="1273"/>
                    <a:pt x="3897" y="1273"/>
                    <a:pt x="3897" y="1273"/>
                  </a:cubicBezTo>
                  <a:cubicBezTo>
                    <a:pt x="3897" y="1273"/>
                    <a:pt x="3889" y="1273"/>
                    <a:pt x="3889" y="1289"/>
                  </a:cubicBezTo>
                  <a:cubicBezTo>
                    <a:pt x="3881" y="1297"/>
                    <a:pt x="3881" y="1304"/>
                    <a:pt x="3874" y="1313"/>
                  </a:cubicBezTo>
                  <a:cubicBezTo>
                    <a:pt x="3865" y="1320"/>
                    <a:pt x="3865" y="1328"/>
                    <a:pt x="3865" y="1344"/>
                  </a:cubicBezTo>
                  <a:cubicBezTo>
                    <a:pt x="3865" y="1368"/>
                    <a:pt x="3858" y="1407"/>
                    <a:pt x="3842" y="1407"/>
                  </a:cubicBezTo>
                  <a:cubicBezTo>
                    <a:pt x="3842" y="1407"/>
                    <a:pt x="3842" y="1407"/>
                    <a:pt x="3842" y="1399"/>
                  </a:cubicBezTo>
                  <a:cubicBezTo>
                    <a:pt x="3834" y="1399"/>
                    <a:pt x="3834" y="1399"/>
                    <a:pt x="3834" y="1399"/>
                  </a:cubicBezTo>
                  <a:cubicBezTo>
                    <a:pt x="3818" y="1399"/>
                    <a:pt x="3802" y="1391"/>
                    <a:pt x="3802" y="1360"/>
                  </a:cubicBezTo>
                  <a:cubicBezTo>
                    <a:pt x="3810" y="1352"/>
                    <a:pt x="3810" y="1344"/>
                    <a:pt x="3810" y="1336"/>
                  </a:cubicBezTo>
                  <a:cubicBezTo>
                    <a:pt x="3810" y="1328"/>
                    <a:pt x="3818" y="1313"/>
                    <a:pt x="3818" y="1313"/>
                  </a:cubicBezTo>
                  <a:cubicBezTo>
                    <a:pt x="3810" y="1313"/>
                    <a:pt x="3810" y="1313"/>
                    <a:pt x="3810" y="1313"/>
                  </a:cubicBezTo>
                  <a:cubicBezTo>
                    <a:pt x="3810" y="1313"/>
                    <a:pt x="3810" y="1313"/>
                    <a:pt x="3802" y="1313"/>
                  </a:cubicBezTo>
                  <a:cubicBezTo>
                    <a:pt x="3794" y="1313"/>
                    <a:pt x="3786" y="1313"/>
                    <a:pt x="3778" y="1313"/>
                  </a:cubicBezTo>
                  <a:cubicBezTo>
                    <a:pt x="3731" y="1313"/>
                    <a:pt x="3723" y="1320"/>
                    <a:pt x="3723" y="1320"/>
                  </a:cubicBezTo>
                  <a:cubicBezTo>
                    <a:pt x="3723" y="1336"/>
                    <a:pt x="3715" y="1344"/>
                    <a:pt x="3699" y="1344"/>
                  </a:cubicBezTo>
                  <a:cubicBezTo>
                    <a:pt x="3692" y="1344"/>
                    <a:pt x="3684" y="1336"/>
                    <a:pt x="3676" y="1328"/>
                  </a:cubicBezTo>
                  <a:lnTo>
                    <a:pt x="3676" y="1328"/>
                  </a:lnTo>
                  <a:cubicBezTo>
                    <a:pt x="3660" y="1313"/>
                    <a:pt x="3652" y="1297"/>
                    <a:pt x="3628" y="1289"/>
                  </a:cubicBezTo>
                  <a:cubicBezTo>
                    <a:pt x="3597" y="1281"/>
                    <a:pt x="3573" y="1289"/>
                    <a:pt x="3565" y="1304"/>
                  </a:cubicBezTo>
                  <a:cubicBezTo>
                    <a:pt x="3557" y="1320"/>
                    <a:pt x="3534" y="1344"/>
                    <a:pt x="3518" y="1344"/>
                  </a:cubicBezTo>
                  <a:cubicBezTo>
                    <a:pt x="3510" y="1344"/>
                    <a:pt x="3502" y="1344"/>
                    <a:pt x="3502" y="1336"/>
                  </a:cubicBezTo>
                  <a:cubicBezTo>
                    <a:pt x="3502" y="1320"/>
                    <a:pt x="3502" y="1304"/>
                    <a:pt x="3502" y="1297"/>
                  </a:cubicBezTo>
                  <a:cubicBezTo>
                    <a:pt x="3502" y="1281"/>
                    <a:pt x="3502" y="1265"/>
                    <a:pt x="3486" y="1265"/>
                  </a:cubicBezTo>
                  <a:lnTo>
                    <a:pt x="3478" y="1257"/>
                  </a:lnTo>
                  <a:cubicBezTo>
                    <a:pt x="3462" y="1257"/>
                    <a:pt x="3462" y="1257"/>
                    <a:pt x="3462" y="1233"/>
                  </a:cubicBezTo>
                  <a:lnTo>
                    <a:pt x="3462" y="1226"/>
                  </a:lnTo>
                  <a:cubicBezTo>
                    <a:pt x="3462" y="1210"/>
                    <a:pt x="3462" y="1202"/>
                    <a:pt x="3454" y="1202"/>
                  </a:cubicBezTo>
                  <a:lnTo>
                    <a:pt x="3446" y="1194"/>
                  </a:lnTo>
                  <a:cubicBezTo>
                    <a:pt x="3431" y="1194"/>
                    <a:pt x="3423" y="1194"/>
                    <a:pt x="3415" y="1194"/>
                  </a:cubicBezTo>
                  <a:cubicBezTo>
                    <a:pt x="3415" y="1194"/>
                    <a:pt x="3407" y="1194"/>
                    <a:pt x="3399" y="1194"/>
                  </a:cubicBezTo>
                  <a:cubicBezTo>
                    <a:pt x="3391" y="1194"/>
                    <a:pt x="3391" y="1194"/>
                    <a:pt x="3391" y="1202"/>
                  </a:cubicBezTo>
                  <a:lnTo>
                    <a:pt x="3383" y="1210"/>
                  </a:lnTo>
                  <a:cubicBezTo>
                    <a:pt x="3383" y="1210"/>
                    <a:pt x="3375" y="1210"/>
                    <a:pt x="3375" y="1202"/>
                  </a:cubicBezTo>
                  <a:lnTo>
                    <a:pt x="3367" y="1202"/>
                  </a:lnTo>
                  <a:cubicBezTo>
                    <a:pt x="3367" y="1202"/>
                    <a:pt x="3359" y="1202"/>
                    <a:pt x="3359" y="1218"/>
                  </a:cubicBezTo>
                  <a:cubicBezTo>
                    <a:pt x="3352" y="1241"/>
                    <a:pt x="3336" y="1249"/>
                    <a:pt x="3320" y="1249"/>
                  </a:cubicBezTo>
                  <a:cubicBezTo>
                    <a:pt x="3312" y="1249"/>
                    <a:pt x="3304" y="1249"/>
                    <a:pt x="3304" y="1233"/>
                  </a:cubicBezTo>
                  <a:cubicBezTo>
                    <a:pt x="3304" y="1233"/>
                    <a:pt x="3304" y="1233"/>
                    <a:pt x="3304" y="1226"/>
                  </a:cubicBezTo>
                  <a:cubicBezTo>
                    <a:pt x="3304" y="1210"/>
                    <a:pt x="3296" y="1202"/>
                    <a:pt x="3273" y="1202"/>
                  </a:cubicBezTo>
                  <a:lnTo>
                    <a:pt x="3265" y="1202"/>
                  </a:lnTo>
                  <a:cubicBezTo>
                    <a:pt x="3257" y="1202"/>
                    <a:pt x="3241" y="1202"/>
                    <a:pt x="3233" y="1202"/>
                  </a:cubicBezTo>
                  <a:cubicBezTo>
                    <a:pt x="3225" y="1210"/>
                    <a:pt x="3217" y="1210"/>
                    <a:pt x="3209" y="1210"/>
                  </a:cubicBezTo>
                  <a:cubicBezTo>
                    <a:pt x="3194" y="1210"/>
                    <a:pt x="3186" y="1210"/>
                    <a:pt x="3178" y="1202"/>
                  </a:cubicBezTo>
                  <a:lnTo>
                    <a:pt x="3178" y="1202"/>
                  </a:lnTo>
                  <a:lnTo>
                    <a:pt x="3178" y="1202"/>
                  </a:lnTo>
                  <a:cubicBezTo>
                    <a:pt x="3178" y="1202"/>
                    <a:pt x="3170" y="1170"/>
                    <a:pt x="3130" y="1178"/>
                  </a:cubicBezTo>
                  <a:cubicBezTo>
                    <a:pt x="3122" y="1178"/>
                    <a:pt x="3115" y="1178"/>
                    <a:pt x="3115" y="1178"/>
                  </a:cubicBezTo>
                  <a:cubicBezTo>
                    <a:pt x="3091" y="1178"/>
                    <a:pt x="3083" y="1170"/>
                    <a:pt x="3067" y="1162"/>
                  </a:cubicBezTo>
                  <a:cubicBezTo>
                    <a:pt x="3059" y="1162"/>
                    <a:pt x="3051" y="1162"/>
                    <a:pt x="3043" y="1154"/>
                  </a:cubicBezTo>
                  <a:cubicBezTo>
                    <a:pt x="3020" y="1154"/>
                    <a:pt x="3012" y="1131"/>
                    <a:pt x="3012" y="1115"/>
                  </a:cubicBezTo>
                  <a:cubicBezTo>
                    <a:pt x="3012" y="1099"/>
                    <a:pt x="3012" y="1091"/>
                    <a:pt x="3004" y="1083"/>
                  </a:cubicBezTo>
                  <a:cubicBezTo>
                    <a:pt x="3004" y="1075"/>
                    <a:pt x="3004" y="1075"/>
                    <a:pt x="3004" y="1075"/>
                  </a:cubicBezTo>
                  <a:cubicBezTo>
                    <a:pt x="2988" y="1051"/>
                    <a:pt x="2980" y="1028"/>
                    <a:pt x="2964" y="1036"/>
                  </a:cubicBezTo>
                  <a:cubicBezTo>
                    <a:pt x="2956" y="1044"/>
                    <a:pt x="2956" y="1044"/>
                    <a:pt x="2956" y="1051"/>
                  </a:cubicBezTo>
                  <a:cubicBezTo>
                    <a:pt x="2948" y="1067"/>
                    <a:pt x="2948" y="1075"/>
                    <a:pt x="2933" y="1075"/>
                  </a:cubicBezTo>
                  <a:cubicBezTo>
                    <a:pt x="2925" y="1075"/>
                    <a:pt x="2917" y="1075"/>
                    <a:pt x="2917" y="1075"/>
                  </a:cubicBezTo>
                  <a:cubicBezTo>
                    <a:pt x="2909" y="1067"/>
                    <a:pt x="2901" y="1067"/>
                    <a:pt x="2893" y="1067"/>
                  </a:cubicBezTo>
                  <a:cubicBezTo>
                    <a:pt x="2885" y="1067"/>
                    <a:pt x="2885" y="1075"/>
                    <a:pt x="2877" y="1075"/>
                  </a:cubicBezTo>
                  <a:cubicBezTo>
                    <a:pt x="2869" y="1075"/>
                    <a:pt x="2869" y="1075"/>
                    <a:pt x="2862" y="1075"/>
                  </a:cubicBezTo>
                  <a:cubicBezTo>
                    <a:pt x="2854" y="1075"/>
                    <a:pt x="2846" y="1075"/>
                    <a:pt x="2830" y="1060"/>
                  </a:cubicBezTo>
                  <a:cubicBezTo>
                    <a:pt x="2814" y="1051"/>
                    <a:pt x="2798" y="1028"/>
                    <a:pt x="2790" y="1012"/>
                  </a:cubicBezTo>
                  <a:cubicBezTo>
                    <a:pt x="2782" y="996"/>
                    <a:pt x="2775" y="988"/>
                    <a:pt x="2759" y="973"/>
                  </a:cubicBezTo>
                  <a:cubicBezTo>
                    <a:pt x="2719" y="957"/>
                    <a:pt x="2735" y="174"/>
                    <a:pt x="2735" y="71"/>
                  </a:cubicBezTo>
                  <a:cubicBezTo>
                    <a:pt x="1605" y="8"/>
                    <a:pt x="1605" y="8"/>
                    <a:pt x="1605" y="8"/>
                  </a:cubicBezTo>
                  <a:cubicBezTo>
                    <a:pt x="1462" y="2103"/>
                    <a:pt x="1462" y="2103"/>
                    <a:pt x="1462" y="2103"/>
                  </a:cubicBezTo>
                  <a:cubicBezTo>
                    <a:pt x="1462" y="2103"/>
                    <a:pt x="1454" y="2150"/>
                    <a:pt x="1423" y="2150"/>
                  </a:cubicBezTo>
                  <a:cubicBezTo>
                    <a:pt x="1399" y="2150"/>
                    <a:pt x="79" y="2040"/>
                    <a:pt x="23" y="2032"/>
                  </a:cubicBezTo>
                  <a:lnTo>
                    <a:pt x="23" y="2032"/>
                  </a:lnTo>
                  <a:lnTo>
                    <a:pt x="23" y="2032"/>
                  </a:lnTo>
                  <a:lnTo>
                    <a:pt x="16" y="2032"/>
                  </a:lnTo>
                  <a:cubicBezTo>
                    <a:pt x="16" y="2032"/>
                    <a:pt x="8" y="2040"/>
                    <a:pt x="55" y="2135"/>
                  </a:cubicBezTo>
                  <a:cubicBezTo>
                    <a:pt x="79" y="2135"/>
                    <a:pt x="87" y="2135"/>
                    <a:pt x="87" y="2135"/>
                  </a:cubicBezTo>
                  <a:cubicBezTo>
                    <a:pt x="95" y="2135"/>
                    <a:pt x="166" y="2190"/>
                    <a:pt x="166" y="2261"/>
                  </a:cubicBezTo>
                  <a:cubicBezTo>
                    <a:pt x="166" y="2293"/>
                    <a:pt x="174" y="2301"/>
                    <a:pt x="189" y="2301"/>
                  </a:cubicBezTo>
                  <a:cubicBezTo>
                    <a:pt x="197" y="2301"/>
                    <a:pt x="213" y="2301"/>
                    <a:pt x="237" y="2316"/>
                  </a:cubicBezTo>
                  <a:cubicBezTo>
                    <a:pt x="292" y="2356"/>
                    <a:pt x="316" y="2380"/>
                    <a:pt x="355" y="2419"/>
                  </a:cubicBezTo>
                  <a:cubicBezTo>
                    <a:pt x="363" y="2435"/>
                    <a:pt x="371" y="2435"/>
                    <a:pt x="379" y="2443"/>
                  </a:cubicBezTo>
                  <a:cubicBezTo>
                    <a:pt x="403" y="2474"/>
                    <a:pt x="419" y="2482"/>
                    <a:pt x="427" y="2538"/>
                  </a:cubicBezTo>
                  <a:cubicBezTo>
                    <a:pt x="442" y="2569"/>
                    <a:pt x="458" y="2577"/>
                    <a:pt x="482" y="2585"/>
                  </a:cubicBezTo>
                  <a:cubicBezTo>
                    <a:pt x="498" y="2593"/>
                    <a:pt x="513" y="2593"/>
                    <a:pt x="537" y="2609"/>
                  </a:cubicBezTo>
                  <a:cubicBezTo>
                    <a:pt x="545" y="2625"/>
                    <a:pt x="561" y="2633"/>
                    <a:pt x="569" y="2648"/>
                  </a:cubicBezTo>
                  <a:cubicBezTo>
                    <a:pt x="593" y="2672"/>
                    <a:pt x="616" y="2696"/>
                    <a:pt x="656" y="2727"/>
                  </a:cubicBezTo>
                  <a:cubicBezTo>
                    <a:pt x="711" y="2759"/>
                    <a:pt x="711" y="2775"/>
                    <a:pt x="703" y="2791"/>
                  </a:cubicBezTo>
                  <a:cubicBezTo>
                    <a:pt x="703" y="2799"/>
                    <a:pt x="703" y="2807"/>
                    <a:pt x="703" y="2814"/>
                  </a:cubicBezTo>
                  <a:cubicBezTo>
                    <a:pt x="703" y="2822"/>
                    <a:pt x="703" y="2830"/>
                    <a:pt x="703" y="2830"/>
                  </a:cubicBezTo>
                  <a:cubicBezTo>
                    <a:pt x="703" y="2846"/>
                    <a:pt x="695" y="2854"/>
                    <a:pt x="751" y="2917"/>
                  </a:cubicBezTo>
                  <a:cubicBezTo>
                    <a:pt x="775" y="2941"/>
                    <a:pt x="782" y="2957"/>
                    <a:pt x="782" y="2965"/>
                  </a:cubicBezTo>
                  <a:cubicBezTo>
                    <a:pt x="775" y="2980"/>
                    <a:pt x="766" y="2980"/>
                    <a:pt x="759" y="2988"/>
                  </a:cubicBezTo>
                  <a:cubicBezTo>
                    <a:pt x="751" y="2996"/>
                    <a:pt x="735" y="3004"/>
                    <a:pt x="727" y="3020"/>
                  </a:cubicBezTo>
                  <a:cubicBezTo>
                    <a:pt x="719" y="3051"/>
                    <a:pt x="735" y="3091"/>
                    <a:pt x="759" y="3123"/>
                  </a:cubicBezTo>
                  <a:cubicBezTo>
                    <a:pt x="775" y="3147"/>
                    <a:pt x="782" y="3162"/>
                    <a:pt x="790" y="3178"/>
                  </a:cubicBezTo>
                  <a:cubicBezTo>
                    <a:pt x="798" y="3225"/>
                    <a:pt x="822" y="3233"/>
                    <a:pt x="861" y="3241"/>
                  </a:cubicBezTo>
                  <a:cubicBezTo>
                    <a:pt x="869" y="3249"/>
                    <a:pt x="869" y="3249"/>
                    <a:pt x="869" y="3249"/>
                  </a:cubicBezTo>
                  <a:cubicBezTo>
                    <a:pt x="893" y="3257"/>
                    <a:pt x="901" y="3265"/>
                    <a:pt x="901" y="3281"/>
                  </a:cubicBezTo>
                  <a:cubicBezTo>
                    <a:pt x="901" y="3281"/>
                    <a:pt x="909" y="3289"/>
                    <a:pt x="917" y="3304"/>
                  </a:cubicBezTo>
                  <a:cubicBezTo>
                    <a:pt x="941" y="3336"/>
                    <a:pt x="996" y="3368"/>
                    <a:pt x="1028" y="3368"/>
                  </a:cubicBezTo>
                  <a:cubicBezTo>
                    <a:pt x="1051" y="3368"/>
                    <a:pt x="1075" y="3384"/>
                    <a:pt x="1099" y="3407"/>
                  </a:cubicBezTo>
                  <a:cubicBezTo>
                    <a:pt x="1114" y="3423"/>
                    <a:pt x="1130" y="3439"/>
                    <a:pt x="1138" y="3439"/>
                  </a:cubicBezTo>
                  <a:lnTo>
                    <a:pt x="1138" y="3439"/>
                  </a:lnTo>
                  <a:cubicBezTo>
                    <a:pt x="1138" y="3439"/>
                    <a:pt x="1138" y="3431"/>
                    <a:pt x="1146" y="3431"/>
                  </a:cubicBezTo>
                  <a:cubicBezTo>
                    <a:pt x="1162" y="3431"/>
                    <a:pt x="1233" y="3478"/>
                    <a:pt x="1288" y="3518"/>
                  </a:cubicBezTo>
                  <a:cubicBezTo>
                    <a:pt x="1304" y="3534"/>
                    <a:pt x="1320" y="3542"/>
                    <a:pt x="1328" y="3550"/>
                  </a:cubicBezTo>
                  <a:cubicBezTo>
                    <a:pt x="1344" y="3557"/>
                    <a:pt x="1352" y="3557"/>
                    <a:pt x="1359" y="3557"/>
                  </a:cubicBezTo>
                  <a:cubicBezTo>
                    <a:pt x="1367" y="3557"/>
                    <a:pt x="1367" y="3550"/>
                    <a:pt x="1375" y="3534"/>
                  </a:cubicBezTo>
                  <a:cubicBezTo>
                    <a:pt x="1383" y="3518"/>
                    <a:pt x="1391" y="3502"/>
                    <a:pt x="1415" y="3486"/>
                  </a:cubicBezTo>
                  <a:cubicBezTo>
                    <a:pt x="1446" y="3471"/>
                    <a:pt x="1454" y="3439"/>
                    <a:pt x="1462" y="3400"/>
                  </a:cubicBezTo>
                  <a:cubicBezTo>
                    <a:pt x="1462" y="3391"/>
                    <a:pt x="1462" y="3384"/>
                    <a:pt x="1470" y="3368"/>
                  </a:cubicBezTo>
                  <a:cubicBezTo>
                    <a:pt x="1478" y="3344"/>
                    <a:pt x="1494" y="3313"/>
                    <a:pt x="1502" y="3297"/>
                  </a:cubicBezTo>
                  <a:cubicBezTo>
                    <a:pt x="1510" y="3289"/>
                    <a:pt x="1518" y="3281"/>
                    <a:pt x="1518" y="3273"/>
                  </a:cubicBezTo>
                  <a:cubicBezTo>
                    <a:pt x="1518" y="3265"/>
                    <a:pt x="1525" y="3257"/>
                    <a:pt x="1525" y="3249"/>
                  </a:cubicBezTo>
                  <a:cubicBezTo>
                    <a:pt x="1525" y="3225"/>
                    <a:pt x="1533" y="3194"/>
                    <a:pt x="1597" y="3186"/>
                  </a:cubicBezTo>
                  <a:cubicBezTo>
                    <a:pt x="1636" y="3186"/>
                    <a:pt x="1660" y="3170"/>
                    <a:pt x="1676" y="3162"/>
                  </a:cubicBezTo>
                  <a:cubicBezTo>
                    <a:pt x="1692" y="3154"/>
                    <a:pt x="1699" y="3147"/>
                    <a:pt x="1715" y="3147"/>
                  </a:cubicBezTo>
                  <a:cubicBezTo>
                    <a:pt x="1723" y="3147"/>
                    <a:pt x="1723" y="3147"/>
                    <a:pt x="1723" y="3147"/>
                  </a:cubicBezTo>
                  <a:cubicBezTo>
                    <a:pt x="1755" y="3147"/>
                    <a:pt x="1771" y="3162"/>
                    <a:pt x="1778" y="3178"/>
                  </a:cubicBezTo>
                  <a:cubicBezTo>
                    <a:pt x="1794" y="3186"/>
                    <a:pt x="1794" y="3194"/>
                    <a:pt x="1810" y="3194"/>
                  </a:cubicBezTo>
                  <a:cubicBezTo>
                    <a:pt x="1826" y="3194"/>
                    <a:pt x="1834" y="3194"/>
                    <a:pt x="1850" y="3186"/>
                  </a:cubicBezTo>
                  <a:cubicBezTo>
                    <a:pt x="1858" y="3186"/>
                    <a:pt x="1865" y="3186"/>
                    <a:pt x="1873" y="3178"/>
                  </a:cubicBezTo>
                  <a:cubicBezTo>
                    <a:pt x="1881" y="3178"/>
                    <a:pt x="1889" y="3178"/>
                    <a:pt x="1897" y="3178"/>
                  </a:cubicBezTo>
                  <a:cubicBezTo>
                    <a:pt x="1913" y="3178"/>
                    <a:pt x="1921" y="3186"/>
                    <a:pt x="1929" y="3194"/>
                  </a:cubicBezTo>
                  <a:cubicBezTo>
                    <a:pt x="1936" y="3202"/>
                    <a:pt x="1936" y="3202"/>
                    <a:pt x="1936" y="3202"/>
                  </a:cubicBezTo>
                  <a:cubicBezTo>
                    <a:pt x="1945" y="3210"/>
                    <a:pt x="1952" y="3218"/>
                    <a:pt x="1960" y="3218"/>
                  </a:cubicBezTo>
                  <a:cubicBezTo>
                    <a:pt x="1976" y="3218"/>
                    <a:pt x="1992" y="3210"/>
                    <a:pt x="2008" y="3194"/>
                  </a:cubicBezTo>
                  <a:lnTo>
                    <a:pt x="2016" y="3194"/>
                  </a:lnTo>
                  <a:cubicBezTo>
                    <a:pt x="2031" y="3194"/>
                    <a:pt x="2063" y="3233"/>
                    <a:pt x="2111" y="3281"/>
                  </a:cubicBezTo>
                  <a:cubicBezTo>
                    <a:pt x="2126" y="3304"/>
                    <a:pt x="2142" y="3320"/>
                    <a:pt x="2150" y="3336"/>
                  </a:cubicBezTo>
                  <a:cubicBezTo>
                    <a:pt x="2189" y="3376"/>
                    <a:pt x="2269" y="3439"/>
                    <a:pt x="2316" y="3471"/>
                  </a:cubicBezTo>
                  <a:cubicBezTo>
                    <a:pt x="2332" y="3478"/>
                    <a:pt x="2332" y="3494"/>
                    <a:pt x="2340" y="3510"/>
                  </a:cubicBezTo>
                  <a:cubicBezTo>
                    <a:pt x="2340" y="3534"/>
                    <a:pt x="2348" y="3581"/>
                    <a:pt x="2403" y="3668"/>
                  </a:cubicBezTo>
                  <a:cubicBezTo>
                    <a:pt x="2474" y="3763"/>
                    <a:pt x="2482" y="3811"/>
                    <a:pt x="2490" y="3834"/>
                  </a:cubicBezTo>
                  <a:cubicBezTo>
                    <a:pt x="2490" y="3858"/>
                    <a:pt x="2490" y="3866"/>
                    <a:pt x="2506" y="3874"/>
                  </a:cubicBezTo>
                  <a:cubicBezTo>
                    <a:pt x="2522" y="3897"/>
                    <a:pt x="2514" y="3913"/>
                    <a:pt x="2514" y="3921"/>
                  </a:cubicBezTo>
                  <a:cubicBezTo>
                    <a:pt x="2506" y="3929"/>
                    <a:pt x="2506" y="3937"/>
                    <a:pt x="2522" y="3945"/>
                  </a:cubicBezTo>
                  <a:cubicBezTo>
                    <a:pt x="2569" y="3969"/>
                    <a:pt x="2672" y="4103"/>
                    <a:pt x="2695" y="4142"/>
                  </a:cubicBezTo>
                  <a:cubicBezTo>
                    <a:pt x="2703" y="4150"/>
                    <a:pt x="2703" y="4166"/>
                    <a:pt x="2711" y="4174"/>
                  </a:cubicBezTo>
                  <a:cubicBezTo>
                    <a:pt x="2719" y="4198"/>
                    <a:pt x="2727" y="4214"/>
                    <a:pt x="2751" y="4222"/>
                  </a:cubicBezTo>
                  <a:cubicBezTo>
                    <a:pt x="2775" y="4222"/>
                    <a:pt x="2790" y="4237"/>
                    <a:pt x="2806" y="4253"/>
                  </a:cubicBezTo>
                  <a:cubicBezTo>
                    <a:pt x="2814" y="4261"/>
                    <a:pt x="2814" y="4269"/>
                    <a:pt x="2822" y="4277"/>
                  </a:cubicBezTo>
                  <a:cubicBezTo>
                    <a:pt x="2838" y="4293"/>
                    <a:pt x="2838" y="4293"/>
                    <a:pt x="2830" y="4308"/>
                  </a:cubicBezTo>
                  <a:cubicBezTo>
                    <a:pt x="2830" y="4317"/>
                    <a:pt x="2822" y="4324"/>
                    <a:pt x="2822" y="4332"/>
                  </a:cubicBezTo>
                  <a:cubicBezTo>
                    <a:pt x="2822" y="4340"/>
                    <a:pt x="2822" y="4340"/>
                    <a:pt x="2822" y="4348"/>
                  </a:cubicBezTo>
                  <a:cubicBezTo>
                    <a:pt x="2814" y="4372"/>
                    <a:pt x="2806" y="4395"/>
                    <a:pt x="2854" y="4419"/>
                  </a:cubicBezTo>
                  <a:cubicBezTo>
                    <a:pt x="2862" y="4419"/>
                    <a:pt x="2869" y="4427"/>
                    <a:pt x="2869" y="4435"/>
                  </a:cubicBezTo>
                  <a:cubicBezTo>
                    <a:pt x="2869" y="4451"/>
                    <a:pt x="2862" y="4459"/>
                    <a:pt x="2854" y="4475"/>
                  </a:cubicBezTo>
                  <a:cubicBezTo>
                    <a:pt x="2846" y="4490"/>
                    <a:pt x="2838" y="4506"/>
                    <a:pt x="2854" y="4522"/>
                  </a:cubicBezTo>
                  <a:cubicBezTo>
                    <a:pt x="2869" y="4546"/>
                    <a:pt x="2885" y="4577"/>
                    <a:pt x="2909" y="4609"/>
                  </a:cubicBezTo>
                  <a:cubicBezTo>
                    <a:pt x="2925" y="4641"/>
                    <a:pt x="2941" y="4672"/>
                    <a:pt x="2948" y="4680"/>
                  </a:cubicBezTo>
                  <a:cubicBezTo>
                    <a:pt x="2964" y="4696"/>
                    <a:pt x="2956" y="4712"/>
                    <a:pt x="2956" y="4728"/>
                  </a:cubicBezTo>
                  <a:cubicBezTo>
                    <a:pt x="2956" y="4743"/>
                    <a:pt x="2948" y="4759"/>
                    <a:pt x="2964" y="4767"/>
                  </a:cubicBezTo>
                  <a:cubicBezTo>
                    <a:pt x="2972" y="4775"/>
                    <a:pt x="2980" y="4783"/>
                    <a:pt x="2980" y="4799"/>
                  </a:cubicBezTo>
                  <a:cubicBezTo>
                    <a:pt x="2988" y="4807"/>
                    <a:pt x="2988" y="4814"/>
                    <a:pt x="2996" y="4814"/>
                  </a:cubicBezTo>
                  <a:cubicBezTo>
                    <a:pt x="3004" y="4814"/>
                    <a:pt x="3043" y="4822"/>
                    <a:pt x="3106" y="4854"/>
                  </a:cubicBezTo>
                  <a:cubicBezTo>
                    <a:pt x="3122" y="4870"/>
                    <a:pt x="3138" y="4878"/>
                    <a:pt x="3146" y="4886"/>
                  </a:cubicBezTo>
                  <a:cubicBezTo>
                    <a:pt x="3154" y="4894"/>
                    <a:pt x="3154" y="4894"/>
                    <a:pt x="3186" y="4894"/>
                  </a:cubicBezTo>
                  <a:lnTo>
                    <a:pt x="3194" y="4894"/>
                  </a:lnTo>
                  <a:cubicBezTo>
                    <a:pt x="3225" y="4894"/>
                    <a:pt x="3241" y="4901"/>
                    <a:pt x="3265" y="4917"/>
                  </a:cubicBezTo>
                  <a:cubicBezTo>
                    <a:pt x="3273" y="4925"/>
                    <a:pt x="3281" y="4933"/>
                    <a:pt x="3296" y="4941"/>
                  </a:cubicBezTo>
                  <a:cubicBezTo>
                    <a:pt x="3304" y="4949"/>
                    <a:pt x="3312" y="4949"/>
                    <a:pt x="3312" y="4957"/>
                  </a:cubicBezTo>
                  <a:cubicBezTo>
                    <a:pt x="3352" y="4981"/>
                    <a:pt x="3367" y="4988"/>
                    <a:pt x="3407" y="4996"/>
                  </a:cubicBezTo>
                  <a:cubicBezTo>
                    <a:pt x="3423" y="4996"/>
                    <a:pt x="3431" y="4996"/>
                    <a:pt x="3446" y="4996"/>
                  </a:cubicBezTo>
                  <a:cubicBezTo>
                    <a:pt x="3462" y="4996"/>
                    <a:pt x="3470" y="4996"/>
                    <a:pt x="3494" y="4981"/>
                  </a:cubicBezTo>
                  <a:cubicBezTo>
                    <a:pt x="3502" y="4972"/>
                    <a:pt x="3510" y="4972"/>
                    <a:pt x="3518" y="4972"/>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478" name="Freeform 24"/>
            <p:cNvSpPr>
              <a:spLocks noChangeArrowheads="1"/>
            </p:cNvSpPr>
            <p:nvPr/>
          </p:nvSpPr>
          <p:spPr bwMode="auto">
            <a:xfrm>
              <a:off x="16144933" y="7488039"/>
              <a:ext cx="1704690" cy="876698"/>
            </a:xfrm>
            <a:custGeom>
              <a:avLst/>
              <a:gdLst>
                <a:gd name="T0" fmla="*/ 3233 w 3242"/>
                <a:gd name="T1" fmla="*/ 751 h 1669"/>
                <a:gd name="T2" fmla="*/ 3233 w 3242"/>
                <a:gd name="T3" fmla="*/ 751 h 1669"/>
                <a:gd name="T4" fmla="*/ 3130 w 3242"/>
                <a:gd name="T5" fmla="*/ 71 h 1669"/>
                <a:gd name="T6" fmla="*/ 0 w 3242"/>
                <a:gd name="T7" fmla="*/ 0 h 1669"/>
                <a:gd name="T8" fmla="*/ 0 w 3242"/>
                <a:gd name="T9" fmla="*/ 245 h 1669"/>
                <a:gd name="T10" fmla="*/ 1123 w 3242"/>
                <a:gd name="T11" fmla="*/ 300 h 1669"/>
                <a:gd name="T12" fmla="*/ 1139 w 3242"/>
                <a:gd name="T13" fmla="*/ 1210 h 1669"/>
                <a:gd name="T14" fmla="*/ 1218 w 3242"/>
                <a:gd name="T15" fmla="*/ 1297 h 1669"/>
                <a:gd name="T16" fmla="*/ 1297 w 3242"/>
                <a:gd name="T17" fmla="*/ 1304 h 1669"/>
                <a:gd name="T18" fmla="*/ 1344 w 3242"/>
                <a:gd name="T19" fmla="*/ 1273 h 1669"/>
                <a:gd name="T20" fmla="*/ 1392 w 3242"/>
                <a:gd name="T21" fmla="*/ 1320 h 1669"/>
                <a:gd name="T22" fmla="*/ 1423 w 3242"/>
                <a:gd name="T23" fmla="*/ 1391 h 1669"/>
                <a:gd name="T24" fmla="*/ 1510 w 3242"/>
                <a:gd name="T25" fmla="*/ 1407 h 1669"/>
                <a:gd name="T26" fmla="*/ 1566 w 3242"/>
                <a:gd name="T27" fmla="*/ 1439 h 1669"/>
                <a:gd name="T28" fmla="*/ 1653 w 3242"/>
                <a:gd name="T29" fmla="*/ 1431 h 1669"/>
                <a:gd name="T30" fmla="*/ 1684 w 3242"/>
                <a:gd name="T31" fmla="*/ 1470 h 1669"/>
                <a:gd name="T32" fmla="*/ 1732 w 3242"/>
                <a:gd name="T33" fmla="*/ 1455 h 1669"/>
                <a:gd name="T34" fmla="*/ 1763 w 3242"/>
                <a:gd name="T35" fmla="*/ 1439 h 1669"/>
                <a:gd name="T36" fmla="*/ 1826 w 3242"/>
                <a:gd name="T37" fmla="*/ 1431 h 1669"/>
                <a:gd name="T38" fmla="*/ 1842 w 3242"/>
                <a:gd name="T39" fmla="*/ 1470 h 1669"/>
                <a:gd name="T40" fmla="*/ 1874 w 3242"/>
                <a:gd name="T41" fmla="*/ 1494 h 1669"/>
                <a:gd name="T42" fmla="*/ 1882 w 3242"/>
                <a:gd name="T43" fmla="*/ 1565 h 1669"/>
                <a:gd name="T44" fmla="*/ 1945 w 3242"/>
                <a:gd name="T45" fmla="*/ 1541 h 1669"/>
                <a:gd name="T46" fmla="*/ 2008 w 3242"/>
                <a:gd name="T47" fmla="*/ 1526 h 1669"/>
                <a:gd name="T48" fmla="*/ 2056 w 3242"/>
                <a:gd name="T49" fmla="*/ 1565 h 1669"/>
                <a:gd name="T50" fmla="*/ 2103 w 3242"/>
                <a:gd name="T51" fmla="*/ 1557 h 1669"/>
                <a:gd name="T52" fmla="*/ 2190 w 3242"/>
                <a:gd name="T53" fmla="*/ 1550 h 1669"/>
                <a:gd name="T54" fmla="*/ 2190 w 3242"/>
                <a:gd name="T55" fmla="*/ 1597 h 1669"/>
                <a:gd name="T56" fmla="*/ 2222 w 3242"/>
                <a:gd name="T57" fmla="*/ 1636 h 1669"/>
                <a:gd name="T58" fmla="*/ 2245 w 3242"/>
                <a:gd name="T59" fmla="*/ 1581 h 1669"/>
                <a:gd name="T60" fmla="*/ 2261 w 3242"/>
                <a:gd name="T61" fmla="*/ 1518 h 1669"/>
                <a:gd name="T62" fmla="*/ 2293 w 3242"/>
                <a:gd name="T63" fmla="*/ 1526 h 1669"/>
                <a:gd name="T64" fmla="*/ 2340 w 3242"/>
                <a:gd name="T65" fmla="*/ 1581 h 1669"/>
                <a:gd name="T66" fmla="*/ 2372 w 3242"/>
                <a:gd name="T67" fmla="*/ 1550 h 1669"/>
                <a:gd name="T68" fmla="*/ 2426 w 3242"/>
                <a:gd name="T69" fmla="*/ 1581 h 1669"/>
                <a:gd name="T70" fmla="*/ 2505 w 3242"/>
                <a:gd name="T71" fmla="*/ 1644 h 1669"/>
                <a:gd name="T72" fmla="*/ 2568 w 3242"/>
                <a:gd name="T73" fmla="*/ 1613 h 1669"/>
                <a:gd name="T74" fmla="*/ 2656 w 3242"/>
                <a:gd name="T75" fmla="*/ 1557 h 1669"/>
                <a:gd name="T76" fmla="*/ 2695 w 3242"/>
                <a:gd name="T77" fmla="*/ 1589 h 1669"/>
                <a:gd name="T78" fmla="*/ 2750 w 3242"/>
                <a:gd name="T79" fmla="*/ 1550 h 1669"/>
                <a:gd name="T80" fmla="*/ 2814 w 3242"/>
                <a:gd name="T81" fmla="*/ 1526 h 1669"/>
                <a:gd name="T82" fmla="*/ 2861 w 3242"/>
                <a:gd name="T83" fmla="*/ 1565 h 1669"/>
                <a:gd name="T84" fmla="*/ 2917 w 3242"/>
                <a:gd name="T85" fmla="*/ 1550 h 1669"/>
                <a:gd name="T86" fmla="*/ 2964 w 3242"/>
                <a:gd name="T87" fmla="*/ 1510 h 1669"/>
                <a:gd name="T88" fmla="*/ 3051 w 3242"/>
                <a:gd name="T89" fmla="*/ 1573 h 1669"/>
                <a:gd name="T90" fmla="*/ 3130 w 3242"/>
                <a:gd name="T91" fmla="*/ 1621 h 1669"/>
                <a:gd name="T92" fmla="*/ 3193 w 3242"/>
                <a:gd name="T93" fmla="*/ 1652 h 1669"/>
                <a:gd name="T94" fmla="*/ 3241 w 3242"/>
                <a:gd name="T95" fmla="*/ 1644 h 1669"/>
                <a:gd name="T96" fmla="*/ 3233 w 3242"/>
                <a:gd name="T97" fmla="*/ 751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42" h="1669">
                  <a:moveTo>
                    <a:pt x="3233" y="751"/>
                  </a:moveTo>
                  <a:lnTo>
                    <a:pt x="3233" y="751"/>
                  </a:lnTo>
                  <a:cubicBezTo>
                    <a:pt x="3138" y="380"/>
                    <a:pt x="3130" y="71"/>
                    <a:pt x="3130" y="71"/>
                  </a:cubicBezTo>
                  <a:cubicBezTo>
                    <a:pt x="1953" y="87"/>
                    <a:pt x="909" y="55"/>
                    <a:pt x="0" y="0"/>
                  </a:cubicBezTo>
                  <a:cubicBezTo>
                    <a:pt x="0" y="245"/>
                    <a:pt x="0" y="245"/>
                    <a:pt x="0" y="245"/>
                  </a:cubicBezTo>
                  <a:cubicBezTo>
                    <a:pt x="1123" y="300"/>
                    <a:pt x="1123" y="300"/>
                    <a:pt x="1123" y="300"/>
                  </a:cubicBezTo>
                  <a:cubicBezTo>
                    <a:pt x="1123" y="300"/>
                    <a:pt x="1107" y="1186"/>
                    <a:pt x="1139" y="1210"/>
                  </a:cubicBezTo>
                  <a:cubicBezTo>
                    <a:pt x="1170" y="1233"/>
                    <a:pt x="1178" y="1265"/>
                    <a:pt x="1218" y="1297"/>
                  </a:cubicBezTo>
                  <a:cubicBezTo>
                    <a:pt x="1249" y="1328"/>
                    <a:pt x="1249" y="1297"/>
                    <a:pt x="1297" y="1304"/>
                  </a:cubicBezTo>
                  <a:cubicBezTo>
                    <a:pt x="1336" y="1320"/>
                    <a:pt x="1321" y="1281"/>
                    <a:pt x="1344" y="1273"/>
                  </a:cubicBezTo>
                  <a:cubicBezTo>
                    <a:pt x="1360" y="1265"/>
                    <a:pt x="1376" y="1297"/>
                    <a:pt x="1392" y="1320"/>
                  </a:cubicBezTo>
                  <a:cubicBezTo>
                    <a:pt x="1400" y="1344"/>
                    <a:pt x="1392" y="1383"/>
                    <a:pt x="1423" y="1391"/>
                  </a:cubicBezTo>
                  <a:cubicBezTo>
                    <a:pt x="1455" y="1399"/>
                    <a:pt x="1463" y="1415"/>
                    <a:pt x="1510" y="1407"/>
                  </a:cubicBezTo>
                  <a:cubicBezTo>
                    <a:pt x="1550" y="1407"/>
                    <a:pt x="1566" y="1439"/>
                    <a:pt x="1566" y="1439"/>
                  </a:cubicBezTo>
                  <a:cubicBezTo>
                    <a:pt x="1589" y="1455"/>
                    <a:pt x="1621" y="1431"/>
                    <a:pt x="1653" y="1431"/>
                  </a:cubicBezTo>
                  <a:cubicBezTo>
                    <a:pt x="1684" y="1439"/>
                    <a:pt x="1684" y="1447"/>
                    <a:pt x="1684" y="1470"/>
                  </a:cubicBezTo>
                  <a:cubicBezTo>
                    <a:pt x="1692" y="1494"/>
                    <a:pt x="1724" y="1486"/>
                    <a:pt x="1732" y="1455"/>
                  </a:cubicBezTo>
                  <a:cubicBezTo>
                    <a:pt x="1739" y="1423"/>
                    <a:pt x="1763" y="1447"/>
                    <a:pt x="1763" y="1439"/>
                  </a:cubicBezTo>
                  <a:cubicBezTo>
                    <a:pt x="1771" y="1423"/>
                    <a:pt x="1795" y="1431"/>
                    <a:pt x="1826" y="1431"/>
                  </a:cubicBezTo>
                  <a:cubicBezTo>
                    <a:pt x="1850" y="1431"/>
                    <a:pt x="1842" y="1447"/>
                    <a:pt x="1842" y="1470"/>
                  </a:cubicBezTo>
                  <a:cubicBezTo>
                    <a:pt x="1842" y="1494"/>
                    <a:pt x="1850" y="1486"/>
                    <a:pt x="1874" y="1494"/>
                  </a:cubicBezTo>
                  <a:cubicBezTo>
                    <a:pt x="1890" y="1510"/>
                    <a:pt x="1874" y="1541"/>
                    <a:pt x="1882" y="1565"/>
                  </a:cubicBezTo>
                  <a:cubicBezTo>
                    <a:pt x="1898" y="1597"/>
                    <a:pt x="1929" y="1557"/>
                    <a:pt x="1945" y="1541"/>
                  </a:cubicBezTo>
                  <a:cubicBezTo>
                    <a:pt x="1953" y="1518"/>
                    <a:pt x="1977" y="1518"/>
                    <a:pt x="2008" y="1526"/>
                  </a:cubicBezTo>
                  <a:cubicBezTo>
                    <a:pt x="2040" y="1534"/>
                    <a:pt x="2048" y="1550"/>
                    <a:pt x="2056" y="1565"/>
                  </a:cubicBezTo>
                  <a:cubicBezTo>
                    <a:pt x="2072" y="1581"/>
                    <a:pt x="2103" y="1581"/>
                    <a:pt x="2103" y="1557"/>
                  </a:cubicBezTo>
                  <a:cubicBezTo>
                    <a:pt x="2103" y="1541"/>
                    <a:pt x="2174" y="1550"/>
                    <a:pt x="2190" y="1550"/>
                  </a:cubicBezTo>
                  <a:cubicBezTo>
                    <a:pt x="2206" y="1550"/>
                    <a:pt x="2198" y="1565"/>
                    <a:pt x="2190" y="1597"/>
                  </a:cubicBezTo>
                  <a:cubicBezTo>
                    <a:pt x="2182" y="1628"/>
                    <a:pt x="2206" y="1628"/>
                    <a:pt x="2222" y="1636"/>
                  </a:cubicBezTo>
                  <a:cubicBezTo>
                    <a:pt x="2238" y="1644"/>
                    <a:pt x="2245" y="1605"/>
                    <a:pt x="2245" y="1581"/>
                  </a:cubicBezTo>
                  <a:cubicBezTo>
                    <a:pt x="2245" y="1550"/>
                    <a:pt x="2245" y="1557"/>
                    <a:pt x="2261" y="1518"/>
                  </a:cubicBezTo>
                  <a:cubicBezTo>
                    <a:pt x="2277" y="1486"/>
                    <a:pt x="2277" y="1518"/>
                    <a:pt x="2293" y="1526"/>
                  </a:cubicBezTo>
                  <a:cubicBezTo>
                    <a:pt x="2309" y="1541"/>
                    <a:pt x="2317" y="1557"/>
                    <a:pt x="2340" y="1581"/>
                  </a:cubicBezTo>
                  <a:cubicBezTo>
                    <a:pt x="2356" y="1597"/>
                    <a:pt x="2364" y="1573"/>
                    <a:pt x="2372" y="1550"/>
                  </a:cubicBezTo>
                  <a:cubicBezTo>
                    <a:pt x="2380" y="1526"/>
                    <a:pt x="2403" y="1557"/>
                    <a:pt x="2426" y="1581"/>
                  </a:cubicBezTo>
                  <a:cubicBezTo>
                    <a:pt x="2458" y="1613"/>
                    <a:pt x="2474" y="1628"/>
                    <a:pt x="2505" y="1644"/>
                  </a:cubicBezTo>
                  <a:cubicBezTo>
                    <a:pt x="2529" y="1668"/>
                    <a:pt x="2545" y="1636"/>
                    <a:pt x="2568" y="1613"/>
                  </a:cubicBezTo>
                  <a:cubicBezTo>
                    <a:pt x="2584" y="1589"/>
                    <a:pt x="2616" y="1565"/>
                    <a:pt x="2656" y="1557"/>
                  </a:cubicBezTo>
                  <a:cubicBezTo>
                    <a:pt x="2687" y="1550"/>
                    <a:pt x="2671" y="1565"/>
                    <a:pt x="2695" y="1589"/>
                  </a:cubicBezTo>
                  <a:cubicBezTo>
                    <a:pt x="2727" y="1605"/>
                    <a:pt x="2743" y="1581"/>
                    <a:pt x="2750" y="1550"/>
                  </a:cubicBezTo>
                  <a:cubicBezTo>
                    <a:pt x="2750" y="1526"/>
                    <a:pt x="2798" y="1526"/>
                    <a:pt x="2814" y="1526"/>
                  </a:cubicBezTo>
                  <a:cubicBezTo>
                    <a:pt x="2837" y="1526"/>
                    <a:pt x="2830" y="1541"/>
                    <a:pt x="2861" y="1565"/>
                  </a:cubicBezTo>
                  <a:cubicBezTo>
                    <a:pt x="2893" y="1589"/>
                    <a:pt x="2908" y="1565"/>
                    <a:pt x="2917" y="1550"/>
                  </a:cubicBezTo>
                  <a:cubicBezTo>
                    <a:pt x="2932" y="1534"/>
                    <a:pt x="2940" y="1510"/>
                    <a:pt x="2964" y="1510"/>
                  </a:cubicBezTo>
                  <a:cubicBezTo>
                    <a:pt x="2988" y="1510"/>
                    <a:pt x="3011" y="1526"/>
                    <a:pt x="3051" y="1573"/>
                  </a:cubicBezTo>
                  <a:cubicBezTo>
                    <a:pt x="3090" y="1621"/>
                    <a:pt x="3122" y="1613"/>
                    <a:pt x="3130" y="1621"/>
                  </a:cubicBezTo>
                  <a:cubicBezTo>
                    <a:pt x="3138" y="1636"/>
                    <a:pt x="3161" y="1652"/>
                    <a:pt x="3193" y="1652"/>
                  </a:cubicBezTo>
                  <a:cubicBezTo>
                    <a:pt x="3225" y="1652"/>
                    <a:pt x="3225" y="1644"/>
                    <a:pt x="3241" y="1644"/>
                  </a:cubicBezTo>
                  <a:lnTo>
                    <a:pt x="3233" y="751"/>
                  </a:ln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479" name="Freeform 25"/>
            <p:cNvSpPr>
              <a:spLocks noChangeArrowheads="1"/>
            </p:cNvSpPr>
            <p:nvPr/>
          </p:nvSpPr>
          <p:spPr bwMode="auto">
            <a:xfrm>
              <a:off x="16140293" y="7488039"/>
              <a:ext cx="1709328" cy="874378"/>
            </a:xfrm>
            <a:custGeom>
              <a:avLst/>
              <a:gdLst>
                <a:gd name="T0" fmla="*/ 2434 w 3250"/>
                <a:gd name="T1" fmla="*/ 1589 h 1661"/>
                <a:gd name="T2" fmla="*/ 2380 w 3250"/>
                <a:gd name="T3" fmla="*/ 1557 h 1661"/>
                <a:gd name="T4" fmla="*/ 2285 w 3250"/>
                <a:gd name="T5" fmla="*/ 1518 h 1661"/>
                <a:gd name="T6" fmla="*/ 2253 w 3250"/>
                <a:gd name="T7" fmla="*/ 1581 h 1661"/>
                <a:gd name="T8" fmla="*/ 2190 w 3250"/>
                <a:gd name="T9" fmla="*/ 1597 h 1661"/>
                <a:gd name="T10" fmla="*/ 2190 w 3250"/>
                <a:gd name="T11" fmla="*/ 1550 h 1661"/>
                <a:gd name="T12" fmla="*/ 2064 w 3250"/>
                <a:gd name="T13" fmla="*/ 1565 h 1661"/>
                <a:gd name="T14" fmla="*/ 1906 w 3250"/>
                <a:gd name="T15" fmla="*/ 1581 h 1661"/>
                <a:gd name="T16" fmla="*/ 1866 w 3250"/>
                <a:gd name="T17" fmla="*/ 1494 h 1661"/>
                <a:gd name="T18" fmla="*/ 1834 w 3250"/>
                <a:gd name="T19" fmla="*/ 1431 h 1661"/>
                <a:gd name="T20" fmla="*/ 1771 w 3250"/>
                <a:gd name="T21" fmla="*/ 1447 h 1661"/>
                <a:gd name="T22" fmla="*/ 1708 w 3250"/>
                <a:gd name="T23" fmla="*/ 1486 h 1661"/>
                <a:gd name="T24" fmla="*/ 1621 w 3250"/>
                <a:gd name="T25" fmla="*/ 1439 h 1661"/>
                <a:gd name="T26" fmla="*/ 1566 w 3250"/>
                <a:gd name="T27" fmla="*/ 1439 h 1661"/>
                <a:gd name="T28" fmla="*/ 1431 w 3250"/>
                <a:gd name="T29" fmla="*/ 1391 h 1661"/>
                <a:gd name="T30" fmla="*/ 1360 w 3250"/>
                <a:gd name="T31" fmla="*/ 1273 h 1661"/>
                <a:gd name="T32" fmla="*/ 1305 w 3250"/>
                <a:gd name="T33" fmla="*/ 1312 h 1661"/>
                <a:gd name="T34" fmla="*/ 1218 w 3250"/>
                <a:gd name="T35" fmla="*/ 1297 h 1661"/>
                <a:gd name="T36" fmla="*/ 0 w 3250"/>
                <a:gd name="T37" fmla="*/ 245 h 1661"/>
                <a:gd name="T38" fmla="*/ 3138 w 3250"/>
                <a:gd name="T39" fmla="*/ 71 h 1661"/>
                <a:gd name="T40" fmla="*/ 3249 w 3250"/>
                <a:gd name="T41" fmla="*/ 751 h 1661"/>
                <a:gd name="T42" fmla="*/ 3201 w 3250"/>
                <a:gd name="T43" fmla="*/ 1660 h 1661"/>
                <a:gd name="T44" fmla="*/ 2972 w 3250"/>
                <a:gd name="T45" fmla="*/ 1510 h 1661"/>
                <a:gd name="T46" fmla="*/ 2893 w 3250"/>
                <a:gd name="T47" fmla="*/ 1581 h 1661"/>
                <a:gd name="T48" fmla="*/ 2758 w 3250"/>
                <a:gd name="T49" fmla="*/ 1550 h 1661"/>
                <a:gd name="T50" fmla="*/ 2679 w 3250"/>
                <a:gd name="T51" fmla="*/ 1557 h 1661"/>
                <a:gd name="T52" fmla="*/ 2529 w 3250"/>
                <a:gd name="T53" fmla="*/ 1660 h 1661"/>
                <a:gd name="T54" fmla="*/ 2442 w 3250"/>
                <a:gd name="T55" fmla="*/ 1581 h 1661"/>
                <a:gd name="T56" fmla="*/ 2576 w 3250"/>
                <a:gd name="T57" fmla="*/ 1613 h 1661"/>
                <a:gd name="T58" fmla="*/ 2711 w 3250"/>
                <a:gd name="T59" fmla="*/ 1581 h 1661"/>
                <a:gd name="T60" fmla="*/ 2845 w 3250"/>
                <a:gd name="T61" fmla="*/ 1534 h 1661"/>
                <a:gd name="T62" fmla="*/ 2925 w 3250"/>
                <a:gd name="T63" fmla="*/ 1550 h 1661"/>
                <a:gd name="T64" fmla="*/ 3122 w 3250"/>
                <a:gd name="T65" fmla="*/ 1613 h 1661"/>
                <a:gd name="T66" fmla="*/ 3241 w 3250"/>
                <a:gd name="T67" fmla="*/ 1636 h 1661"/>
                <a:gd name="T68" fmla="*/ 16 w 3250"/>
                <a:gd name="T69" fmla="*/ 8 h 1661"/>
                <a:gd name="T70" fmla="*/ 1147 w 3250"/>
                <a:gd name="T71" fmla="*/ 1202 h 1661"/>
                <a:gd name="T72" fmla="*/ 1265 w 3250"/>
                <a:gd name="T73" fmla="*/ 1304 h 1661"/>
                <a:gd name="T74" fmla="*/ 1336 w 3250"/>
                <a:gd name="T75" fmla="*/ 1288 h 1661"/>
                <a:gd name="T76" fmla="*/ 1400 w 3250"/>
                <a:gd name="T77" fmla="*/ 1320 h 1661"/>
                <a:gd name="T78" fmla="*/ 1503 w 3250"/>
                <a:gd name="T79" fmla="*/ 1407 h 1661"/>
                <a:gd name="T80" fmla="*/ 1621 w 3250"/>
                <a:gd name="T81" fmla="*/ 1439 h 1661"/>
                <a:gd name="T82" fmla="*/ 1700 w 3250"/>
                <a:gd name="T83" fmla="*/ 1470 h 1661"/>
                <a:gd name="T84" fmla="*/ 1763 w 3250"/>
                <a:gd name="T85" fmla="*/ 1439 h 1661"/>
                <a:gd name="T86" fmla="*/ 1811 w 3250"/>
                <a:gd name="T87" fmla="*/ 1423 h 1661"/>
                <a:gd name="T88" fmla="*/ 1858 w 3250"/>
                <a:gd name="T89" fmla="*/ 1470 h 1661"/>
                <a:gd name="T90" fmla="*/ 1898 w 3250"/>
                <a:gd name="T91" fmla="*/ 1565 h 1661"/>
                <a:gd name="T92" fmla="*/ 2064 w 3250"/>
                <a:gd name="T93" fmla="*/ 1557 h 1661"/>
                <a:gd name="T94" fmla="*/ 2166 w 3250"/>
                <a:gd name="T95" fmla="*/ 1541 h 1661"/>
                <a:gd name="T96" fmla="*/ 2206 w 3250"/>
                <a:gd name="T97" fmla="*/ 1573 h 1661"/>
                <a:gd name="T98" fmla="*/ 2230 w 3250"/>
                <a:gd name="T99" fmla="*/ 1636 h 1661"/>
                <a:gd name="T100" fmla="*/ 2285 w 3250"/>
                <a:gd name="T101" fmla="*/ 1502 h 1661"/>
                <a:gd name="T102" fmla="*/ 2356 w 3250"/>
                <a:gd name="T103" fmla="*/ 1581 h 1661"/>
                <a:gd name="T104" fmla="*/ 2529 w 3250"/>
                <a:gd name="T105" fmla="*/ 1660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0" h="1661">
                  <a:moveTo>
                    <a:pt x="2529" y="1660"/>
                  </a:moveTo>
                  <a:lnTo>
                    <a:pt x="2529" y="1660"/>
                  </a:lnTo>
                  <a:cubicBezTo>
                    <a:pt x="2521" y="1660"/>
                    <a:pt x="2513" y="1652"/>
                    <a:pt x="2505" y="1652"/>
                  </a:cubicBezTo>
                  <a:cubicBezTo>
                    <a:pt x="2482" y="1628"/>
                    <a:pt x="2466" y="1613"/>
                    <a:pt x="2434" y="1589"/>
                  </a:cubicBezTo>
                  <a:cubicBezTo>
                    <a:pt x="2434" y="1581"/>
                    <a:pt x="2426" y="1581"/>
                    <a:pt x="2426" y="1573"/>
                  </a:cubicBezTo>
                  <a:cubicBezTo>
                    <a:pt x="2411" y="1557"/>
                    <a:pt x="2395" y="1541"/>
                    <a:pt x="2388" y="1541"/>
                  </a:cubicBezTo>
                  <a:cubicBezTo>
                    <a:pt x="2388" y="1541"/>
                    <a:pt x="2388" y="1541"/>
                    <a:pt x="2380" y="1550"/>
                  </a:cubicBezTo>
                  <a:cubicBezTo>
                    <a:pt x="2380" y="1557"/>
                    <a:pt x="2380" y="1557"/>
                    <a:pt x="2380" y="1557"/>
                  </a:cubicBezTo>
                  <a:cubicBezTo>
                    <a:pt x="2372" y="1573"/>
                    <a:pt x="2364" y="1589"/>
                    <a:pt x="2356" y="1589"/>
                  </a:cubicBezTo>
                  <a:cubicBezTo>
                    <a:pt x="2348" y="1589"/>
                    <a:pt x="2348" y="1589"/>
                    <a:pt x="2340" y="1581"/>
                  </a:cubicBezTo>
                  <a:cubicBezTo>
                    <a:pt x="2325" y="1557"/>
                    <a:pt x="2317" y="1550"/>
                    <a:pt x="2301" y="1534"/>
                  </a:cubicBezTo>
                  <a:cubicBezTo>
                    <a:pt x="2293" y="1526"/>
                    <a:pt x="2293" y="1526"/>
                    <a:pt x="2285" y="1518"/>
                  </a:cubicBezTo>
                  <a:cubicBezTo>
                    <a:pt x="2285" y="1510"/>
                    <a:pt x="2285" y="1510"/>
                    <a:pt x="2285" y="1510"/>
                  </a:cubicBezTo>
                  <a:cubicBezTo>
                    <a:pt x="2285" y="1510"/>
                    <a:pt x="2277" y="1510"/>
                    <a:pt x="2277" y="1526"/>
                  </a:cubicBezTo>
                  <a:cubicBezTo>
                    <a:pt x="2269" y="1534"/>
                    <a:pt x="2269" y="1541"/>
                    <a:pt x="2262" y="1550"/>
                  </a:cubicBezTo>
                  <a:cubicBezTo>
                    <a:pt x="2253" y="1557"/>
                    <a:pt x="2253" y="1565"/>
                    <a:pt x="2253" y="1581"/>
                  </a:cubicBezTo>
                  <a:cubicBezTo>
                    <a:pt x="2253" y="1605"/>
                    <a:pt x="2246" y="1644"/>
                    <a:pt x="2230" y="1644"/>
                  </a:cubicBezTo>
                  <a:cubicBezTo>
                    <a:pt x="2230" y="1644"/>
                    <a:pt x="2230" y="1644"/>
                    <a:pt x="2230" y="1636"/>
                  </a:cubicBezTo>
                  <a:cubicBezTo>
                    <a:pt x="2222" y="1636"/>
                    <a:pt x="2222" y="1636"/>
                    <a:pt x="2222" y="1636"/>
                  </a:cubicBezTo>
                  <a:cubicBezTo>
                    <a:pt x="2206" y="1636"/>
                    <a:pt x="2190" y="1628"/>
                    <a:pt x="2190" y="1597"/>
                  </a:cubicBezTo>
                  <a:cubicBezTo>
                    <a:pt x="2198" y="1589"/>
                    <a:pt x="2198" y="1581"/>
                    <a:pt x="2198" y="1573"/>
                  </a:cubicBezTo>
                  <a:cubicBezTo>
                    <a:pt x="2198" y="1565"/>
                    <a:pt x="2206" y="1550"/>
                    <a:pt x="2206" y="1550"/>
                  </a:cubicBezTo>
                  <a:cubicBezTo>
                    <a:pt x="2198" y="1550"/>
                    <a:pt x="2198" y="1550"/>
                    <a:pt x="2198" y="1550"/>
                  </a:cubicBezTo>
                  <a:cubicBezTo>
                    <a:pt x="2198" y="1550"/>
                    <a:pt x="2198" y="1550"/>
                    <a:pt x="2190" y="1550"/>
                  </a:cubicBezTo>
                  <a:cubicBezTo>
                    <a:pt x="2182" y="1550"/>
                    <a:pt x="2174" y="1550"/>
                    <a:pt x="2166" y="1550"/>
                  </a:cubicBezTo>
                  <a:cubicBezTo>
                    <a:pt x="2119" y="1550"/>
                    <a:pt x="2111" y="1557"/>
                    <a:pt x="2111" y="1557"/>
                  </a:cubicBezTo>
                  <a:cubicBezTo>
                    <a:pt x="2111" y="1573"/>
                    <a:pt x="2103" y="1581"/>
                    <a:pt x="2087" y="1581"/>
                  </a:cubicBezTo>
                  <a:cubicBezTo>
                    <a:pt x="2080" y="1581"/>
                    <a:pt x="2072" y="1573"/>
                    <a:pt x="2064" y="1565"/>
                  </a:cubicBezTo>
                  <a:lnTo>
                    <a:pt x="2064" y="1565"/>
                  </a:lnTo>
                  <a:cubicBezTo>
                    <a:pt x="2048" y="1550"/>
                    <a:pt x="2040" y="1534"/>
                    <a:pt x="2016" y="1526"/>
                  </a:cubicBezTo>
                  <a:cubicBezTo>
                    <a:pt x="1985" y="1518"/>
                    <a:pt x="1961" y="1526"/>
                    <a:pt x="1953" y="1541"/>
                  </a:cubicBezTo>
                  <a:cubicBezTo>
                    <a:pt x="1945" y="1557"/>
                    <a:pt x="1922" y="1581"/>
                    <a:pt x="1906" y="1581"/>
                  </a:cubicBezTo>
                  <a:cubicBezTo>
                    <a:pt x="1898" y="1581"/>
                    <a:pt x="1890" y="1581"/>
                    <a:pt x="1890" y="1573"/>
                  </a:cubicBezTo>
                  <a:cubicBezTo>
                    <a:pt x="1890" y="1557"/>
                    <a:pt x="1890" y="1541"/>
                    <a:pt x="1890" y="1534"/>
                  </a:cubicBezTo>
                  <a:cubicBezTo>
                    <a:pt x="1890" y="1518"/>
                    <a:pt x="1890" y="1502"/>
                    <a:pt x="1874" y="1502"/>
                  </a:cubicBezTo>
                  <a:lnTo>
                    <a:pt x="1866" y="1494"/>
                  </a:lnTo>
                  <a:cubicBezTo>
                    <a:pt x="1850" y="1494"/>
                    <a:pt x="1850" y="1494"/>
                    <a:pt x="1850" y="1470"/>
                  </a:cubicBezTo>
                  <a:lnTo>
                    <a:pt x="1850" y="1463"/>
                  </a:lnTo>
                  <a:cubicBezTo>
                    <a:pt x="1850" y="1447"/>
                    <a:pt x="1850" y="1439"/>
                    <a:pt x="1842" y="1439"/>
                  </a:cubicBezTo>
                  <a:lnTo>
                    <a:pt x="1834" y="1431"/>
                  </a:lnTo>
                  <a:cubicBezTo>
                    <a:pt x="1819" y="1431"/>
                    <a:pt x="1811" y="1431"/>
                    <a:pt x="1803" y="1431"/>
                  </a:cubicBezTo>
                  <a:cubicBezTo>
                    <a:pt x="1803" y="1431"/>
                    <a:pt x="1795" y="1431"/>
                    <a:pt x="1787" y="1431"/>
                  </a:cubicBezTo>
                  <a:cubicBezTo>
                    <a:pt x="1779" y="1431"/>
                    <a:pt x="1779" y="1431"/>
                    <a:pt x="1779" y="1439"/>
                  </a:cubicBezTo>
                  <a:lnTo>
                    <a:pt x="1771" y="1447"/>
                  </a:lnTo>
                  <a:cubicBezTo>
                    <a:pt x="1771" y="1447"/>
                    <a:pt x="1763" y="1447"/>
                    <a:pt x="1763" y="1439"/>
                  </a:cubicBezTo>
                  <a:lnTo>
                    <a:pt x="1755" y="1439"/>
                  </a:lnTo>
                  <a:cubicBezTo>
                    <a:pt x="1755" y="1439"/>
                    <a:pt x="1747" y="1439"/>
                    <a:pt x="1747" y="1455"/>
                  </a:cubicBezTo>
                  <a:cubicBezTo>
                    <a:pt x="1740" y="1478"/>
                    <a:pt x="1724" y="1486"/>
                    <a:pt x="1708" y="1486"/>
                  </a:cubicBezTo>
                  <a:cubicBezTo>
                    <a:pt x="1700" y="1486"/>
                    <a:pt x="1692" y="1486"/>
                    <a:pt x="1692" y="1470"/>
                  </a:cubicBezTo>
                  <a:cubicBezTo>
                    <a:pt x="1692" y="1470"/>
                    <a:pt x="1692" y="1470"/>
                    <a:pt x="1692" y="1463"/>
                  </a:cubicBezTo>
                  <a:cubicBezTo>
                    <a:pt x="1692" y="1447"/>
                    <a:pt x="1684" y="1439"/>
                    <a:pt x="1661" y="1439"/>
                  </a:cubicBezTo>
                  <a:cubicBezTo>
                    <a:pt x="1645" y="1431"/>
                    <a:pt x="1637" y="1439"/>
                    <a:pt x="1621" y="1439"/>
                  </a:cubicBezTo>
                  <a:cubicBezTo>
                    <a:pt x="1613" y="1447"/>
                    <a:pt x="1605" y="1447"/>
                    <a:pt x="1597" y="1447"/>
                  </a:cubicBezTo>
                  <a:cubicBezTo>
                    <a:pt x="1582" y="1447"/>
                    <a:pt x="1574" y="1447"/>
                    <a:pt x="1566" y="1439"/>
                  </a:cubicBezTo>
                  <a:lnTo>
                    <a:pt x="1566" y="1439"/>
                  </a:lnTo>
                  <a:lnTo>
                    <a:pt x="1566" y="1439"/>
                  </a:lnTo>
                  <a:cubicBezTo>
                    <a:pt x="1566" y="1439"/>
                    <a:pt x="1558" y="1407"/>
                    <a:pt x="1518" y="1415"/>
                  </a:cubicBezTo>
                  <a:cubicBezTo>
                    <a:pt x="1510" y="1415"/>
                    <a:pt x="1503" y="1415"/>
                    <a:pt x="1503" y="1415"/>
                  </a:cubicBezTo>
                  <a:cubicBezTo>
                    <a:pt x="1479" y="1415"/>
                    <a:pt x="1471" y="1407"/>
                    <a:pt x="1455" y="1399"/>
                  </a:cubicBezTo>
                  <a:cubicBezTo>
                    <a:pt x="1447" y="1399"/>
                    <a:pt x="1439" y="1399"/>
                    <a:pt x="1431" y="1391"/>
                  </a:cubicBezTo>
                  <a:cubicBezTo>
                    <a:pt x="1408" y="1391"/>
                    <a:pt x="1400" y="1368"/>
                    <a:pt x="1400" y="1352"/>
                  </a:cubicBezTo>
                  <a:cubicBezTo>
                    <a:pt x="1400" y="1336"/>
                    <a:pt x="1400" y="1328"/>
                    <a:pt x="1392" y="1320"/>
                  </a:cubicBezTo>
                  <a:cubicBezTo>
                    <a:pt x="1392" y="1312"/>
                    <a:pt x="1392" y="1312"/>
                    <a:pt x="1392" y="1312"/>
                  </a:cubicBezTo>
                  <a:cubicBezTo>
                    <a:pt x="1384" y="1297"/>
                    <a:pt x="1368" y="1273"/>
                    <a:pt x="1360" y="1273"/>
                  </a:cubicBezTo>
                  <a:cubicBezTo>
                    <a:pt x="1352" y="1273"/>
                    <a:pt x="1352" y="1273"/>
                    <a:pt x="1352" y="1273"/>
                  </a:cubicBezTo>
                  <a:cubicBezTo>
                    <a:pt x="1344" y="1281"/>
                    <a:pt x="1344" y="1281"/>
                    <a:pt x="1344" y="1288"/>
                  </a:cubicBezTo>
                  <a:cubicBezTo>
                    <a:pt x="1336" y="1304"/>
                    <a:pt x="1336" y="1312"/>
                    <a:pt x="1321" y="1312"/>
                  </a:cubicBezTo>
                  <a:cubicBezTo>
                    <a:pt x="1313" y="1312"/>
                    <a:pt x="1305" y="1312"/>
                    <a:pt x="1305" y="1312"/>
                  </a:cubicBezTo>
                  <a:cubicBezTo>
                    <a:pt x="1297" y="1304"/>
                    <a:pt x="1289" y="1304"/>
                    <a:pt x="1281" y="1304"/>
                  </a:cubicBezTo>
                  <a:cubicBezTo>
                    <a:pt x="1273" y="1304"/>
                    <a:pt x="1273" y="1312"/>
                    <a:pt x="1265" y="1312"/>
                  </a:cubicBezTo>
                  <a:cubicBezTo>
                    <a:pt x="1257" y="1312"/>
                    <a:pt x="1257" y="1312"/>
                    <a:pt x="1250" y="1312"/>
                  </a:cubicBezTo>
                  <a:cubicBezTo>
                    <a:pt x="1242" y="1312"/>
                    <a:pt x="1234" y="1312"/>
                    <a:pt x="1218" y="1297"/>
                  </a:cubicBezTo>
                  <a:cubicBezTo>
                    <a:pt x="1202" y="1288"/>
                    <a:pt x="1186" y="1265"/>
                    <a:pt x="1178" y="1249"/>
                  </a:cubicBezTo>
                  <a:cubicBezTo>
                    <a:pt x="1170" y="1233"/>
                    <a:pt x="1163" y="1225"/>
                    <a:pt x="1147" y="1210"/>
                  </a:cubicBezTo>
                  <a:cubicBezTo>
                    <a:pt x="1107" y="1194"/>
                    <a:pt x="1123" y="411"/>
                    <a:pt x="1123" y="308"/>
                  </a:cubicBezTo>
                  <a:cubicBezTo>
                    <a:pt x="0" y="245"/>
                    <a:pt x="0" y="245"/>
                    <a:pt x="0" y="245"/>
                  </a:cubicBezTo>
                  <a:cubicBezTo>
                    <a:pt x="8" y="0"/>
                    <a:pt x="8" y="0"/>
                    <a:pt x="8" y="0"/>
                  </a:cubicBezTo>
                  <a:lnTo>
                    <a:pt x="8" y="0"/>
                  </a:lnTo>
                  <a:cubicBezTo>
                    <a:pt x="839" y="47"/>
                    <a:pt x="1692" y="71"/>
                    <a:pt x="2569" y="71"/>
                  </a:cubicBezTo>
                  <a:cubicBezTo>
                    <a:pt x="2758" y="71"/>
                    <a:pt x="2948" y="71"/>
                    <a:pt x="3138" y="71"/>
                  </a:cubicBezTo>
                  <a:cubicBezTo>
                    <a:pt x="3146" y="71"/>
                    <a:pt x="3146" y="71"/>
                    <a:pt x="3146" y="71"/>
                  </a:cubicBezTo>
                  <a:lnTo>
                    <a:pt x="3146" y="71"/>
                  </a:lnTo>
                  <a:cubicBezTo>
                    <a:pt x="3146" y="71"/>
                    <a:pt x="3154" y="380"/>
                    <a:pt x="3249" y="751"/>
                  </a:cubicBezTo>
                  <a:lnTo>
                    <a:pt x="3249" y="751"/>
                  </a:lnTo>
                  <a:cubicBezTo>
                    <a:pt x="3249" y="1644"/>
                    <a:pt x="3249" y="1644"/>
                    <a:pt x="3249" y="1644"/>
                  </a:cubicBezTo>
                  <a:lnTo>
                    <a:pt x="3249" y="1644"/>
                  </a:lnTo>
                  <a:cubicBezTo>
                    <a:pt x="3241" y="1644"/>
                    <a:pt x="3241" y="1644"/>
                    <a:pt x="3233" y="1652"/>
                  </a:cubicBezTo>
                  <a:cubicBezTo>
                    <a:pt x="3225" y="1652"/>
                    <a:pt x="3225" y="1660"/>
                    <a:pt x="3201" y="1660"/>
                  </a:cubicBezTo>
                  <a:cubicBezTo>
                    <a:pt x="3169" y="1660"/>
                    <a:pt x="3146" y="1636"/>
                    <a:pt x="3138" y="1628"/>
                  </a:cubicBezTo>
                  <a:cubicBezTo>
                    <a:pt x="3130" y="1621"/>
                    <a:pt x="3130" y="1621"/>
                    <a:pt x="3122" y="1621"/>
                  </a:cubicBezTo>
                  <a:cubicBezTo>
                    <a:pt x="3106" y="1613"/>
                    <a:pt x="3083" y="1605"/>
                    <a:pt x="3059" y="1573"/>
                  </a:cubicBezTo>
                  <a:cubicBezTo>
                    <a:pt x="3019" y="1526"/>
                    <a:pt x="2996" y="1510"/>
                    <a:pt x="2972" y="1510"/>
                  </a:cubicBezTo>
                  <a:cubicBezTo>
                    <a:pt x="2956" y="1518"/>
                    <a:pt x="2948" y="1526"/>
                    <a:pt x="2940" y="1541"/>
                  </a:cubicBezTo>
                  <a:cubicBezTo>
                    <a:pt x="2932" y="1541"/>
                    <a:pt x="2932" y="1550"/>
                    <a:pt x="2932" y="1550"/>
                  </a:cubicBezTo>
                  <a:cubicBezTo>
                    <a:pt x="2932" y="1550"/>
                    <a:pt x="2932" y="1557"/>
                    <a:pt x="2925" y="1557"/>
                  </a:cubicBezTo>
                  <a:cubicBezTo>
                    <a:pt x="2916" y="1565"/>
                    <a:pt x="2909" y="1581"/>
                    <a:pt x="2893" y="1581"/>
                  </a:cubicBezTo>
                  <a:cubicBezTo>
                    <a:pt x="2885" y="1581"/>
                    <a:pt x="2877" y="1573"/>
                    <a:pt x="2869" y="1565"/>
                  </a:cubicBezTo>
                  <a:cubicBezTo>
                    <a:pt x="2853" y="1557"/>
                    <a:pt x="2845" y="1550"/>
                    <a:pt x="2838" y="1541"/>
                  </a:cubicBezTo>
                  <a:cubicBezTo>
                    <a:pt x="2838" y="1534"/>
                    <a:pt x="2830" y="1526"/>
                    <a:pt x="2822" y="1526"/>
                  </a:cubicBezTo>
                  <a:cubicBezTo>
                    <a:pt x="2806" y="1526"/>
                    <a:pt x="2766" y="1526"/>
                    <a:pt x="2758" y="1550"/>
                  </a:cubicBezTo>
                  <a:cubicBezTo>
                    <a:pt x="2751" y="1573"/>
                    <a:pt x="2743" y="1597"/>
                    <a:pt x="2727" y="1597"/>
                  </a:cubicBezTo>
                  <a:cubicBezTo>
                    <a:pt x="2719" y="1597"/>
                    <a:pt x="2711" y="1597"/>
                    <a:pt x="2703" y="1589"/>
                  </a:cubicBezTo>
                  <a:cubicBezTo>
                    <a:pt x="2695" y="1581"/>
                    <a:pt x="2687" y="1573"/>
                    <a:pt x="2687" y="1565"/>
                  </a:cubicBezTo>
                  <a:cubicBezTo>
                    <a:pt x="2687" y="1557"/>
                    <a:pt x="2679" y="1557"/>
                    <a:pt x="2679" y="1557"/>
                  </a:cubicBezTo>
                  <a:cubicBezTo>
                    <a:pt x="2672" y="1557"/>
                    <a:pt x="2672" y="1557"/>
                    <a:pt x="2664" y="1557"/>
                  </a:cubicBezTo>
                  <a:cubicBezTo>
                    <a:pt x="2624" y="1573"/>
                    <a:pt x="2600" y="1589"/>
                    <a:pt x="2576" y="1613"/>
                  </a:cubicBezTo>
                  <a:cubicBezTo>
                    <a:pt x="2576" y="1621"/>
                    <a:pt x="2576" y="1621"/>
                    <a:pt x="2576" y="1621"/>
                  </a:cubicBezTo>
                  <a:cubicBezTo>
                    <a:pt x="2561" y="1644"/>
                    <a:pt x="2545" y="1660"/>
                    <a:pt x="2529" y="1660"/>
                  </a:cubicBezTo>
                  <a:lnTo>
                    <a:pt x="2388" y="1534"/>
                  </a:lnTo>
                  <a:lnTo>
                    <a:pt x="2388" y="1534"/>
                  </a:lnTo>
                  <a:cubicBezTo>
                    <a:pt x="2395" y="1534"/>
                    <a:pt x="2411" y="1550"/>
                    <a:pt x="2426" y="1565"/>
                  </a:cubicBezTo>
                  <a:cubicBezTo>
                    <a:pt x="2434" y="1573"/>
                    <a:pt x="2434" y="1573"/>
                    <a:pt x="2442" y="1581"/>
                  </a:cubicBezTo>
                  <a:cubicBezTo>
                    <a:pt x="2466" y="1605"/>
                    <a:pt x="2482" y="1628"/>
                    <a:pt x="2513" y="1644"/>
                  </a:cubicBezTo>
                  <a:cubicBezTo>
                    <a:pt x="2521" y="1652"/>
                    <a:pt x="2521" y="1652"/>
                    <a:pt x="2529" y="1652"/>
                  </a:cubicBezTo>
                  <a:cubicBezTo>
                    <a:pt x="2545" y="1652"/>
                    <a:pt x="2553" y="1636"/>
                    <a:pt x="2569" y="1621"/>
                  </a:cubicBezTo>
                  <a:cubicBezTo>
                    <a:pt x="2569" y="1613"/>
                    <a:pt x="2569" y="1613"/>
                    <a:pt x="2576" y="1613"/>
                  </a:cubicBezTo>
                  <a:cubicBezTo>
                    <a:pt x="2592" y="1589"/>
                    <a:pt x="2624" y="1565"/>
                    <a:pt x="2664" y="1557"/>
                  </a:cubicBezTo>
                  <a:cubicBezTo>
                    <a:pt x="2664" y="1550"/>
                    <a:pt x="2672" y="1550"/>
                    <a:pt x="2679" y="1550"/>
                  </a:cubicBezTo>
                  <a:cubicBezTo>
                    <a:pt x="2687" y="1550"/>
                    <a:pt x="2687" y="1557"/>
                    <a:pt x="2695" y="1565"/>
                  </a:cubicBezTo>
                  <a:cubicBezTo>
                    <a:pt x="2695" y="1565"/>
                    <a:pt x="2703" y="1573"/>
                    <a:pt x="2711" y="1581"/>
                  </a:cubicBezTo>
                  <a:cubicBezTo>
                    <a:pt x="2711" y="1589"/>
                    <a:pt x="2719" y="1589"/>
                    <a:pt x="2727" y="1589"/>
                  </a:cubicBezTo>
                  <a:cubicBezTo>
                    <a:pt x="2735" y="1589"/>
                    <a:pt x="2751" y="1565"/>
                    <a:pt x="2751" y="1550"/>
                  </a:cubicBezTo>
                  <a:cubicBezTo>
                    <a:pt x="2758" y="1518"/>
                    <a:pt x="2798" y="1518"/>
                    <a:pt x="2822" y="1518"/>
                  </a:cubicBezTo>
                  <a:cubicBezTo>
                    <a:pt x="2838" y="1518"/>
                    <a:pt x="2838" y="1526"/>
                    <a:pt x="2845" y="1534"/>
                  </a:cubicBezTo>
                  <a:cubicBezTo>
                    <a:pt x="2853" y="1541"/>
                    <a:pt x="2853" y="1550"/>
                    <a:pt x="2869" y="1565"/>
                  </a:cubicBezTo>
                  <a:cubicBezTo>
                    <a:pt x="2877" y="1573"/>
                    <a:pt x="2885" y="1573"/>
                    <a:pt x="2893" y="1573"/>
                  </a:cubicBezTo>
                  <a:cubicBezTo>
                    <a:pt x="2909" y="1573"/>
                    <a:pt x="2916" y="1557"/>
                    <a:pt x="2925" y="1550"/>
                  </a:cubicBezTo>
                  <a:lnTo>
                    <a:pt x="2925" y="1550"/>
                  </a:lnTo>
                  <a:cubicBezTo>
                    <a:pt x="2925" y="1541"/>
                    <a:pt x="2932" y="1541"/>
                    <a:pt x="2932" y="1541"/>
                  </a:cubicBezTo>
                  <a:cubicBezTo>
                    <a:pt x="2940" y="1526"/>
                    <a:pt x="2956" y="1510"/>
                    <a:pt x="2972" y="1502"/>
                  </a:cubicBezTo>
                  <a:cubicBezTo>
                    <a:pt x="2996" y="1502"/>
                    <a:pt x="3019" y="1518"/>
                    <a:pt x="3059" y="1565"/>
                  </a:cubicBezTo>
                  <a:cubicBezTo>
                    <a:pt x="3091" y="1605"/>
                    <a:pt x="3106" y="1605"/>
                    <a:pt x="3122" y="1613"/>
                  </a:cubicBezTo>
                  <a:cubicBezTo>
                    <a:pt x="3130" y="1613"/>
                    <a:pt x="3138" y="1613"/>
                    <a:pt x="3138" y="1621"/>
                  </a:cubicBezTo>
                  <a:cubicBezTo>
                    <a:pt x="3154" y="1628"/>
                    <a:pt x="3169" y="1652"/>
                    <a:pt x="3201" y="1652"/>
                  </a:cubicBezTo>
                  <a:cubicBezTo>
                    <a:pt x="3217" y="1652"/>
                    <a:pt x="3225" y="1644"/>
                    <a:pt x="3233" y="1644"/>
                  </a:cubicBezTo>
                  <a:lnTo>
                    <a:pt x="3241" y="1636"/>
                  </a:lnTo>
                  <a:cubicBezTo>
                    <a:pt x="3241" y="751"/>
                    <a:pt x="3241" y="751"/>
                    <a:pt x="3241" y="751"/>
                  </a:cubicBezTo>
                  <a:cubicBezTo>
                    <a:pt x="3154" y="403"/>
                    <a:pt x="3138" y="111"/>
                    <a:pt x="3138" y="71"/>
                  </a:cubicBezTo>
                  <a:cubicBezTo>
                    <a:pt x="2948" y="79"/>
                    <a:pt x="2751" y="79"/>
                    <a:pt x="2569" y="79"/>
                  </a:cubicBezTo>
                  <a:cubicBezTo>
                    <a:pt x="1700" y="79"/>
                    <a:pt x="839" y="55"/>
                    <a:pt x="16" y="8"/>
                  </a:cubicBezTo>
                  <a:cubicBezTo>
                    <a:pt x="8" y="245"/>
                    <a:pt x="8" y="245"/>
                    <a:pt x="8" y="245"/>
                  </a:cubicBezTo>
                  <a:cubicBezTo>
                    <a:pt x="1131" y="300"/>
                    <a:pt x="1131" y="300"/>
                    <a:pt x="1131" y="300"/>
                  </a:cubicBezTo>
                  <a:lnTo>
                    <a:pt x="1131" y="300"/>
                  </a:lnTo>
                  <a:cubicBezTo>
                    <a:pt x="1123" y="656"/>
                    <a:pt x="1123" y="1186"/>
                    <a:pt x="1147" y="1202"/>
                  </a:cubicBezTo>
                  <a:cubicBezTo>
                    <a:pt x="1163" y="1217"/>
                    <a:pt x="1178" y="1233"/>
                    <a:pt x="1186" y="1249"/>
                  </a:cubicBezTo>
                  <a:cubicBezTo>
                    <a:pt x="1194" y="1265"/>
                    <a:pt x="1210" y="1281"/>
                    <a:pt x="1226" y="1297"/>
                  </a:cubicBezTo>
                  <a:cubicBezTo>
                    <a:pt x="1234" y="1304"/>
                    <a:pt x="1242" y="1304"/>
                    <a:pt x="1250" y="1304"/>
                  </a:cubicBezTo>
                  <a:cubicBezTo>
                    <a:pt x="1257" y="1304"/>
                    <a:pt x="1257" y="1304"/>
                    <a:pt x="1265" y="1304"/>
                  </a:cubicBezTo>
                  <a:cubicBezTo>
                    <a:pt x="1273" y="1304"/>
                    <a:pt x="1273" y="1297"/>
                    <a:pt x="1281" y="1297"/>
                  </a:cubicBezTo>
                  <a:cubicBezTo>
                    <a:pt x="1289" y="1297"/>
                    <a:pt x="1297" y="1297"/>
                    <a:pt x="1305" y="1304"/>
                  </a:cubicBezTo>
                  <a:cubicBezTo>
                    <a:pt x="1313" y="1304"/>
                    <a:pt x="1313" y="1304"/>
                    <a:pt x="1321" y="1304"/>
                  </a:cubicBezTo>
                  <a:cubicBezTo>
                    <a:pt x="1329" y="1304"/>
                    <a:pt x="1329" y="1297"/>
                    <a:pt x="1336" y="1288"/>
                  </a:cubicBezTo>
                  <a:cubicBezTo>
                    <a:pt x="1336" y="1281"/>
                    <a:pt x="1336" y="1273"/>
                    <a:pt x="1352" y="1265"/>
                  </a:cubicBezTo>
                  <a:cubicBezTo>
                    <a:pt x="1352" y="1265"/>
                    <a:pt x="1352" y="1265"/>
                    <a:pt x="1360" y="1265"/>
                  </a:cubicBezTo>
                  <a:cubicBezTo>
                    <a:pt x="1376" y="1265"/>
                    <a:pt x="1384" y="1288"/>
                    <a:pt x="1400" y="1312"/>
                  </a:cubicBezTo>
                  <a:cubicBezTo>
                    <a:pt x="1400" y="1320"/>
                    <a:pt x="1400" y="1320"/>
                    <a:pt x="1400" y="1320"/>
                  </a:cubicBezTo>
                  <a:cubicBezTo>
                    <a:pt x="1408" y="1328"/>
                    <a:pt x="1408" y="1336"/>
                    <a:pt x="1408" y="1344"/>
                  </a:cubicBezTo>
                  <a:cubicBezTo>
                    <a:pt x="1408" y="1368"/>
                    <a:pt x="1416" y="1383"/>
                    <a:pt x="1431" y="1383"/>
                  </a:cubicBezTo>
                  <a:cubicBezTo>
                    <a:pt x="1439" y="1391"/>
                    <a:pt x="1455" y="1391"/>
                    <a:pt x="1455" y="1399"/>
                  </a:cubicBezTo>
                  <a:cubicBezTo>
                    <a:pt x="1471" y="1399"/>
                    <a:pt x="1479" y="1407"/>
                    <a:pt x="1503" y="1407"/>
                  </a:cubicBezTo>
                  <a:cubicBezTo>
                    <a:pt x="1503" y="1407"/>
                    <a:pt x="1510" y="1407"/>
                    <a:pt x="1518" y="1407"/>
                  </a:cubicBezTo>
                  <a:cubicBezTo>
                    <a:pt x="1558" y="1399"/>
                    <a:pt x="1574" y="1431"/>
                    <a:pt x="1574" y="1431"/>
                  </a:cubicBezTo>
                  <a:cubicBezTo>
                    <a:pt x="1582" y="1439"/>
                    <a:pt x="1589" y="1439"/>
                    <a:pt x="1597" y="1439"/>
                  </a:cubicBezTo>
                  <a:cubicBezTo>
                    <a:pt x="1605" y="1439"/>
                    <a:pt x="1613" y="1439"/>
                    <a:pt x="1621" y="1439"/>
                  </a:cubicBezTo>
                  <a:cubicBezTo>
                    <a:pt x="1629" y="1431"/>
                    <a:pt x="1637" y="1431"/>
                    <a:pt x="1653" y="1431"/>
                  </a:cubicBezTo>
                  <a:lnTo>
                    <a:pt x="1661" y="1431"/>
                  </a:lnTo>
                  <a:cubicBezTo>
                    <a:pt x="1692" y="1431"/>
                    <a:pt x="1692" y="1447"/>
                    <a:pt x="1700" y="1463"/>
                  </a:cubicBezTo>
                  <a:cubicBezTo>
                    <a:pt x="1700" y="1470"/>
                    <a:pt x="1700" y="1470"/>
                    <a:pt x="1700" y="1470"/>
                  </a:cubicBezTo>
                  <a:cubicBezTo>
                    <a:pt x="1700" y="1478"/>
                    <a:pt x="1700" y="1478"/>
                    <a:pt x="1708" y="1478"/>
                  </a:cubicBezTo>
                  <a:cubicBezTo>
                    <a:pt x="1716" y="1478"/>
                    <a:pt x="1732" y="1470"/>
                    <a:pt x="1740" y="1455"/>
                  </a:cubicBezTo>
                  <a:cubicBezTo>
                    <a:pt x="1740" y="1439"/>
                    <a:pt x="1747" y="1431"/>
                    <a:pt x="1755" y="1431"/>
                  </a:cubicBezTo>
                  <a:cubicBezTo>
                    <a:pt x="1755" y="1431"/>
                    <a:pt x="1763" y="1431"/>
                    <a:pt x="1763" y="1439"/>
                  </a:cubicBezTo>
                  <a:lnTo>
                    <a:pt x="1771" y="1439"/>
                  </a:lnTo>
                  <a:lnTo>
                    <a:pt x="1771" y="1439"/>
                  </a:lnTo>
                  <a:cubicBezTo>
                    <a:pt x="1771" y="1423"/>
                    <a:pt x="1787" y="1423"/>
                    <a:pt x="1787" y="1423"/>
                  </a:cubicBezTo>
                  <a:cubicBezTo>
                    <a:pt x="1795" y="1423"/>
                    <a:pt x="1803" y="1423"/>
                    <a:pt x="1811" y="1423"/>
                  </a:cubicBezTo>
                  <a:cubicBezTo>
                    <a:pt x="1811" y="1423"/>
                    <a:pt x="1827" y="1423"/>
                    <a:pt x="1834" y="1423"/>
                  </a:cubicBezTo>
                  <a:cubicBezTo>
                    <a:pt x="1842" y="1423"/>
                    <a:pt x="1850" y="1431"/>
                    <a:pt x="1850" y="1431"/>
                  </a:cubicBezTo>
                  <a:cubicBezTo>
                    <a:pt x="1858" y="1439"/>
                    <a:pt x="1858" y="1447"/>
                    <a:pt x="1858" y="1463"/>
                  </a:cubicBezTo>
                  <a:lnTo>
                    <a:pt x="1858" y="1470"/>
                  </a:lnTo>
                  <a:cubicBezTo>
                    <a:pt x="1858" y="1486"/>
                    <a:pt x="1858" y="1486"/>
                    <a:pt x="1866" y="1486"/>
                  </a:cubicBezTo>
                  <a:cubicBezTo>
                    <a:pt x="1874" y="1494"/>
                    <a:pt x="1874" y="1494"/>
                    <a:pt x="1882" y="1494"/>
                  </a:cubicBezTo>
                  <a:cubicBezTo>
                    <a:pt x="1898" y="1502"/>
                    <a:pt x="1898" y="1518"/>
                    <a:pt x="1898" y="1534"/>
                  </a:cubicBezTo>
                  <a:cubicBezTo>
                    <a:pt x="1898" y="1541"/>
                    <a:pt x="1890" y="1557"/>
                    <a:pt x="1898" y="1565"/>
                  </a:cubicBezTo>
                  <a:cubicBezTo>
                    <a:pt x="1898" y="1573"/>
                    <a:pt x="1906" y="1573"/>
                    <a:pt x="1906" y="1573"/>
                  </a:cubicBezTo>
                  <a:cubicBezTo>
                    <a:pt x="1914" y="1573"/>
                    <a:pt x="1937" y="1557"/>
                    <a:pt x="1945" y="1541"/>
                  </a:cubicBezTo>
                  <a:cubicBezTo>
                    <a:pt x="1961" y="1518"/>
                    <a:pt x="1985" y="1510"/>
                    <a:pt x="2016" y="1518"/>
                  </a:cubicBezTo>
                  <a:cubicBezTo>
                    <a:pt x="2048" y="1526"/>
                    <a:pt x="2056" y="1541"/>
                    <a:pt x="2064" y="1557"/>
                  </a:cubicBezTo>
                  <a:cubicBezTo>
                    <a:pt x="2072" y="1565"/>
                    <a:pt x="2072" y="1565"/>
                    <a:pt x="2072" y="1565"/>
                  </a:cubicBezTo>
                  <a:cubicBezTo>
                    <a:pt x="2072" y="1573"/>
                    <a:pt x="2080" y="1573"/>
                    <a:pt x="2087" y="1573"/>
                  </a:cubicBezTo>
                  <a:cubicBezTo>
                    <a:pt x="2095" y="1573"/>
                    <a:pt x="2103" y="1573"/>
                    <a:pt x="2103" y="1557"/>
                  </a:cubicBezTo>
                  <a:cubicBezTo>
                    <a:pt x="2103" y="1550"/>
                    <a:pt x="2127" y="1541"/>
                    <a:pt x="2166" y="1541"/>
                  </a:cubicBezTo>
                  <a:cubicBezTo>
                    <a:pt x="2174" y="1541"/>
                    <a:pt x="2182" y="1541"/>
                    <a:pt x="2190" y="1541"/>
                  </a:cubicBezTo>
                  <a:cubicBezTo>
                    <a:pt x="2198" y="1541"/>
                    <a:pt x="2198" y="1541"/>
                    <a:pt x="2198" y="1541"/>
                  </a:cubicBezTo>
                  <a:cubicBezTo>
                    <a:pt x="2206" y="1541"/>
                    <a:pt x="2206" y="1541"/>
                    <a:pt x="2206" y="1550"/>
                  </a:cubicBezTo>
                  <a:cubicBezTo>
                    <a:pt x="2214" y="1550"/>
                    <a:pt x="2206" y="1557"/>
                    <a:pt x="2206" y="1573"/>
                  </a:cubicBezTo>
                  <a:cubicBezTo>
                    <a:pt x="2206" y="1581"/>
                    <a:pt x="2206" y="1589"/>
                    <a:pt x="2198" y="1597"/>
                  </a:cubicBezTo>
                  <a:cubicBezTo>
                    <a:pt x="2198" y="1621"/>
                    <a:pt x="2206" y="1628"/>
                    <a:pt x="2222" y="1628"/>
                  </a:cubicBezTo>
                  <a:cubicBezTo>
                    <a:pt x="2222" y="1628"/>
                    <a:pt x="2230" y="1628"/>
                    <a:pt x="2230" y="1636"/>
                  </a:cubicBezTo>
                  <a:lnTo>
                    <a:pt x="2230" y="1636"/>
                  </a:lnTo>
                  <a:cubicBezTo>
                    <a:pt x="2238" y="1636"/>
                    <a:pt x="2246" y="1605"/>
                    <a:pt x="2246" y="1581"/>
                  </a:cubicBezTo>
                  <a:cubicBezTo>
                    <a:pt x="2246" y="1557"/>
                    <a:pt x="2253" y="1557"/>
                    <a:pt x="2253" y="1541"/>
                  </a:cubicBezTo>
                  <a:cubicBezTo>
                    <a:pt x="2262" y="1534"/>
                    <a:pt x="2262" y="1534"/>
                    <a:pt x="2269" y="1518"/>
                  </a:cubicBezTo>
                  <a:cubicBezTo>
                    <a:pt x="2269" y="1510"/>
                    <a:pt x="2277" y="1502"/>
                    <a:pt x="2285" y="1502"/>
                  </a:cubicBezTo>
                  <a:lnTo>
                    <a:pt x="2293" y="1510"/>
                  </a:lnTo>
                  <a:cubicBezTo>
                    <a:pt x="2301" y="1518"/>
                    <a:pt x="2301" y="1526"/>
                    <a:pt x="2301" y="1526"/>
                  </a:cubicBezTo>
                  <a:cubicBezTo>
                    <a:pt x="2317" y="1541"/>
                    <a:pt x="2333" y="1550"/>
                    <a:pt x="2348" y="1573"/>
                  </a:cubicBezTo>
                  <a:cubicBezTo>
                    <a:pt x="2348" y="1581"/>
                    <a:pt x="2356" y="1581"/>
                    <a:pt x="2356" y="1581"/>
                  </a:cubicBezTo>
                  <a:cubicBezTo>
                    <a:pt x="2364" y="1581"/>
                    <a:pt x="2372" y="1565"/>
                    <a:pt x="2372" y="1550"/>
                  </a:cubicBezTo>
                  <a:lnTo>
                    <a:pt x="2372" y="1550"/>
                  </a:lnTo>
                  <a:cubicBezTo>
                    <a:pt x="2380" y="1541"/>
                    <a:pt x="2380" y="1534"/>
                    <a:pt x="2388" y="1534"/>
                  </a:cubicBezTo>
                  <a:lnTo>
                    <a:pt x="2529" y="1660"/>
                  </a:ln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501" name="Freeform 47"/>
            <p:cNvSpPr>
              <a:spLocks noChangeArrowheads="1"/>
            </p:cNvSpPr>
            <p:nvPr/>
          </p:nvSpPr>
          <p:spPr bwMode="auto">
            <a:xfrm>
              <a:off x="14781181" y="7379031"/>
              <a:ext cx="1363752" cy="1435652"/>
            </a:xfrm>
            <a:custGeom>
              <a:avLst/>
              <a:gdLst>
                <a:gd name="T0" fmla="*/ 2230 w 2594"/>
                <a:gd name="T1" fmla="*/ 182 h 2729"/>
                <a:gd name="T2" fmla="*/ 2230 w 2594"/>
                <a:gd name="T3" fmla="*/ 182 h 2729"/>
                <a:gd name="T4" fmla="*/ 340 w 2594"/>
                <a:gd name="T5" fmla="*/ 0 h 2729"/>
                <a:gd name="T6" fmla="*/ 0 w 2594"/>
                <a:gd name="T7" fmla="*/ 2664 h 2729"/>
                <a:gd name="T8" fmla="*/ 293 w 2594"/>
                <a:gd name="T9" fmla="*/ 2704 h 2729"/>
                <a:gd name="T10" fmla="*/ 356 w 2594"/>
                <a:gd name="T11" fmla="*/ 2672 h 2729"/>
                <a:gd name="T12" fmla="*/ 372 w 2594"/>
                <a:gd name="T13" fmla="*/ 2546 h 2729"/>
                <a:gd name="T14" fmla="*/ 443 w 2594"/>
                <a:gd name="T15" fmla="*/ 2506 h 2729"/>
                <a:gd name="T16" fmla="*/ 1028 w 2594"/>
                <a:gd name="T17" fmla="*/ 2578 h 2729"/>
                <a:gd name="T18" fmla="*/ 996 w 2594"/>
                <a:gd name="T19" fmla="*/ 2475 h 2729"/>
                <a:gd name="T20" fmla="*/ 2396 w 2594"/>
                <a:gd name="T21" fmla="*/ 2593 h 2729"/>
                <a:gd name="T22" fmla="*/ 2427 w 2594"/>
                <a:gd name="T23" fmla="*/ 2546 h 2729"/>
                <a:gd name="T24" fmla="*/ 2570 w 2594"/>
                <a:gd name="T25" fmla="*/ 451 h 2729"/>
                <a:gd name="T26" fmla="*/ 2593 w 2594"/>
                <a:gd name="T27" fmla="*/ 451 h 2729"/>
                <a:gd name="T28" fmla="*/ 2593 w 2594"/>
                <a:gd name="T29" fmla="*/ 206 h 2729"/>
                <a:gd name="T30" fmla="*/ 2238 w 2594"/>
                <a:gd name="T31" fmla="*/ 182 h 2729"/>
                <a:gd name="T32" fmla="*/ 2230 w 2594"/>
                <a:gd name="T33" fmla="*/ 182 h 2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94" h="2729">
                  <a:moveTo>
                    <a:pt x="2230" y="182"/>
                  </a:moveTo>
                  <a:lnTo>
                    <a:pt x="2230" y="182"/>
                  </a:lnTo>
                  <a:cubicBezTo>
                    <a:pt x="1495" y="135"/>
                    <a:pt x="862" y="72"/>
                    <a:pt x="340" y="0"/>
                  </a:cubicBezTo>
                  <a:cubicBezTo>
                    <a:pt x="0" y="2664"/>
                    <a:pt x="0" y="2664"/>
                    <a:pt x="0" y="2664"/>
                  </a:cubicBezTo>
                  <a:cubicBezTo>
                    <a:pt x="143" y="2672"/>
                    <a:pt x="277" y="2688"/>
                    <a:pt x="293" y="2704"/>
                  </a:cubicBezTo>
                  <a:cubicBezTo>
                    <a:pt x="348" y="2728"/>
                    <a:pt x="356" y="2672"/>
                    <a:pt x="356" y="2672"/>
                  </a:cubicBezTo>
                  <a:cubicBezTo>
                    <a:pt x="356" y="2672"/>
                    <a:pt x="364" y="2601"/>
                    <a:pt x="372" y="2546"/>
                  </a:cubicBezTo>
                  <a:cubicBezTo>
                    <a:pt x="388" y="2483"/>
                    <a:pt x="443" y="2506"/>
                    <a:pt x="443" y="2506"/>
                  </a:cubicBezTo>
                  <a:cubicBezTo>
                    <a:pt x="443" y="2506"/>
                    <a:pt x="894" y="2562"/>
                    <a:pt x="1028" y="2578"/>
                  </a:cubicBezTo>
                  <a:cubicBezTo>
                    <a:pt x="957" y="2435"/>
                    <a:pt x="996" y="2475"/>
                    <a:pt x="996" y="2475"/>
                  </a:cubicBezTo>
                  <a:cubicBezTo>
                    <a:pt x="996" y="2475"/>
                    <a:pt x="2372" y="2593"/>
                    <a:pt x="2396" y="2593"/>
                  </a:cubicBezTo>
                  <a:cubicBezTo>
                    <a:pt x="2427" y="2593"/>
                    <a:pt x="2427" y="2546"/>
                    <a:pt x="2427" y="2546"/>
                  </a:cubicBezTo>
                  <a:cubicBezTo>
                    <a:pt x="2570" y="451"/>
                    <a:pt x="2570" y="451"/>
                    <a:pt x="2570" y="451"/>
                  </a:cubicBezTo>
                  <a:cubicBezTo>
                    <a:pt x="2593" y="451"/>
                    <a:pt x="2593" y="451"/>
                    <a:pt x="2593" y="451"/>
                  </a:cubicBezTo>
                  <a:cubicBezTo>
                    <a:pt x="2593" y="206"/>
                    <a:pt x="2593" y="206"/>
                    <a:pt x="2593" y="206"/>
                  </a:cubicBezTo>
                  <a:cubicBezTo>
                    <a:pt x="2475" y="198"/>
                    <a:pt x="2356" y="190"/>
                    <a:pt x="2238" y="182"/>
                  </a:cubicBezTo>
                  <a:lnTo>
                    <a:pt x="2230" y="182"/>
                  </a:ln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502" name="Freeform 48"/>
            <p:cNvSpPr>
              <a:spLocks noChangeArrowheads="1"/>
            </p:cNvSpPr>
            <p:nvPr/>
          </p:nvSpPr>
          <p:spPr bwMode="auto">
            <a:xfrm>
              <a:off x="12239221" y="5583887"/>
              <a:ext cx="1618876" cy="2681118"/>
            </a:xfrm>
            <a:custGeom>
              <a:avLst/>
              <a:gdLst>
                <a:gd name="T0" fmla="*/ 1692 w 3076"/>
                <a:gd name="T1" fmla="*/ 364 h 5099"/>
                <a:gd name="T2" fmla="*/ 277 w 3076"/>
                <a:gd name="T3" fmla="*/ 40 h 5099"/>
                <a:gd name="T4" fmla="*/ 293 w 3076"/>
                <a:gd name="T5" fmla="*/ 182 h 5099"/>
                <a:gd name="T6" fmla="*/ 253 w 3076"/>
                <a:gd name="T7" fmla="*/ 301 h 5099"/>
                <a:gd name="T8" fmla="*/ 198 w 3076"/>
                <a:gd name="T9" fmla="*/ 435 h 5099"/>
                <a:gd name="T10" fmla="*/ 142 w 3076"/>
                <a:gd name="T11" fmla="*/ 546 h 5099"/>
                <a:gd name="T12" fmla="*/ 24 w 3076"/>
                <a:gd name="T13" fmla="*/ 696 h 5099"/>
                <a:gd name="T14" fmla="*/ 79 w 3076"/>
                <a:gd name="T15" fmla="*/ 878 h 5099"/>
                <a:gd name="T16" fmla="*/ 127 w 3076"/>
                <a:gd name="T17" fmla="*/ 1083 h 5099"/>
                <a:gd name="T18" fmla="*/ 87 w 3076"/>
                <a:gd name="T19" fmla="*/ 1234 h 5099"/>
                <a:gd name="T20" fmla="*/ 63 w 3076"/>
                <a:gd name="T21" fmla="*/ 1408 h 5099"/>
                <a:gd name="T22" fmla="*/ 119 w 3076"/>
                <a:gd name="T23" fmla="*/ 1581 h 5099"/>
                <a:gd name="T24" fmla="*/ 198 w 3076"/>
                <a:gd name="T25" fmla="*/ 1708 h 5099"/>
                <a:gd name="T26" fmla="*/ 245 w 3076"/>
                <a:gd name="T27" fmla="*/ 1819 h 5099"/>
                <a:gd name="T28" fmla="*/ 213 w 3076"/>
                <a:gd name="T29" fmla="*/ 1945 h 5099"/>
                <a:gd name="T30" fmla="*/ 340 w 3076"/>
                <a:gd name="T31" fmla="*/ 2064 h 5099"/>
                <a:gd name="T32" fmla="*/ 380 w 3076"/>
                <a:gd name="T33" fmla="*/ 1985 h 5099"/>
                <a:gd name="T34" fmla="*/ 459 w 3076"/>
                <a:gd name="T35" fmla="*/ 1961 h 5099"/>
                <a:gd name="T36" fmla="*/ 403 w 3076"/>
                <a:gd name="T37" fmla="*/ 2048 h 5099"/>
                <a:gd name="T38" fmla="*/ 459 w 3076"/>
                <a:gd name="T39" fmla="*/ 2198 h 5099"/>
                <a:gd name="T40" fmla="*/ 411 w 3076"/>
                <a:gd name="T41" fmla="*/ 2230 h 5099"/>
                <a:gd name="T42" fmla="*/ 332 w 3076"/>
                <a:gd name="T43" fmla="*/ 2167 h 5099"/>
                <a:gd name="T44" fmla="*/ 308 w 3076"/>
                <a:gd name="T45" fmla="*/ 2325 h 5099"/>
                <a:gd name="T46" fmla="*/ 380 w 3076"/>
                <a:gd name="T47" fmla="*/ 2498 h 5099"/>
                <a:gd name="T48" fmla="*/ 482 w 3076"/>
                <a:gd name="T49" fmla="*/ 2578 h 5099"/>
                <a:gd name="T50" fmla="*/ 403 w 3076"/>
                <a:gd name="T51" fmla="*/ 2712 h 5099"/>
                <a:gd name="T52" fmla="*/ 451 w 3076"/>
                <a:gd name="T53" fmla="*/ 2933 h 5099"/>
                <a:gd name="T54" fmla="*/ 514 w 3076"/>
                <a:gd name="T55" fmla="*/ 3067 h 5099"/>
                <a:gd name="T56" fmla="*/ 553 w 3076"/>
                <a:gd name="T57" fmla="*/ 3169 h 5099"/>
                <a:gd name="T58" fmla="*/ 617 w 3076"/>
                <a:gd name="T59" fmla="*/ 3296 h 5099"/>
                <a:gd name="T60" fmla="*/ 640 w 3076"/>
                <a:gd name="T61" fmla="*/ 3438 h 5099"/>
                <a:gd name="T62" fmla="*/ 672 w 3076"/>
                <a:gd name="T63" fmla="*/ 3580 h 5099"/>
                <a:gd name="T64" fmla="*/ 640 w 3076"/>
                <a:gd name="T65" fmla="*/ 3731 h 5099"/>
                <a:gd name="T66" fmla="*/ 743 w 3076"/>
                <a:gd name="T67" fmla="*/ 3818 h 5099"/>
                <a:gd name="T68" fmla="*/ 972 w 3076"/>
                <a:gd name="T69" fmla="*/ 3913 h 5099"/>
                <a:gd name="T70" fmla="*/ 1139 w 3076"/>
                <a:gd name="T71" fmla="*/ 4063 h 5099"/>
                <a:gd name="T72" fmla="*/ 1352 w 3076"/>
                <a:gd name="T73" fmla="*/ 4173 h 5099"/>
                <a:gd name="T74" fmla="*/ 1439 w 3076"/>
                <a:gd name="T75" fmla="*/ 4355 h 5099"/>
                <a:gd name="T76" fmla="*/ 1676 w 3076"/>
                <a:gd name="T77" fmla="*/ 4561 h 5099"/>
                <a:gd name="T78" fmla="*/ 1731 w 3076"/>
                <a:gd name="T79" fmla="*/ 4980 h 5099"/>
                <a:gd name="T80" fmla="*/ 2696 w 3076"/>
                <a:gd name="T81" fmla="*/ 5098 h 5099"/>
                <a:gd name="T82" fmla="*/ 2799 w 3076"/>
                <a:gd name="T83" fmla="*/ 5067 h 5099"/>
                <a:gd name="T84" fmla="*/ 2799 w 3076"/>
                <a:gd name="T85" fmla="*/ 4956 h 5099"/>
                <a:gd name="T86" fmla="*/ 2767 w 3076"/>
                <a:gd name="T87" fmla="*/ 4885 h 5099"/>
                <a:gd name="T88" fmla="*/ 2822 w 3076"/>
                <a:gd name="T89" fmla="*/ 4766 h 5099"/>
                <a:gd name="T90" fmla="*/ 2909 w 3076"/>
                <a:gd name="T91" fmla="*/ 4529 h 5099"/>
                <a:gd name="T92" fmla="*/ 3067 w 3076"/>
                <a:gd name="T93" fmla="*/ 4411 h 5099"/>
                <a:gd name="T94" fmla="*/ 2996 w 3076"/>
                <a:gd name="T95" fmla="*/ 4237 h 5099"/>
                <a:gd name="T96" fmla="*/ 2933 w 3076"/>
                <a:gd name="T97" fmla="*/ 4086 h 5099"/>
                <a:gd name="T98" fmla="*/ 1344 w 3076"/>
                <a:gd name="T99" fmla="*/ 1763 h 5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76" h="5099">
                  <a:moveTo>
                    <a:pt x="1692" y="364"/>
                  </a:moveTo>
                  <a:lnTo>
                    <a:pt x="1692" y="364"/>
                  </a:lnTo>
                  <a:cubicBezTo>
                    <a:pt x="1036" y="206"/>
                    <a:pt x="530" y="64"/>
                    <a:pt x="308" y="0"/>
                  </a:cubicBezTo>
                  <a:cubicBezTo>
                    <a:pt x="316" y="32"/>
                    <a:pt x="277" y="40"/>
                    <a:pt x="277" y="40"/>
                  </a:cubicBezTo>
                  <a:cubicBezTo>
                    <a:pt x="277" y="40"/>
                    <a:pt x="229" y="64"/>
                    <a:pt x="253" y="103"/>
                  </a:cubicBezTo>
                  <a:cubicBezTo>
                    <a:pt x="277" y="151"/>
                    <a:pt x="308" y="151"/>
                    <a:pt x="293" y="182"/>
                  </a:cubicBezTo>
                  <a:cubicBezTo>
                    <a:pt x="285" y="214"/>
                    <a:pt x="269" y="214"/>
                    <a:pt x="261" y="246"/>
                  </a:cubicBezTo>
                  <a:cubicBezTo>
                    <a:pt x="261" y="285"/>
                    <a:pt x="277" y="285"/>
                    <a:pt x="253" y="301"/>
                  </a:cubicBezTo>
                  <a:cubicBezTo>
                    <a:pt x="237" y="317"/>
                    <a:pt x="213" y="333"/>
                    <a:pt x="206" y="364"/>
                  </a:cubicBezTo>
                  <a:cubicBezTo>
                    <a:pt x="198" y="396"/>
                    <a:pt x="213" y="404"/>
                    <a:pt x="198" y="435"/>
                  </a:cubicBezTo>
                  <a:cubicBezTo>
                    <a:pt x="182" y="475"/>
                    <a:pt x="182" y="459"/>
                    <a:pt x="166" y="491"/>
                  </a:cubicBezTo>
                  <a:cubicBezTo>
                    <a:pt x="158" y="522"/>
                    <a:pt x="158" y="530"/>
                    <a:pt x="142" y="546"/>
                  </a:cubicBezTo>
                  <a:cubicBezTo>
                    <a:pt x="127" y="562"/>
                    <a:pt x="79" y="601"/>
                    <a:pt x="71" y="625"/>
                  </a:cubicBezTo>
                  <a:cubicBezTo>
                    <a:pt x="55" y="649"/>
                    <a:pt x="24" y="641"/>
                    <a:pt x="24" y="696"/>
                  </a:cubicBezTo>
                  <a:cubicBezTo>
                    <a:pt x="24" y="751"/>
                    <a:pt x="0" y="751"/>
                    <a:pt x="32" y="799"/>
                  </a:cubicBezTo>
                  <a:cubicBezTo>
                    <a:pt x="63" y="846"/>
                    <a:pt x="71" y="823"/>
                    <a:pt x="79" y="878"/>
                  </a:cubicBezTo>
                  <a:cubicBezTo>
                    <a:pt x="95" y="925"/>
                    <a:pt x="111" y="917"/>
                    <a:pt x="119" y="981"/>
                  </a:cubicBezTo>
                  <a:cubicBezTo>
                    <a:pt x="134" y="1036"/>
                    <a:pt x="127" y="1036"/>
                    <a:pt x="127" y="1083"/>
                  </a:cubicBezTo>
                  <a:cubicBezTo>
                    <a:pt x="127" y="1131"/>
                    <a:pt x="150" y="1147"/>
                    <a:pt x="119" y="1178"/>
                  </a:cubicBezTo>
                  <a:cubicBezTo>
                    <a:pt x="87" y="1202"/>
                    <a:pt x="71" y="1194"/>
                    <a:pt x="87" y="1234"/>
                  </a:cubicBezTo>
                  <a:cubicBezTo>
                    <a:pt x="103" y="1273"/>
                    <a:pt x="103" y="1273"/>
                    <a:pt x="87" y="1313"/>
                  </a:cubicBezTo>
                  <a:cubicBezTo>
                    <a:pt x="71" y="1360"/>
                    <a:pt x="55" y="1384"/>
                    <a:pt x="63" y="1408"/>
                  </a:cubicBezTo>
                  <a:cubicBezTo>
                    <a:pt x="71" y="1431"/>
                    <a:pt x="16" y="1392"/>
                    <a:pt x="71" y="1471"/>
                  </a:cubicBezTo>
                  <a:cubicBezTo>
                    <a:pt x="127" y="1542"/>
                    <a:pt x="95" y="1550"/>
                    <a:pt x="119" y="1581"/>
                  </a:cubicBezTo>
                  <a:cubicBezTo>
                    <a:pt x="142" y="1613"/>
                    <a:pt x="158" y="1613"/>
                    <a:pt x="166" y="1653"/>
                  </a:cubicBezTo>
                  <a:cubicBezTo>
                    <a:pt x="174" y="1692"/>
                    <a:pt x="182" y="1684"/>
                    <a:pt x="198" y="1708"/>
                  </a:cubicBezTo>
                  <a:cubicBezTo>
                    <a:pt x="222" y="1724"/>
                    <a:pt x="213" y="1724"/>
                    <a:pt x="222" y="1763"/>
                  </a:cubicBezTo>
                  <a:cubicBezTo>
                    <a:pt x="229" y="1803"/>
                    <a:pt x="237" y="1779"/>
                    <a:pt x="245" y="1819"/>
                  </a:cubicBezTo>
                  <a:cubicBezTo>
                    <a:pt x="253" y="1850"/>
                    <a:pt x="245" y="1890"/>
                    <a:pt x="229" y="1898"/>
                  </a:cubicBezTo>
                  <a:cubicBezTo>
                    <a:pt x="213" y="1914"/>
                    <a:pt x="174" y="1937"/>
                    <a:pt x="213" y="1945"/>
                  </a:cubicBezTo>
                  <a:cubicBezTo>
                    <a:pt x="245" y="1945"/>
                    <a:pt x="261" y="1921"/>
                    <a:pt x="285" y="1977"/>
                  </a:cubicBezTo>
                  <a:cubicBezTo>
                    <a:pt x="308" y="2032"/>
                    <a:pt x="324" y="2056"/>
                    <a:pt x="340" y="2064"/>
                  </a:cubicBezTo>
                  <a:cubicBezTo>
                    <a:pt x="348" y="2072"/>
                    <a:pt x="380" y="2072"/>
                    <a:pt x="380" y="2040"/>
                  </a:cubicBezTo>
                  <a:cubicBezTo>
                    <a:pt x="380" y="2008"/>
                    <a:pt x="364" y="2016"/>
                    <a:pt x="380" y="1985"/>
                  </a:cubicBezTo>
                  <a:cubicBezTo>
                    <a:pt x="403" y="1953"/>
                    <a:pt x="387" y="1921"/>
                    <a:pt x="403" y="1929"/>
                  </a:cubicBezTo>
                  <a:cubicBezTo>
                    <a:pt x="427" y="1937"/>
                    <a:pt x="435" y="1945"/>
                    <a:pt x="459" y="1961"/>
                  </a:cubicBezTo>
                  <a:cubicBezTo>
                    <a:pt x="474" y="1977"/>
                    <a:pt x="451" y="2008"/>
                    <a:pt x="435" y="2008"/>
                  </a:cubicBezTo>
                  <a:cubicBezTo>
                    <a:pt x="411" y="2008"/>
                    <a:pt x="403" y="2024"/>
                    <a:pt x="403" y="2048"/>
                  </a:cubicBezTo>
                  <a:cubicBezTo>
                    <a:pt x="411" y="2064"/>
                    <a:pt x="427" y="2056"/>
                    <a:pt x="435" y="2087"/>
                  </a:cubicBezTo>
                  <a:cubicBezTo>
                    <a:pt x="443" y="2119"/>
                    <a:pt x="451" y="2158"/>
                    <a:pt x="459" y="2198"/>
                  </a:cubicBezTo>
                  <a:cubicBezTo>
                    <a:pt x="459" y="2238"/>
                    <a:pt x="482" y="2269"/>
                    <a:pt x="459" y="2269"/>
                  </a:cubicBezTo>
                  <a:cubicBezTo>
                    <a:pt x="435" y="2269"/>
                    <a:pt x="443" y="2293"/>
                    <a:pt x="411" y="2230"/>
                  </a:cubicBezTo>
                  <a:cubicBezTo>
                    <a:pt x="380" y="2158"/>
                    <a:pt x="380" y="2158"/>
                    <a:pt x="364" y="2143"/>
                  </a:cubicBezTo>
                  <a:cubicBezTo>
                    <a:pt x="340" y="2127"/>
                    <a:pt x="332" y="2135"/>
                    <a:pt x="332" y="2167"/>
                  </a:cubicBezTo>
                  <a:cubicBezTo>
                    <a:pt x="332" y="2206"/>
                    <a:pt x="348" y="2214"/>
                    <a:pt x="332" y="2253"/>
                  </a:cubicBezTo>
                  <a:cubicBezTo>
                    <a:pt x="324" y="2293"/>
                    <a:pt x="308" y="2285"/>
                    <a:pt x="308" y="2325"/>
                  </a:cubicBezTo>
                  <a:cubicBezTo>
                    <a:pt x="308" y="2364"/>
                    <a:pt x="300" y="2411"/>
                    <a:pt x="332" y="2443"/>
                  </a:cubicBezTo>
                  <a:cubicBezTo>
                    <a:pt x="356" y="2475"/>
                    <a:pt x="348" y="2451"/>
                    <a:pt x="380" y="2498"/>
                  </a:cubicBezTo>
                  <a:cubicBezTo>
                    <a:pt x="419" y="2538"/>
                    <a:pt x="403" y="2514"/>
                    <a:pt x="443" y="2522"/>
                  </a:cubicBezTo>
                  <a:cubicBezTo>
                    <a:pt x="490" y="2530"/>
                    <a:pt x="498" y="2522"/>
                    <a:pt x="482" y="2578"/>
                  </a:cubicBezTo>
                  <a:cubicBezTo>
                    <a:pt x="474" y="2633"/>
                    <a:pt x="474" y="2664"/>
                    <a:pt x="427" y="2672"/>
                  </a:cubicBezTo>
                  <a:cubicBezTo>
                    <a:pt x="372" y="2680"/>
                    <a:pt x="403" y="2672"/>
                    <a:pt x="403" y="2712"/>
                  </a:cubicBezTo>
                  <a:cubicBezTo>
                    <a:pt x="395" y="2759"/>
                    <a:pt x="387" y="2846"/>
                    <a:pt x="411" y="2870"/>
                  </a:cubicBezTo>
                  <a:cubicBezTo>
                    <a:pt x="435" y="2894"/>
                    <a:pt x="443" y="2902"/>
                    <a:pt x="451" y="2933"/>
                  </a:cubicBezTo>
                  <a:cubicBezTo>
                    <a:pt x="466" y="2972"/>
                    <a:pt x="482" y="2996"/>
                    <a:pt x="498" y="3003"/>
                  </a:cubicBezTo>
                  <a:cubicBezTo>
                    <a:pt x="522" y="3011"/>
                    <a:pt x="506" y="3035"/>
                    <a:pt x="514" y="3067"/>
                  </a:cubicBezTo>
                  <a:cubicBezTo>
                    <a:pt x="514" y="3098"/>
                    <a:pt x="522" y="3106"/>
                    <a:pt x="530" y="3114"/>
                  </a:cubicBezTo>
                  <a:cubicBezTo>
                    <a:pt x="546" y="3130"/>
                    <a:pt x="538" y="3130"/>
                    <a:pt x="553" y="3169"/>
                  </a:cubicBezTo>
                  <a:cubicBezTo>
                    <a:pt x="561" y="3209"/>
                    <a:pt x="561" y="3177"/>
                    <a:pt x="569" y="3217"/>
                  </a:cubicBezTo>
                  <a:cubicBezTo>
                    <a:pt x="585" y="3249"/>
                    <a:pt x="585" y="3280"/>
                    <a:pt x="617" y="3296"/>
                  </a:cubicBezTo>
                  <a:cubicBezTo>
                    <a:pt x="640" y="3312"/>
                    <a:pt x="672" y="3336"/>
                    <a:pt x="656" y="3359"/>
                  </a:cubicBezTo>
                  <a:cubicBezTo>
                    <a:pt x="633" y="3391"/>
                    <a:pt x="617" y="3422"/>
                    <a:pt x="640" y="3438"/>
                  </a:cubicBezTo>
                  <a:cubicBezTo>
                    <a:pt x="664" y="3454"/>
                    <a:pt x="696" y="3454"/>
                    <a:pt x="696" y="3509"/>
                  </a:cubicBezTo>
                  <a:cubicBezTo>
                    <a:pt x="696" y="3557"/>
                    <a:pt x="664" y="3541"/>
                    <a:pt x="672" y="3580"/>
                  </a:cubicBezTo>
                  <a:cubicBezTo>
                    <a:pt x="672" y="3620"/>
                    <a:pt x="656" y="3620"/>
                    <a:pt x="648" y="3660"/>
                  </a:cubicBezTo>
                  <a:cubicBezTo>
                    <a:pt x="648" y="3691"/>
                    <a:pt x="625" y="3707"/>
                    <a:pt x="640" y="3731"/>
                  </a:cubicBezTo>
                  <a:cubicBezTo>
                    <a:pt x="664" y="3754"/>
                    <a:pt x="680" y="3747"/>
                    <a:pt x="680" y="3778"/>
                  </a:cubicBezTo>
                  <a:cubicBezTo>
                    <a:pt x="680" y="3818"/>
                    <a:pt x="704" y="3818"/>
                    <a:pt x="743" y="3818"/>
                  </a:cubicBezTo>
                  <a:cubicBezTo>
                    <a:pt x="791" y="3818"/>
                    <a:pt x="830" y="3818"/>
                    <a:pt x="846" y="3849"/>
                  </a:cubicBezTo>
                  <a:cubicBezTo>
                    <a:pt x="862" y="3881"/>
                    <a:pt x="925" y="3920"/>
                    <a:pt x="972" y="3913"/>
                  </a:cubicBezTo>
                  <a:cubicBezTo>
                    <a:pt x="1028" y="3897"/>
                    <a:pt x="1043" y="3936"/>
                    <a:pt x="1059" y="3952"/>
                  </a:cubicBezTo>
                  <a:cubicBezTo>
                    <a:pt x="1075" y="3960"/>
                    <a:pt x="1115" y="4007"/>
                    <a:pt x="1139" y="4063"/>
                  </a:cubicBezTo>
                  <a:cubicBezTo>
                    <a:pt x="1154" y="4118"/>
                    <a:pt x="1194" y="4118"/>
                    <a:pt x="1217" y="4126"/>
                  </a:cubicBezTo>
                  <a:cubicBezTo>
                    <a:pt x="1233" y="4142"/>
                    <a:pt x="1273" y="4189"/>
                    <a:pt x="1352" y="4173"/>
                  </a:cubicBezTo>
                  <a:cubicBezTo>
                    <a:pt x="1423" y="4158"/>
                    <a:pt x="1392" y="4205"/>
                    <a:pt x="1392" y="4229"/>
                  </a:cubicBezTo>
                  <a:cubicBezTo>
                    <a:pt x="1399" y="4244"/>
                    <a:pt x="1376" y="4355"/>
                    <a:pt x="1439" y="4355"/>
                  </a:cubicBezTo>
                  <a:cubicBezTo>
                    <a:pt x="1494" y="4347"/>
                    <a:pt x="1510" y="4324"/>
                    <a:pt x="1526" y="4379"/>
                  </a:cubicBezTo>
                  <a:cubicBezTo>
                    <a:pt x="1550" y="4434"/>
                    <a:pt x="1621" y="4529"/>
                    <a:pt x="1676" y="4561"/>
                  </a:cubicBezTo>
                  <a:cubicBezTo>
                    <a:pt x="1739" y="4600"/>
                    <a:pt x="1747" y="4814"/>
                    <a:pt x="1747" y="4877"/>
                  </a:cubicBezTo>
                  <a:cubicBezTo>
                    <a:pt x="1739" y="4940"/>
                    <a:pt x="1708" y="4956"/>
                    <a:pt x="1731" y="4980"/>
                  </a:cubicBezTo>
                  <a:cubicBezTo>
                    <a:pt x="1929" y="5003"/>
                    <a:pt x="2640" y="5083"/>
                    <a:pt x="2672" y="5090"/>
                  </a:cubicBezTo>
                  <a:cubicBezTo>
                    <a:pt x="2688" y="5090"/>
                    <a:pt x="2696" y="5098"/>
                    <a:pt x="2696" y="5098"/>
                  </a:cubicBezTo>
                  <a:cubicBezTo>
                    <a:pt x="2712" y="5098"/>
                    <a:pt x="2727" y="5098"/>
                    <a:pt x="2735" y="5098"/>
                  </a:cubicBezTo>
                  <a:cubicBezTo>
                    <a:pt x="2759" y="5098"/>
                    <a:pt x="2799" y="5090"/>
                    <a:pt x="2799" y="5067"/>
                  </a:cubicBezTo>
                  <a:cubicBezTo>
                    <a:pt x="2799" y="5035"/>
                    <a:pt x="2838" y="5051"/>
                    <a:pt x="2830" y="5011"/>
                  </a:cubicBezTo>
                  <a:cubicBezTo>
                    <a:pt x="2830" y="4972"/>
                    <a:pt x="2830" y="4972"/>
                    <a:pt x="2799" y="4956"/>
                  </a:cubicBezTo>
                  <a:cubicBezTo>
                    <a:pt x="2775" y="4940"/>
                    <a:pt x="2751" y="4956"/>
                    <a:pt x="2751" y="4932"/>
                  </a:cubicBezTo>
                  <a:cubicBezTo>
                    <a:pt x="2759" y="4901"/>
                    <a:pt x="2767" y="4924"/>
                    <a:pt x="2767" y="4885"/>
                  </a:cubicBezTo>
                  <a:cubicBezTo>
                    <a:pt x="2775" y="4845"/>
                    <a:pt x="2735" y="4837"/>
                    <a:pt x="2759" y="4806"/>
                  </a:cubicBezTo>
                  <a:cubicBezTo>
                    <a:pt x="2775" y="4774"/>
                    <a:pt x="2806" y="4782"/>
                    <a:pt x="2822" y="4766"/>
                  </a:cubicBezTo>
                  <a:cubicBezTo>
                    <a:pt x="2838" y="4743"/>
                    <a:pt x="2886" y="4679"/>
                    <a:pt x="2893" y="4632"/>
                  </a:cubicBezTo>
                  <a:cubicBezTo>
                    <a:pt x="2901" y="4584"/>
                    <a:pt x="2870" y="4553"/>
                    <a:pt x="2909" y="4529"/>
                  </a:cubicBezTo>
                  <a:cubicBezTo>
                    <a:pt x="2949" y="4506"/>
                    <a:pt x="2965" y="4466"/>
                    <a:pt x="3004" y="4442"/>
                  </a:cubicBezTo>
                  <a:cubicBezTo>
                    <a:pt x="3044" y="4426"/>
                    <a:pt x="3052" y="4434"/>
                    <a:pt x="3067" y="4411"/>
                  </a:cubicBezTo>
                  <a:cubicBezTo>
                    <a:pt x="3075" y="4387"/>
                    <a:pt x="3067" y="4355"/>
                    <a:pt x="3044" y="4339"/>
                  </a:cubicBezTo>
                  <a:cubicBezTo>
                    <a:pt x="3020" y="4324"/>
                    <a:pt x="3004" y="4260"/>
                    <a:pt x="2996" y="4237"/>
                  </a:cubicBezTo>
                  <a:cubicBezTo>
                    <a:pt x="2996" y="4213"/>
                    <a:pt x="2980" y="4197"/>
                    <a:pt x="2965" y="4158"/>
                  </a:cubicBezTo>
                  <a:cubicBezTo>
                    <a:pt x="2949" y="4126"/>
                    <a:pt x="2925" y="4126"/>
                    <a:pt x="2933" y="4086"/>
                  </a:cubicBezTo>
                  <a:cubicBezTo>
                    <a:pt x="2933" y="4063"/>
                    <a:pt x="2933" y="4055"/>
                    <a:pt x="2933" y="4039"/>
                  </a:cubicBezTo>
                  <a:cubicBezTo>
                    <a:pt x="1344" y="1763"/>
                    <a:pt x="1344" y="1763"/>
                    <a:pt x="1344" y="1763"/>
                  </a:cubicBezTo>
                  <a:lnTo>
                    <a:pt x="1692" y="364"/>
                  </a:ln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503" name="Freeform 49"/>
            <p:cNvSpPr>
              <a:spLocks noChangeArrowheads="1"/>
            </p:cNvSpPr>
            <p:nvPr/>
          </p:nvSpPr>
          <p:spPr bwMode="auto">
            <a:xfrm>
              <a:off x="12243861" y="5583887"/>
              <a:ext cx="1614238" cy="2685756"/>
            </a:xfrm>
            <a:custGeom>
              <a:avLst/>
              <a:gdLst>
                <a:gd name="T0" fmla="*/ 1723 w 3068"/>
                <a:gd name="T1" fmla="*/ 4988 h 5107"/>
                <a:gd name="T2" fmla="*/ 1431 w 3068"/>
                <a:gd name="T3" fmla="*/ 4355 h 5107"/>
                <a:gd name="T4" fmla="*/ 1312 w 3068"/>
                <a:gd name="T5" fmla="*/ 4181 h 5107"/>
                <a:gd name="T6" fmla="*/ 988 w 3068"/>
                <a:gd name="T7" fmla="*/ 3913 h 5107"/>
                <a:gd name="T8" fmla="*/ 632 w 3068"/>
                <a:gd name="T9" fmla="*/ 3731 h 5107"/>
                <a:gd name="T10" fmla="*/ 648 w 3068"/>
                <a:gd name="T11" fmla="*/ 3454 h 5107"/>
                <a:gd name="T12" fmla="*/ 553 w 3068"/>
                <a:gd name="T13" fmla="*/ 3193 h 5107"/>
                <a:gd name="T14" fmla="*/ 443 w 3068"/>
                <a:gd name="T15" fmla="*/ 2933 h 5107"/>
                <a:gd name="T16" fmla="*/ 466 w 3068"/>
                <a:gd name="T17" fmla="*/ 2601 h 5107"/>
                <a:gd name="T18" fmla="*/ 403 w 3068"/>
                <a:gd name="T19" fmla="*/ 2530 h 5107"/>
                <a:gd name="T20" fmla="*/ 324 w 3068"/>
                <a:gd name="T21" fmla="*/ 2253 h 5107"/>
                <a:gd name="T22" fmla="*/ 427 w 3068"/>
                <a:gd name="T23" fmla="*/ 2269 h 5107"/>
                <a:gd name="T24" fmla="*/ 419 w 3068"/>
                <a:gd name="T25" fmla="*/ 2087 h 5107"/>
                <a:gd name="T26" fmla="*/ 395 w 3068"/>
                <a:gd name="T27" fmla="*/ 1929 h 5107"/>
                <a:gd name="T28" fmla="*/ 269 w 3068"/>
                <a:gd name="T29" fmla="*/ 1977 h 5107"/>
                <a:gd name="T30" fmla="*/ 229 w 3068"/>
                <a:gd name="T31" fmla="*/ 1819 h 5107"/>
                <a:gd name="T32" fmla="*/ 126 w 3068"/>
                <a:gd name="T33" fmla="*/ 1597 h 5107"/>
                <a:gd name="T34" fmla="*/ 55 w 3068"/>
                <a:gd name="T35" fmla="*/ 1408 h 5107"/>
                <a:gd name="T36" fmla="*/ 119 w 3068"/>
                <a:gd name="T37" fmla="*/ 1123 h 5107"/>
                <a:gd name="T38" fmla="*/ 24 w 3068"/>
                <a:gd name="T39" fmla="*/ 799 h 5107"/>
                <a:gd name="T40" fmla="*/ 150 w 3068"/>
                <a:gd name="T41" fmla="*/ 514 h 5107"/>
                <a:gd name="T42" fmla="*/ 245 w 3068"/>
                <a:gd name="T43" fmla="*/ 301 h 5107"/>
                <a:gd name="T44" fmla="*/ 237 w 3068"/>
                <a:gd name="T45" fmla="*/ 71 h 5107"/>
                <a:gd name="T46" fmla="*/ 1684 w 3068"/>
                <a:gd name="T47" fmla="*/ 364 h 5107"/>
                <a:gd name="T48" fmla="*/ 2965 w 3068"/>
                <a:gd name="T49" fmla="*/ 4158 h 5107"/>
                <a:gd name="T50" fmla="*/ 2996 w 3068"/>
                <a:gd name="T51" fmla="*/ 4450 h 5107"/>
                <a:gd name="T52" fmla="*/ 2783 w 3068"/>
                <a:gd name="T53" fmla="*/ 4782 h 5107"/>
                <a:gd name="T54" fmla="*/ 2798 w 3068"/>
                <a:gd name="T55" fmla="*/ 4956 h 5107"/>
                <a:gd name="T56" fmla="*/ 1723 w 3068"/>
                <a:gd name="T57" fmla="*/ 4980 h 5107"/>
                <a:gd name="T58" fmla="*/ 2822 w 3068"/>
                <a:gd name="T59" fmla="*/ 5011 h 5107"/>
                <a:gd name="T60" fmla="*/ 2751 w 3068"/>
                <a:gd name="T61" fmla="*/ 4845 h 5107"/>
                <a:gd name="T62" fmla="*/ 2901 w 3068"/>
                <a:gd name="T63" fmla="*/ 4521 h 5107"/>
                <a:gd name="T64" fmla="*/ 2988 w 3068"/>
                <a:gd name="T65" fmla="*/ 4237 h 5107"/>
                <a:gd name="T66" fmla="*/ 1684 w 3068"/>
                <a:gd name="T67" fmla="*/ 372 h 5107"/>
                <a:gd name="T68" fmla="*/ 292 w 3068"/>
                <a:gd name="T69" fmla="*/ 182 h 5107"/>
                <a:gd name="T70" fmla="*/ 198 w 3068"/>
                <a:gd name="T71" fmla="*/ 396 h 5107"/>
                <a:gd name="T72" fmla="*/ 63 w 3068"/>
                <a:gd name="T73" fmla="*/ 633 h 5107"/>
                <a:gd name="T74" fmla="*/ 95 w 3068"/>
                <a:gd name="T75" fmla="*/ 917 h 5107"/>
                <a:gd name="T76" fmla="*/ 79 w 3068"/>
                <a:gd name="T77" fmla="*/ 1234 h 5107"/>
                <a:gd name="T78" fmla="*/ 47 w 3068"/>
                <a:gd name="T79" fmla="*/ 1423 h 5107"/>
                <a:gd name="T80" fmla="*/ 198 w 3068"/>
                <a:gd name="T81" fmla="*/ 1700 h 5107"/>
                <a:gd name="T82" fmla="*/ 190 w 3068"/>
                <a:gd name="T83" fmla="*/ 1937 h 5107"/>
                <a:gd name="T84" fmla="*/ 364 w 3068"/>
                <a:gd name="T85" fmla="*/ 2040 h 5107"/>
                <a:gd name="T86" fmla="*/ 458 w 3068"/>
                <a:gd name="T87" fmla="*/ 1985 h 5107"/>
                <a:gd name="T88" fmla="*/ 451 w 3068"/>
                <a:gd name="T89" fmla="*/ 2198 h 5107"/>
                <a:gd name="T90" fmla="*/ 379 w 3068"/>
                <a:gd name="T91" fmla="*/ 2182 h 5107"/>
                <a:gd name="T92" fmla="*/ 308 w 3068"/>
                <a:gd name="T93" fmla="*/ 2325 h 5107"/>
                <a:gd name="T94" fmla="*/ 419 w 3068"/>
                <a:gd name="T95" fmla="*/ 2522 h 5107"/>
                <a:gd name="T96" fmla="*/ 403 w 3068"/>
                <a:gd name="T97" fmla="*/ 2680 h 5107"/>
                <a:gd name="T98" fmla="*/ 506 w 3068"/>
                <a:gd name="T99" fmla="*/ 3043 h 5107"/>
                <a:gd name="T100" fmla="*/ 577 w 3068"/>
                <a:gd name="T101" fmla="*/ 3241 h 5107"/>
                <a:gd name="T102" fmla="*/ 672 w 3068"/>
                <a:gd name="T103" fmla="*/ 3549 h 5107"/>
                <a:gd name="T104" fmla="*/ 680 w 3068"/>
                <a:gd name="T105" fmla="*/ 3778 h 5107"/>
                <a:gd name="T106" fmla="*/ 1051 w 3068"/>
                <a:gd name="T107" fmla="*/ 3944 h 5107"/>
                <a:gd name="T108" fmla="*/ 1391 w 3068"/>
                <a:gd name="T109" fmla="*/ 4173 h 5107"/>
                <a:gd name="T110" fmla="*/ 1486 w 3068"/>
                <a:gd name="T111" fmla="*/ 4339 h 5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68" h="5107">
                  <a:moveTo>
                    <a:pt x="2688" y="5106"/>
                  </a:moveTo>
                  <a:lnTo>
                    <a:pt x="2688" y="5106"/>
                  </a:lnTo>
                  <a:lnTo>
                    <a:pt x="2688" y="5106"/>
                  </a:lnTo>
                  <a:cubicBezTo>
                    <a:pt x="2688" y="5098"/>
                    <a:pt x="2680" y="5098"/>
                    <a:pt x="2664" y="5090"/>
                  </a:cubicBezTo>
                  <a:cubicBezTo>
                    <a:pt x="2632" y="5083"/>
                    <a:pt x="1874" y="5003"/>
                    <a:pt x="1723" y="4988"/>
                  </a:cubicBezTo>
                  <a:lnTo>
                    <a:pt x="1723" y="4988"/>
                  </a:lnTo>
                  <a:lnTo>
                    <a:pt x="1723" y="4988"/>
                  </a:lnTo>
                  <a:cubicBezTo>
                    <a:pt x="1708" y="4964"/>
                    <a:pt x="1715" y="4956"/>
                    <a:pt x="1723" y="4940"/>
                  </a:cubicBezTo>
                  <a:cubicBezTo>
                    <a:pt x="1723" y="4924"/>
                    <a:pt x="1731" y="4908"/>
                    <a:pt x="1731" y="4877"/>
                  </a:cubicBezTo>
                  <a:cubicBezTo>
                    <a:pt x="1739" y="4814"/>
                    <a:pt x="1723" y="4600"/>
                    <a:pt x="1668" y="4569"/>
                  </a:cubicBezTo>
                  <a:cubicBezTo>
                    <a:pt x="1613" y="4529"/>
                    <a:pt x="1534" y="4434"/>
                    <a:pt x="1518" y="4379"/>
                  </a:cubicBezTo>
                  <a:cubicBezTo>
                    <a:pt x="1510" y="4355"/>
                    <a:pt x="1502" y="4347"/>
                    <a:pt x="1486" y="4347"/>
                  </a:cubicBezTo>
                  <a:cubicBezTo>
                    <a:pt x="1478" y="4347"/>
                    <a:pt x="1470" y="4347"/>
                    <a:pt x="1462" y="4347"/>
                  </a:cubicBezTo>
                  <a:cubicBezTo>
                    <a:pt x="1455" y="4355"/>
                    <a:pt x="1439" y="4355"/>
                    <a:pt x="1431" y="4355"/>
                  </a:cubicBezTo>
                  <a:cubicBezTo>
                    <a:pt x="1415" y="4355"/>
                    <a:pt x="1407" y="4355"/>
                    <a:pt x="1399" y="4347"/>
                  </a:cubicBezTo>
                  <a:cubicBezTo>
                    <a:pt x="1375" y="4324"/>
                    <a:pt x="1384" y="4276"/>
                    <a:pt x="1384" y="4253"/>
                  </a:cubicBezTo>
                  <a:cubicBezTo>
                    <a:pt x="1384" y="4237"/>
                    <a:pt x="1384" y="4229"/>
                    <a:pt x="1384" y="4229"/>
                  </a:cubicBezTo>
                  <a:cubicBezTo>
                    <a:pt x="1384" y="4221"/>
                    <a:pt x="1384" y="4213"/>
                    <a:pt x="1384" y="4205"/>
                  </a:cubicBezTo>
                  <a:cubicBezTo>
                    <a:pt x="1384" y="4197"/>
                    <a:pt x="1391" y="4181"/>
                    <a:pt x="1384" y="4181"/>
                  </a:cubicBezTo>
                  <a:cubicBezTo>
                    <a:pt x="1375" y="4173"/>
                    <a:pt x="1368" y="4173"/>
                    <a:pt x="1344" y="4173"/>
                  </a:cubicBezTo>
                  <a:cubicBezTo>
                    <a:pt x="1336" y="4181"/>
                    <a:pt x="1320" y="4181"/>
                    <a:pt x="1312" y="4181"/>
                  </a:cubicBezTo>
                  <a:cubicBezTo>
                    <a:pt x="1265" y="4181"/>
                    <a:pt x="1233" y="4158"/>
                    <a:pt x="1217" y="4142"/>
                  </a:cubicBezTo>
                  <a:cubicBezTo>
                    <a:pt x="1209" y="4142"/>
                    <a:pt x="1209" y="4134"/>
                    <a:pt x="1202" y="4134"/>
                  </a:cubicBezTo>
                  <a:cubicBezTo>
                    <a:pt x="1202" y="4126"/>
                    <a:pt x="1194" y="4126"/>
                    <a:pt x="1186" y="4126"/>
                  </a:cubicBezTo>
                  <a:cubicBezTo>
                    <a:pt x="1162" y="4118"/>
                    <a:pt x="1138" y="4110"/>
                    <a:pt x="1122" y="4063"/>
                  </a:cubicBezTo>
                  <a:cubicBezTo>
                    <a:pt x="1099" y="4015"/>
                    <a:pt x="1059" y="3960"/>
                    <a:pt x="1051" y="3952"/>
                  </a:cubicBezTo>
                  <a:cubicBezTo>
                    <a:pt x="1044" y="3952"/>
                    <a:pt x="1044" y="3944"/>
                    <a:pt x="1035" y="3944"/>
                  </a:cubicBezTo>
                  <a:cubicBezTo>
                    <a:pt x="1028" y="3928"/>
                    <a:pt x="1012" y="3913"/>
                    <a:pt x="988" y="3913"/>
                  </a:cubicBezTo>
                  <a:cubicBezTo>
                    <a:pt x="980" y="3913"/>
                    <a:pt x="972" y="3913"/>
                    <a:pt x="972" y="3913"/>
                  </a:cubicBezTo>
                  <a:cubicBezTo>
                    <a:pt x="964" y="3920"/>
                    <a:pt x="957" y="3920"/>
                    <a:pt x="949" y="3920"/>
                  </a:cubicBezTo>
                  <a:cubicBezTo>
                    <a:pt x="901" y="3920"/>
                    <a:pt x="854" y="3881"/>
                    <a:pt x="838" y="3849"/>
                  </a:cubicBezTo>
                  <a:cubicBezTo>
                    <a:pt x="822" y="3826"/>
                    <a:pt x="783" y="3826"/>
                    <a:pt x="735" y="3826"/>
                  </a:cubicBezTo>
                  <a:cubicBezTo>
                    <a:pt x="696" y="3826"/>
                    <a:pt x="672" y="3818"/>
                    <a:pt x="672" y="3778"/>
                  </a:cubicBezTo>
                  <a:cubicBezTo>
                    <a:pt x="664" y="3762"/>
                    <a:pt x="664" y="3754"/>
                    <a:pt x="648" y="3747"/>
                  </a:cubicBezTo>
                  <a:cubicBezTo>
                    <a:pt x="648" y="3739"/>
                    <a:pt x="640" y="3739"/>
                    <a:pt x="632" y="3731"/>
                  </a:cubicBezTo>
                  <a:cubicBezTo>
                    <a:pt x="617" y="3715"/>
                    <a:pt x="625" y="3707"/>
                    <a:pt x="632" y="3691"/>
                  </a:cubicBezTo>
                  <a:cubicBezTo>
                    <a:pt x="632" y="3683"/>
                    <a:pt x="640" y="3667"/>
                    <a:pt x="640" y="3660"/>
                  </a:cubicBezTo>
                  <a:cubicBezTo>
                    <a:pt x="640" y="3644"/>
                    <a:pt x="648" y="3628"/>
                    <a:pt x="648" y="3620"/>
                  </a:cubicBezTo>
                  <a:cubicBezTo>
                    <a:pt x="656" y="3612"/>
                    <a:pt x="664" y="3596"/>
                    <a:pt x="656" y="3580"/>
                  </a:cubicBezTo>
                  <a:cubicBezTo>
                    <a:pt x="656" y="3557"/>
                    <a:pt x="664" y="3549"/>
                    <a:pt x="672" y="3549"/>
                  </a:cubicBezTo>
                  <a:cubicBezTo>
                    <a:pt x="672" y="3541"/>
                    <a:pt x="680" y="3533"/>
                    <a:pt x="680" y="3509"/>
                  </a:cubicBezTo>
                  <a:cubicBezTo>
                    <a:pt x="688" y="3470"/>
                    <a:pt x="664" y="3462"/>
                    <a:pt x="648" y="3454"/>
                  </a:cubicBezTo>
                  <a:cubicBezTo>
                    <a:pt x="640" y="3454"/>
                    <a:pt x="632" y="3446"/>
                    <a:pt x="625" y="3446"/>
                  </a:cubicBezTo>
                  <a:cubicBezTo>
                    <a:pt x="601" y="3422"/>
                    <a:pt x="625" y="3391"/>
                    <a:pt x="648" y="3359"/>
                  </a:cubicBezTo>
                  <a:cubicBezTo>
                    <a:pt x="648" y="3351"/>
                    <a:pt x="648" y="3343"/>
                    <a:pt x="648" y="3343"/>
                  </a:cubicBezTo>
                  <a:cubicBezTo>
                    <a:pt x="648" y="3320"/>
                    <a:pt x="617" y="3304"/>
                    <a:pt x="601" y="3296"/>
                  </a:cubicBezTo>
                  <a:cubicBezTo>
                    <a:pt x="585" y="3288"/>
                    <a:pt x="577" y="3272"/>
                    <a:pt x="569" y="3249"/>
                  </a:cubicBezTo>
                  <a:cubicBezTo>
                    <a:pt x="569" y="3233"/>
                    <a:pt x="569" y="3225"/>
                    <a:pt x="561" y="3217"/>
                  </a:cubicBezTo>
                  <a:cubicBezTo>
                    <a:pt x="553" y="3201"/>
                    <a:pt x="553" y="3193"/>
                    <a:pt x="553" y="3193"/>
                  </a:cubicBezTo>
                  <a:cubicBezTo>
                    <a:pt x="545" y="3193"/>
                    <a:pt x="545" y="3185"/>
                    <a:pt x="538" y="3169"/>
                  </a:cubicBezTo>
                  <a:cubicBezTo>
                    <a:pt x="538" y="3154"/>
                    <a:pt x="530" y="3146"/>
                    <a:pt x="530" y="3138"/>
                  </a:cubicBezTo>
                  <a:cubicBezTo>
                    <a:pt x="530" y="3130"/>
                    <a:pt x="530" y="3130"/>
                    <a:pt x="522" y="3122"/>
                  </a:cubicBezTo>
                  <a:cubicBezTo>
                    <a:pt x="506" y="3106"/>
                    <a:pt x="506" y="3106"/>
                    <a:pt x="498" y="3067"/>
                  </a:cubicBezTo>
                  <a:cubicBezTo>
                    <a:pt x="498" y="3059"/>
                    <a:pt x="498" y="3051"/>
                    <a:pt x="498" y="3043"/>
                  </a:cubicBezTo>
                  <a:cubicBezTo>
                    <a:pt x="498" y="3019"/>
                    <a:pt x="498" y="3011"/>
                    <a:pt x="490" y="3003"/>
                  </a:cubicBezTo>
                  <a:cubicBezTo>
                    <a:pt x="474" y="3003"/>
                    <a:pt x="458" y="2980"/>
                    <a:pt x="443" y="2933"/>
                  </a:cubicBezTo>
                  <a:cubicBezTo>
                    <a:pt x="435" y="2902"/>
                    <a:pt x="427" y="2894"/>
                    <a:pt x="403" y="2870"/>
                  </a:cubicBezTo>
                  <a:cubicBezTo>
                    <a:pt x="372" y="2846"/>
                    <a:pt x="387" y="2744"/>
                    <a:pt x="387" y="2712"/>
                  </a:cubicBezTo>
                  <a:cubicBezTo>
                    <a:pt x="387" y="2696"/>
                    <a:pt x="387" y="2688"/>
                    <a:pt x="387" y="2680"/>
                  </a:cubicBezTo>
                  <a:cubicBezTo>
                    <a:pt x="387" y="2680"/>
                    <a:pt x="379" y="2680"/>
                    <a:pt x="387" y="2672"/>
                  </a:cubicBezTo>
                  <a:cubicBezTo>
                    <a:pt x="387" y="2672"/>
                    <a:pt x="387" y="2672"/>
                    <a:pt x="403" y="2672"/>
                  </a:cubicBezTo>
                  <a:cubicBezTo>
                    <a:pt x="403" y="2672"/>
                    <a:pt x="411" y="2672"/>
                    <a:pt x="419" y="2672"/>
                  </a:cubicBezTo>
                  <a:cubicBezTo>
                    <a:pt x="458" y="2664"/>
                    <a:pt x="458" y="2641"/>
                    <a:pt x="466" y="2601"/>
                  </a:cubicBezTo>
                  <a:cubicBezTo>
                    <a:pt x="466" y="2593"/>
                    <a:pt x="474" y="2585"/>
                    <a:pt x="474" y="2578"/>
                  </a:cubicBezTo>
                  <a:cubicBezTo>
                    <a:pt x="482" y="2554"/>
                    <a:pt x="482" y="2546"/>
                    <a:pt x="474" y="2538"/>
                  </a:cubicBezTo>
                  <a:cubicBezTo>
                    <a:pt x="474" y="2538"/>
                    <a:pt x="466" y="2530"/>
                    <a:pt x="451" y="2530"/>
                  </a:cubicBezTo>
                  <a:cubicBezTo>
                    <a:pt x="451" y="2530"/>
                    <a:pt x="443" y="2530"/>
                    <a:pt x="435" y="2530"/>
                  </a:cubicBezTo>
                  <a:cubicBezTo>
                    <a:pt x="427" y="2530"/>
                    <a:pt x="419" y="2530"/>
                    <a:pt x="419" y="2530"/>
                  </a:cubicBezTo>
                  <a:cubicBezTo>
                    <a:pt x="411" y="2530"/>
                    <a:pt x="411" y="2530"/>
                    <a:pt x="411" y="2530"/>
                  </a:cubicBezTo>
                  <a:cubicBezTo>
                    <a:pt x="403" y="2530"/>
                    <a:pt x="403" y="2530"/>
                    <a:pt x="403" y="2530"/>
                  </a:cubicBezTo>
                  <a:cubicBezTo>
                    <a:pt x="395" y="2530"/>
                    <a:pt x="387" y="2522"/>
                    <a:pt x="372" y="2498"/>
                  </a:cubicBezTo>
                  <a:cubicBezTo>
                    <a:pt x="356" y="2475"/>
                    <a:pt x="348" y="2475"/>
                    <a:pt x="340" y="2467"/>
                  </a:cubicBezTo>
                  <a:cubicBezTo>
                    <a:pt x="332" y="2459"/>
                    <a:pt x="332" y="2459"/>
                    <a:pt x="316" y="2443"/>
                  </a:cubicBezTo>
                  <a:cubicBezTo>
                    <a:pt x="292" y="2420"/>
                    <a:pt x="300" y="2388"/>
                    <a:pt x="300" y="2356"/>
                  </a:cubicBezTo>
                  <a:cubicBezTo>
                    <a:pt x="300" y="2348"/>
                    <a:pt x="300" y="2340"/>
                    <a:pt x="300" y="2325"/>
                  </a:cubicBezTo>
                  <a:cubicBezTo>
                    <a:pt x="300" y="2301"/>
                    <a:pt x="300" y="2293"/>
                    <a:pt x="308" y="2285"/>
                  </a:cubicBezTo>
                  <a:cubicBezTo>
                    <a:pt x="316" y="2277"/>
                    <a:pt x="316" y="2269"/>
                    <a:pt x="324" y="2253"/>
                  </a:cubicBezTo>
                  <a:cubicBezTo>
                    <a:pt x="332" y="2230"/>
                    <a:pt x="332" y="2214"/>
                    <a:pt x="324" y="2198"/>
                  </a:cubicBezTo>
                  <a:cubicBezTo>
                    <a:pt x="324" y="2190"/>
                    <a:pt x="324" y="2182"/>
                    <a:pt x="324" y="2167"/>
                  </a:cubicBezTo>
                  <a:cubicBezTo>
                    <a:pt x="324" y="2151"/>
                    <a:pt x="324" y="2135"/>
                    <a:pt x="332" y="2135"/>
                  </a:cubicBezTo>
                  <a:cubicBezTo>
                    <a:pt x="340" y="2135"/>
                    <a:pt x="348" y="2135"/>
                    <a:pt x="356" y="2143"/>
                  </a:cubicBezTo>
                  <a:cubicBezTo>
                    <a:pt x="372" y="2151"/>
                    <a:pt x="372" y="2158"/>
                    <a:pt x="387" y="2182"/>
                  </a:cubicBezTo>
                  <a:cubicBezTo>
                    <a:pt x="387" y="2190"/>
                    <a:pt x="395" y="2206"/>
                    <a:pt x="403" y="2222"/>
                  </a:cubicBezTo>
                  <a:cubicBezTo>
                    <a:pt x="419" y="2245"/>
                    <a:pt x="427" y="2269"/>
                    <a:pt x="427" y="2269"/>
                  </a:cubicBezTo>
                  <a:cubicBezTo>
                    <a:pt x="427" y="2269"/>
                    <a:pt x="427" y="2269"/>
                    <a:pt x="435" y="2269"/>
                  </a:cubicBezTo>
                  <a:cubicBezTo>
                    <a:pt x="435" y="2261"/>
                    <a:pt x="443" y="2261"/>
                    <a:pt x="451" y="2261"/>
                  </a:cubicBezTo>
                  <a:cubicBezTo>
                    <a:pt x="458" y="2261"/>
                    <a:pt x="458" y="2261"/>
                    <a:pt x="458" y="2261"/>
                  </a:cubicBezTo>
                  <a:cubicBezTo>
                    <a:pt x="458" y="2253"/>
                    <a:pt x="458" y="2245"/>
                    <a:pt x="451" y="2230"/>
                  </a:cubicBezTo>
                  <a:cubicBezTo>
                    <a:pt x="451" y="2222"/>
                    <a:pt x="451" y="2206"/>
                    <a:pt x="443" y="2198"/>
                  </a:cubicBezTo>
                  <a:cubicBezTo>
                    <a:pt x="443" y="2174"/>
                    <a:pt x="435" y="2151"/>
                    <a:pt x="435" y="2127"/>
                  </a:cubicBezTo>
                  <a:cubicBezTo>
                    <a:pt x="427" y="2111"/>
                    <a:pt x="427" y="2095"/>
                    <a:pt x="419" y="2087"/>
                  </a:cubicBezTo>
                  <a:cubicBezTo>
                    <a:pt x="419" y="2072"/>
                    <a:pt x="411" y="2064"/>
                    <a:pt x="411" y="2064"/>
                  </a:cubicBezTo>
                  <a:cubicBezTo>
                    <a:pt x="403" y="2056"/>
                    <a:pt x="395" y="2056"/>
                    <a:pt x="395" y="2048"/>
                  </a:cubicBezTo>
                  <a:cubicBezTo>
                    <a:pt x="387" y="2032"/>
                    <a:pt x="395" y="2024"/>
                    <a:pt x="403" y="2016"/>
                  </a:cubicBezTo>
                  <a:cubicBezTo>
                    <a:pt x="403" y="2008"/>
                    <a:pt x="419" y="2000"/>
                    <a:pt x="427" y="2000"/>
                  </a:cubicBezTo>
                  <a:cubicBezTo>
                    <a:pt x="435" y="2000"/>
                    <a:pt x="451" y="1993"/>
                    <a:pt x="451" y="1985"/>
                  </a:cubicBezTo>
                  <a:cubicBezTo>
                    <a:pt x="451" y="1977"/>
                    <a:pt x="451" y="1969"/>
                    <a:pt x="443" y="1961"/>
                  </a:cubicBezTo>
                  <a:cubicBezTo>
                    <a:pt x="427" y="1945"/>
                    <a:pt x="419" y="1937"/>
                    <a:pt x="395" y="1929"/>
                  </a:cubicBezTo>
                  <a:cubicBezTo>
                    <a:pt x="387" y="1929"/>
                    <a:pt x="387" y="1929"/>
                    <a:pt x="387" y="1945"/>
                  </a:cubicBezTo>
                  <a:cubicBezTo>
                    <a:pt x="387" y="1953"/>
                    <a:pt x="387" y="1969"/>
                    <a:pt x="379" y="1985"/>
                  </a:cubicBezTo>
                  <a:cubicBezTo>
                    <a:pt x="364" y="2000"/>
                    <a:pt x="372" y="2008"/>
                    <a:pt x="372" y="2016"/>
                  </a:cubicBezTo>
                  <a:cubicBezTo>
                    <a:pt x="372" y="2024"/>
                    <a:pt x="372" y="2032"/>
                    <a:pt x="372" y="2040"/>
                  </a:cubicBezTo>
                  <a:cubicBezTo>
                    <a:pt x="372" y="2064"/>
                    <a:pt x="356" y="2072"/>
                    <a:pt x="348" y="2072"/>
                  </a:cubicBezTo>
                  <a:cubicBezTo>
                    <a:pt x="340" y="2072"/>
                    <a:pt x="332" y="2072"/>
                    <a:pt x="332" y="2064"/>
                  </a:cubicBezTo>
                  <a:cubicBezTo>
                    <a:pt x="308" y="2056"/>
                    <a:pt x="292" y="2032"/>
                    <a:pt x="269" y="1977"/>
                  </a:cubicBezTo>
                  <a:cubicBezTo>
                    <a:pt x="261" y="1945"/>
                    <a:pt x="253" y="1945"/>
                    <a:pt x="245" y="1945"/>
                  </a:cubicBezTo>
                  <a:cubicBezTo>
                    <a:pt x="237" y="1945"/>
                    <a:pt x="237" y="1945"/>
                    <a:pt x="229" y="1945"/>
                  </a:cubicBezTo>
                  <a:cubicBezTo>
                    <a:pt x="221" y="1945"/>
                    <a:pt x="214" y="1945"/>
                    <a:pt x="198" y="1945"/>
                  </a:cubicBezTo>
                  <a:cubicBezTo>
                    <a:pt x="198" y="1945"/>
                    <a:pt x="182" y="1945"/>
                    <a:pt x="182" y="1937"/>
                  </a:cubicBezTo>
                  <a:cubicBezTo>
                    <a:pt x="182" y="1929"/>
                    <a:pt x="190" y="1921"/>
                    <a:pt x="214" y="1905"/>
                  </a:cubicBezTo>
                  <a:lnTo>
                    <a:pt x="214" y="1898"/>
                  </a:lnTo>
                  <a:cubicBezTo>
                    <a:pt x="229" y="1890"/>
                    <a:pt x="237" y="1850"/>
                    <a:pt x="229" y="1819"/>
                  </a:cubicBezTo>
                  <a:cubicBezTo>
                    <a:pt x="229" y="1803"/>
                    <a:pt x="229" y="1803"/>
                    <a:pt x="221" y="1795"/>
                  </a:cubicBezTo>
                  <a:cubicBezTo>
                    <a:pt x="221" y="1795"/>
                    <a:pt x="214" y="1787"/>
                    <a:pt x="214" y="1763"/>
                  </a:cubicBezTo>
                  <a:cubicBezTo>
                    <a:pt x="205" y="1755"/>
                    <a:pt x="205" y="1740"/>
                    <a:pt x="205" y="1740"/>
                  </a:cubicBezTo>
                  <a:cubicBezTo>
                    <a:pt x="205" y="1724"/>
                    <a:pt x="205" y="1724"/>
                    <a:pt x="190" y="1708"/>
                  </a:cubicBezTo>
                  <a:cubicBezTo>
                    <a:pt x="182" y="1708"/>
                    <a:pt x="182" y="1700"/>
                    <a:pt x="174" y="1700"/>
                  </a:cubicBezTo>
                  <a:cubicBezTo>
                    <a:pt x="166" y="1692"/>
                    <a:pt x="158" y="1684"/>
                    <a:pt x="150" y="1653"/>
                  </a:cubicBezTo>
                  <a:cubicBezTo>
                    <a:pt x="150" y="1621"/>
                    <a:pt x="142" y="1613"/>
                    <a:pt x="126" y="1597"/>
                  </a:cubicBezTo>
                  <a:cubicBezTo>
                    <a:pt x="119" y="1597"/>
                    <a:pt x="111" y="1589"/>
                    <a:pt x="111" y="1581"/>
                  </a:cubicBezTo>
                  <a:cubicBezTo>
                    <a:pt x="95" y="1574"/>
                    <a:pt x="95" y="1566"/>
                    <a:pt x="95" y="1550"/>
                  </a:cubicBezTo>
                  <a:cubicBezTo>
                    <a:pt x="95" y="1534"/>
                    <a:pt x="95" y="1510"/>
                    <a:pt x="63" y="1471"/>
                  </a:cubicBezTo>
                  <a:cubicBezTo>
                    <a:pt x="39" y="1439"/>
                    <a:pt x="39" y="1423"/>
                    <a:pt x="39" y="1423"/>
                  </a:cubicBezTo>
                  <a:cubicBezTo>
                    <a:pt x="39" y="1415"/>
                    <a:pt x="47" y="1415"/>
                    <a:pt x="47" y="1415"/>
                  </a:cubicBezTo>
                  <a:lnTo>
                    <a:pt x="55" y="1415"/>
                  </a:lnTo>
                  <a:lnTo>
                    <a:pt x="55" y="1408"/>
                  </a:lnTo>
                  <a:cubicBezTo>
                    <a:pt x="47" y="1384"/>
                    <a:pt x="55" y="1360"/>
                    <a:pt x="71" y="1328"/>
                  </a:cubicBezTo>
                  <a:cubicBezTo>
                    <a:pt x="71" y="1313"/>
                    <a:pt x="71" y="1313"/>
                    <a:pt x="71" y="1313"/>
                  </a:cubicBezTo>
                  <a:cubicBezTo>
                    <a:pt x="87" y="1281"/>
                    <a:pt x="87" y="1273"/>
                    <a:pt x="79" y="1241"/>
                  </a:cubicBezTo>
                  <a:cubicBezTo>
                    <a:pt x="71" y="1234"/>
                    <a:pt x="71" y="1234"/>
                    <a:pt x="71" y="1234"/>
                  </a:cubicBezTo>
                  <a:cubicBezTo>
                    <a:pt x="63" y="1202"/>
                    <a:pt x="71" y="1202"/>
                    <a:pt x="87" y="1186"/>
                  </a:cubicBezTo>
                  <a:cubicBezTo>
                    <a:pt x="95" y="1186"/>
                    <a:pt x="103" y="1178"/>
                    <a:pt x="111" y="1170"/>
                  </a:cubicBezTo>
                  <a:cubicBezTo>
                    <a:pt x="126" y="1155"/>
                    <a:pt x="126" y="1147"/>
                    <a:pt x="119" y="1123"/>
                  </a:cubicBezTo>
                  <a:cubicBezTo>
                    <a:pt x="119" y="1115"/>
                    <a:pt x="119" y="1099"/>
                    <a:pt x="119" y="1083"/>
                  </a:cubicBezTo>
                  <a:cubicBezTo>
                    <a:pt x="119" y="1076"/>
                    <a:pt x="119" y="1068"/>
                    <a:pt x="119" y="1060"/>
                  </a:cubicBezTo>
                  <a:cubicBezTo>
                    <a:pt x="119" y="1036"/>
                    <a:pt x="119" y="1028"/>
                    <a:pt x="111" y="981"/>
                  </a:cubicBezTo>
                  <a:cubicBezTo>
                    <a:pt x="103" y="949"/>
                    <a:pt x="95" y="933"/>
                    <a:pt x="87" y="925"/>
                  </a:cubicBezTo>
                  <a:cubicBezTo>
                    <a:pt x="87" y="910"/>
                    <a:pt x="79" y="902"/>
                    <a:pt x="71" y="878"/>
                  </a:cubicBezTo>
                  <a:cubicBezTo>
                    <a:pt x="63" y="846"/>
                    <a:pt x="55" y="846"/>
                    <a:pt x="47" y="838"/>
                  </a:cubicBezTo>
                  <a:cubicBezTo>
                    <a:pt x="39" y="830"/>
                    <a:pt x="32" y="823"/>
                    <a:pt x="24" y="799"/>
                  </a:cubicBezTo>
                  <a:cubicBezTo>
                    <a:pt x="0" y="767"/>
                    <a:pt x="0" y="759"/>
                    <a:pt x="8" y="736"/>
                  </a:cubicBezTo>
                  <a:cubicBezTo>
                    <a:pt x="8" y="728"/>
                    <a:pt x="16" y="712"/>
                    <a:pt x="16" y="696"/>
                  </a:cubicBezTo>
                  <a:cubicBezTo>
                    <a:pt x="16" y="657"/>
                    <a:pt x="24" y="649"/>
                    <a:pt x="39" y="641"/>
                  </a:cubicBezTo>
                  <a:cubicBezTo>
                    <a:pt x="47" y="633"/>
                    <a:pt x="55" y="633"/>
                    <a:pt x="55" y="625"/>
                  </a:cubicBezTo>
                  <a:cubicBezTo>
                    <a:pt x="71" y="609"/>
                    <a:pt x="95" y="577"/>
                    <a:pt x="119" y="562"/>
                  </a:cubicBezTo>
                  <a:cubicBezTo>
                    <a:pt x="126" y="554"/>
                    <a:pt x="126" y="546"/>
                    <a:pt x="134" y="546"/>
                  </a:cubicBezTo>
                  <a:cubicBezTo>
                    <a:pt x="142" y="538"/>
                    <a:pt x="142" y="530"/>
                    <a:pt x="150" y="514"/>
                  </a:cubicBezTo>
                  <a:cubicBezTo>
                    <a:pt x="150" y="506"/>
                    <a:pt x="150" y="498"/>
                    <a:pt x="158" y="491"/>
                  </a:cubicBezTo>
                  <a:cubicBezTo>
                    <a:pt x="158" y="467"/>
                    <a:pt x="166" y="467"/>
                    <a:pt x="174" y="459"/>
                  </a:cubicBezTo>
                  <a:cubicBezTo>
                    <a:pt x="174" y="459"/>
                    <a:pt x="182" y="451"/>
                    <a:pt x="190" y="435"/>
                  </a:cubicBezTo>
                  <a:cubicBezTo>
                    <a:pt x="198" y="419"/>
                    <a:pt x="198" y="404"/>
                    <a:pt x="190" y="396"/>
                  </a:cubicBezTo>
                  <a:cubicBezTo>
                    <a:pt x="190" y="388"/>
                    <a:pt x="190" y="372"/>
                    <a:pt x="190" y="364"/>
                  </a:cubicBezTo>
                  <a:cubicBezTo>
                    <a:pt x="198" y="340"/>
                    <a:pt x="221" y="324"/>
                    <a:pt x="237" y="309"/>
                  </a:cubicBezTo>
                  <a:cubicBezTo>
                    <a:pt x="237" y="301"/>
                    <a:pt x="245" y="301"/>
                    <a:pt x="245" y="301"/>
                  </a:cubicBezTo>
                  <a:cubicBezTo>
                    <a:pt x="253" y="293"/>
                    <a:pt x="253" y="285"/>
                    <a:pt x="253" y="277"/>
                  </a:cubicBezTo>
                  <a:cubicBezTo>
                    <a:pt x="253" y="277"/>
                    <a:pt x="253" y="261"/>
                    <a:pt x="253" y="246"/>
                  </a:cubicBezTo>
                  <a:cubicBezTo>
                    <a:pt x="253" y="222"/>
                    <a:pt x="261" y="214"/>
                    <a:pt x="269" y="206"/>
                  </a:cubicBezTo>
                  <a:cubicBezTo>
                    <a:pt x="277" y="198"/>
                    <a:pt x="277" y="190"/>
                    <a:pt x="285" y="182"/>
                  </a:cubicBezTo>
                  <a:cubicBezTo>
                    <a:pt x="292" y="158"/>
                    <a:pt x="285" y="151"/>
                    <a:pt x="269" y="143"/>
                  </a:cubicBezTo>
                  <a:cubicBezTo>
                    <a:pt x="261" y="135"/>
                    <a:pt x="253" y="119"/>
                    <a:pt x="245" y="103"/>
                  </a:cubicBezTo>
                  <a:cubicBezTo>
                    <a:pt x="237" y="95"/>
                    <a:pt x="229" y="80"/>
                    <a:pt x="237" y="71"/>
                  </a:cubicBezTo>
                  <a:cubicBezTo>
                    <a:pt x="245" y="48"/>
                    <a:pt x="269" y="32"/>
                    <a:pt x="269" y="32"/>
                  </a:cubicBezTo>
                  <a:lnTo>
                    <a:pt x="269" y="32"/>
                  </a:lnTo>
                  <a:cubicBezTo>
                    <a:pt x="269" y="32"/>
                    <a:pt x="285" y="32"/>
                    <a:pt x="292" y="24"/>
                  </a:cubicBezTo>
                  <a:cubicBezTo>
                    <a:pt x="300" y="16"/>
                    <a:pt x="300" y="8"/>
                    <a:pt x="300" y="8"/>
                  </a:cubicBezTo>
                  <a:cubicBezTo>
                    <a:pt x="292" y="0"/>
                    <a:pt x="292" y="0"/>
                    <a:pt x="292" y="0"/>
                  </a:cubicBezTo>
                  <a:cubicBezTo>
                    <a:pt x="300" y="0"/>
                    <a:pt x="300" y="0"/>
                    <a:pt x="300" y="0"/>
                  </a:cubicBezTo>
                  <a:cubicBezTo>
                    <a:pt x="538" y="71"/>
                    <a:pt x="1035" y="206"/>
                    <a:pt x="1684" y="364"/>
                  </a:cubicBezTo>
                  <a:cubicBezTo>
                    <a:pt x="1692" y="364"/>
                    <a:pt x="1692" y="364"/>
                    <a:pt x="1692" y="364"/>
                  </a:cubicBezTo>
                  <a:cubicBezTo>
                    <a:pt x="1336" y="1755"/>
                    <a:pt x="1336" y="1755"/>
                    <a:pt x="1336" y="1755"/>
                  </a:cubicBezTo>
                  <a:cubicBezTo>
                    <a:pt x="2933" y="4039"/>
                    <a:pt x="2933" y="4039"/>
                    <a:pt x="2933" y="4039"/>
                  </a:cubicBezTo>
                  <a:lnTo>
                    <a:pt x="2933" y="4039"/>
                  </a:lnTo>
                  <a:cubicBezTo>
                    <a:pt x="2933" y="4055"/>
                    <a:pt x="2933" y="4063"/>
                    <a:pt x="2925" y="4086"/>
                  </a:cubicBezTo>
                  <a:cubicBezTo>
                    <a:pt x="2925" y="4110"/>
                    <a:pt x="2933" y="4118"/>
                    <a:pt x="2941" y="4134"/>
                  </a:cubicBezTo>
                  <a:cubicBezTo>
                    <a:pt x="2949" y="4142"/>
                    <a:pt x="2957" y="4150"/>
                    <a:pt x="2965" y="4158"/>
                  </a:cubicBezTo>
                  <a:cubicBezTo>
                    <a:pt x="2965" y="4166"/>
                    <a:pt x="2972" y="4173"/>
                    <a:pt x="2972" y="4181"/>
                  </a:cubicBezTo>
                  <a:cubicBezTo>
                    <a:pt x="2980" y="4197"/>
                    <a:pt x="2988" y="4213"/>
                    <a:pt x="2996" y="4237"/>
                  </a:cubicBezTo>
                  <a:cubicBezTo>
                    <a:pt x="2996" y="4260"/>
                    <a:pt x="3020" y="4324"/>
                    <a:pt x="3044" y="4339"/>
                  </a:cubicBezTo>
                  <a:cubicBezTo>
                    <a:pt x="3051" y="4339"/>
                    <a:pt x="3059" y="4355"/>
                    <a:pt x="3067" y="4371"/>
                  </a:cubicBezTo>
                  <a:cubicBezTo>
                    <a:pt x="3067" y="4387"/>
                    <a:pt x="3067" y="4403"/>
                    <a:pt x="3059" y="4411"/>
                  </a:cubicBezTo>
                  <a:cubicBezTo>
                    <a:pt x="3051" y="4426"/>
                    <a:pt x="3044" y="4426"/>
                    <a:pt x="3036" y="4434"/>
                  </a:cubicBezTo>
                  <a:cubicBezTo>
                    <a:pt x="3028" y="4434"/>
                    <a:pt x="3012" y="4442"/>
                    <a:pt x="2996" y="4450"/>
                  </a:cubicBezTo>
                  <a:cubicBezTo>
                    <a:pt x="2980" y="4458"/>
                    <a:pt x="2965" y="4474"/>
                    <a:pt x="2957" y="4490"/>
                  </a:cubicBezTo>
                  <a:cubicBezTo>
                    <a:pt x="2941" y="4506"/>
                    <a:pt x="2925" y="4521"/>
                    <a:pt x="2901" y="4529"/>
                  </a:cubicBezTo>
                  <a:cubicBezTo>
                    <a:pt x="2878" y="4545"/>
                    <a:pt x="2885" y="4561"/>
                    <a:pt x="2885" y="4584"/>
                  </a:cubicBezTo>
                  <a:cubicBezTo>
                    <a:pt x="2885" y="4592"/>
                    <a:pt x="2893" y="4608"/>
                    <a:pt x="2885" y="4632"/>
                  </a:cubicBezTo>
                  <a:cubicBezTo>
                    <a:pt x="2878" y="4671"/>
                    <a:pt x="2846" y="4719"/>
                    <a:pt x="2830" y="4750"/>
                  </a:cubicBezTo>
                  <a:cubicBezTo>
                    <a:pt x="2822" y="4758"/>
                    <a:pt x="2822" y="4758"/>
                    <a:pt x="2814" y="4766"/>
                  </a:cubicBezTo>
                  <a:cubicBezTo>
                    <a:pt x="2807" y="4774"/>
                    <a:pt x="2798" y="4782"/>
                    <a:pt x="2783" y="4782"/>
                  </a:cubicBezTo>
                  <a:cubicBezTo>
                    <a:pt x="2775" y="4790"/>
                    <a:pt x="2759" y="4790"/>
                    <a:pt x="2751" y="4806"/>
                  </a:cubicBezTo>
                  <a:cubicBezTo>
                    <a:pt x="2743" y="4822"/>
                    <a:pt x="2751" y="4830"/>
                    <a:pt x="2751" y="4845"/>
                  </a:cubicBezTo>
                  <a:cubicBezTo>
                    <a:pt x="2759" y="4853"/>
                    <a:pt x="2767" y="4869"/>
                    <a:pt x="2767" y="4885"/>
                  </a:cubicBezTo>
                  <a:cubicBezTo>
                    <a:pt x="2767" y="4908"/>
                    <a:pt x="2759" y="4908"/>
                    <a:pt x="2751" y="4917"/>
                  </a:cubicBezTo>
                  <a:cubicBezTo>
                    <a:pt x="2751" y="4917"/>
                    <a:pt x="2751" y="4917"/>
                    <a:pt x="2751" y="4932"/>
                  </a:cubicBezTo>
                  <a:cubicBezTo>
                    <a:pt x="2751" y="4940"/>
                    <a:pt x="2751" y="4948"/>
                    <a:pt x="2767" y="4948"/>
                  </a:cubicBezTo>
                  <a:cubicBezTo>
                    <a:pt x="2775" y="4948"/>
                    <a:pt x="2783" y="4948"/>
                    <a:pt x="2798" y="4956"/>
                  </a:cubicBezTo>
                  <a:cubicBezTo>
                    <a:pt x="2822" y="4964"/>
                    <a:pt x="2822" y="4972"/>
                    <a:pt x="2830" y="5011"/>
                  </a:cubicBezTo>
                  <a:lnTo>
                    <a:pt x="2830" y="5011"/>
                  </a:lnTo>
                  <a:cubicBezTo>
                    <a:pt x="2830" y="5035"/>
                    <a:pt x="2822" y="5043"/>
                    <a:pt x="2807" y="5043"/>
                  </a:cubicBezTo>
                  <a:cubicBezTo>
                    <a:pt x="2798" y="5051"/>
                    <a:pt x="2798" y="5051"/>
                    <a:pt x="2791" y="5067"/>
                  </a:cubicBezTo>
                  <a:cubicBezTo>
                    <a:pt x="2791" y="5098"/>
                    <a:pt x="2743" y="5098"/>
                    <a:pt x="2727" y="5098"/>
                  </a:cubicBezTo>
                  <a:cubicBezTo>
                    <a:pt x="2719" y="5098"/>
                    <a:pt x="2704" y="5106"/>
                    <a:pt x="2688" y="5106"/>
                  </a:cubicBezTo>
                  <a:close/>
                  <a:moveTo>
                    <a:pt x="1723" y="4980"/>
                  </a:moveTo>
                  <a:lnTo>
                    <a:pt x="1723" y="4980"/>
                  </a:lnTo>
                  <a:cubicBezTo>
                    <a:pt x="1881" y="4996"/>
                    <a:pt x="2632" y="5083"/>
                    <a:pt x="2672" y="5083"/>
                  </a:cubicBezTo>
                  <a:cubicBezTo>
                    <a:pt x="2680" y="5090"/>
                    <a:pt x="2688" y="5090"/>
                    <a:pt x="2696" y="5098"/>
                  </a:cubicBezTo>
                  <a:cubicBezTo>
                    <a:pt x="2704" y="5098"/>
                    <a:pt x="2719" y="5090"/>
                    <a:pt x="2727" y="5090"/>
                  </a:cubicBezTo>
                  <a:cubicBezTo>
                    <a:pt x="2743" y="5090"/>
                    <a:pt x="2783" y="5090"/>
                    <a:pt x="2783" y="5067"/>
                  </a:cubicBezTo>
                  <a:cubicBezTo>
                    <a:pt x="2791" y="5051"/>
                    <a:pt x="2798" y="5043"/>
                    <a:pt x="2807" y="5043"/>
                  </a:cubicBezTo>
                  <a:cubicBezTo>
                    <a:pt x="2814" y="5035"/>
                    <a:pt x="2822" y="5035"/>
                    <a:pt x="2822" y="5011"/>
                  </a:cubicBezTo>
                  <a:lnTo>
                    <a:pt x="2822" y="5011"/>
                  </a:lnTo>
                  <a:cubicBezTo>
                    <a:pt x="2814" y="4972"/>
                    <a:pt x="2814" y="4972"/>
                    <a:pt x="2791" y="4956"/>
                  </a:cubicBezTo>
                  <a:cubicBezTo>
                    <a:pt x="2783" y="4956"/>
                    <a:pt x="2775" y="4956"/>
                    <a:pt x="2767" y="4956"/>
                  </a:cubicBezTo>
                  <a:cubicBezTo>
                    <a:pt x="2751" y="4948"/>
                    <a:pt x="2743" y="4948"/>
                    <a:pt x="2743" y="4932"/>
                  </a:cubicBezTo>
                  <a:cubicBezTo>
                    <a:pt x="2743" y="4917"/>
                    <a:pt x="2743" y="4917"/>
                    <a:pt x="2751" y="4908"/>
                  </a:cubicBezTo>
                  <a:cubicBezTo>
                    <a:pt x="2751" y="4908"/>
                    <a:pt x="2759" y="4901"/>
                    <a:pt x="2759" y="4885"/>
                  </a:cubicBezTo>
                  <a:cubicBezTo>
                    <a:pt x="2759" y="4869"/>
                    <a:pt x="2751" y="4861"/>
                    <a:pt x="2751" y="4845"/>
                  </a:cubicBezTo>
                  <a:cubicBezTo>
                    <a:pt x="2743" y="4830"/>
                    <a:pt x="2735" y="4822"/>
                    <a:pt x="2743" y="4806"/>
                  </a:cubicBezTo>
                  <a:cubicBezTo>
                    <a:pt x="2751" y="4782"/>
                    <a:pt x="2767" y="4782"/>
                    <a:pt x="2783" y="4774"/>
                  </a:cubicBezTo>
                  <a:cubicBezTo>
                    <a:pt x="2798" y="4774"/>
                    <a:pt x="2807" y="4766"/>
                    <a:pt x="2814" y="4758"/>
                  </a:cubicBezTo>
                  <a:cubicBezTo>
                    <a:pt x="2814" y="4758"/>
                    <a:pt x="2814" y="4750"/>
                    <a:pt x="2822" y="4743"/>
                  </a:cubicBezTo>
                  <a:cubicBezTo>
                    <a:pt x="2838" y="4711"/>
                    <a:pt x="2870" y="4664"/>
                    <a:pt x="2878" y="4632"/>
                  </a:cubicBezTo>
                  <a:cubicBezTo>
                    <a:pt x="2885" y="4608"/>
                    <a:pt x="2878" y="4600"/>
                    <a:pt x="2878" y="4584"/>
                  </a:cubicBezTo>
                  <a:cubicBezTo>
                    <a:pt x="2878" y="4561"/>
                    <a:pt x="2870" y="4537"/>
                    <a:pt x="2901" y="4521"/>
                  </a:cubicBezTo>
                  <a:cubicBezTo>
                    <a:pt x="2917" y="4513"/>
                    <a:pt x="2933" y="4497"/>
                    <a:pt x="2949" y="4482"/>
                  </a:cubicBezTo>
                  <a:cubicBezTo>
                    <a:pt x="2965" y="4466"/>
                    <a:pt x="2980" y="4450"/>
                    <a:pt x="2996" y="4442"/>
                  </a:cubicBezTo>
                  <a:cubicBezTo>
                    <a:pt x="3012" y="4434"/>
                    <a:pt x="3020" y="4426"/>
                    <a:pt x="3028" y="4426"/>
                  </a:cubicBezTo>
                  <a:cubicBezTo>
                    <a:pt x="3044" y="4418"/>
                    <a:pt x="3051" y="4418"/>
                    <a:pt x="3051" y="4411"/>
                  </a:cubicBezTo>
                  <a:cubicBezTo>
                    <a:pt x="3059" y="4403"/>
                    <a:pt x="3059" y="4387"/>
                    <a:pt x="3059" y="4371"/>
                  </a:cubicBezTo>
                  <a:cubicBezTo>
                    <a:pt x="3051" y="4355"/>
                    <a:pt x="3044" y="4347"/>
                    <a:pt x="3036" y="4339"/>
                  </a:cubicBezTo>
                  <a:cubicBezTo>
                    <a:pt x="3012" y="4331"/>
                    <a:pt x="2988" y="4260"/>
                    <a:pt x="2988" y="4237"/>
                  </a:cubicBezTo>
                  <a:cubicBezTo>
                    <a:pt x="2980" y="4213"/>
                    <a:pt x="2980" y="4205"/>
                    <a:pt x="2965" y="4181"/>
                  </a:cubicBezTo>
                  <a:cubicBezTo>
                    <a:pt x="2965" y="4181"/>
                    <a:pt x="2957" y="4173"/>
                    <a:pt x="2957" y="4166"/>
                  </a:cubicBezTo>
                  <a:cubicBezTo>
                    <a:pt x="2949" y="4150"/>
                    <a:pt x="2941" y="4142"/>
                    <a:pt x="2933" y="4134"/>
                  </a:cubicBezTo>
                  <a:cubicBezTo>
                    <a:pt x="2925" y="4126"/>
                    <a:pt x="2917" y="4110"/>
                    <a:pt x="2917" y="4078"/>
                  </a:cubicBezTo>
                  <a:cubicBezTo>
                    <a:pt x="2925" y="4063"/>
                    <a:pt x="2925" y="4055"/>
                    <a:pt x="2925" y="4039"/>
                  </a:cubicBezTo>
                  <a:cubicBezTo>
                    <a:pt x="1328" y="1763"/>
                    <a:pt x="1328" y="1763"/>
                    <a:pt x="1328" y="1763"/>
                  </a:cubicBezTo>
                  <a:cubicBezTo>
                    <a:pt x="1684" y="372"/>
                    <a:pt x="1684" y="372"/>
                    <a:pt x="1684" y="372"/>
                  </a:cubicBezTo>
                  <a:cubicBezTo>
                    <a:pt x="1035" y="214"/>
                    <a:pt x="545" y="80"/>
                    <a:pt x="308" y="8"/>
                  </a:cubicBezTo>
                  <a:cubicBezTo>
                    <a:pt x="308" y="16"/>
                    <a:pt x="300" y="24"/>
                    <a:pt x="300" y="24"/>
                  </a:cubicBezTo>
                  <a:cubicBezTo>
                    <a:pt x="292" y="40"/>
                    <a:pt x="277" y="40"/>
                    <a:pt x="269" y="40"/>
                  </a:cubicBezTo>
                  <a:cubicBezTo>
                    <a:pt x="269" y="40"/>
                    <a:pt x="245" y="56"/>
                    <a:pt x="245" y="71"/>
                  </a:cubicBezTo>
                  <a:cubicBezTo>
                    <a:pt x="237" y="80"/>
                    <a:pt x="245" y="95"/>
                    <a:pt x="245" y="103"/>
                  </a:cubicBezTo>
                  <a:cubicBezTo>
                    <a:pt x="261" y="119"/>
                    <a:pt x="269" y="127"/>
                    <a:pt x="277" y="135"/>
                  </a:cubicBezTo>
                  <a:cubicBezTo>
                    <a:pt x="292" y="151"/>
                    <a:pt x="300" y="158"/>
                    <a:pt x="292" y="182"/>
                  </a:cubicBezTo>
                  <a:cubicBezTo>
                    <a:pt x="285" y="198"/>
                    <a:pt x="277" y="206"/>
                    <a:pt x="277" y="214"/>
                  </a:cubicBezTo>
                  <a:cubicBezTo>
                    <a:pt x="269" y="222"/>
                    <a:pt x="261" y="230"/>
                    <a:pt x="261" y="246"/>
                  </a:cubicBezTo>
                  <a:cubicBezTo>
                    <a:pt x="261" y="261"/>
                    <a:pt x="261" y="269"/>
                    <a:pt x="261" y="277"/>
                  </a:cubicBezTo>
                  <a:cubicBezTo>
                    <a:pt x="261" y="285"/>
                    <a:pt x="261" y="293"/>
                    <a:pt x="253" y="309"/>
                  </a:cubicBezTo>
                  <a:cubicBezTo>
                    <a:pt x="245" y="309"/>
                    <a:pt x="245" y="309"/>
                    <a:pt x="237" y="309"/>
                  </a:cubicBezTo>
                  <a:cubicBezTo>
                    <a:pt x="221" y="324"/>
                    <a:pt x="205" y="340"/>
                    <a:pt x="198" y="364"/>
                  </a:cubicBezTo>
                  <a:cubicBezTo>
                    <a:pt x="198" y="372"/>
                    <a:pt x="198" y="380"/>
                    <a:pt x="198" y="396"/>
                  </a:cubicBezTo>
                  <a:cubicBezTo>
                    <a:pt x="205" y="404"/>
                    <a:pt x="205" y="419"/>
                    <a:pt x="198" y="443"/>
                  </a:cubicBezTo>
                  <a:cubicBezTo>
                    <a:pt x="182" y="459"/>
                    <a:pt x="182" y="459"/>
                    <a:pt x="174" y="467"/>
                  </a:cubicBezTo>
                  <a:cubicBezTo>
                    <a:pt x="174" y="467"/>
                    <a:pt x="166" y="475"/>
                    <a:pt x="166" y="491"/>
                  </a:cubicBezTo>
                  <a:cubicBezTo>
                    <a:pt x="158" y="498"/>
                    <a:pt x="158" y="506"/>
                    <a:pt x="158" y="514"/>
                  </a:cubicBezTo>
                  <a:cubicBezTo>
                    <a:pt x="150" y="530"/>
                    <a:pt x="150" y="538"/>
                    <a:pt x="142" y="554"/>
                  </a:cubicBezTo>
                  <a:cubicBezTo>
                    <a:pt x="134" y="554"/>
                    <a:pt x="126" y="562"/>
                    <a:pt x="119" y="570"/>
                  </a:cubicBezTo>
                  <a:cubicBezTo>
                    <a:pt x="103" y="586"/>
                    <a:pt x="71" y="609"/>
                    <a:pt x="63" y="633"/>
                  </a:cubicBezTo>
                  <a:cubicBezTo>
                    <a:pt x="55" y="641"/>
                    <a:pt x="47" y="641"/>
                    <a:pt x="47" y="649"/>
                  </a:cubicBezTo>
                  <a:cubicBezTo>
                    <a:pt x="32" y="657"/>
                    <a:pt x="24" y="664"/>
                    <a:pt x="24" y="696"/>
                  </a:cubicBezTo>
                  <a:cubicBezTo>
                    <a:pt x="24" y="712"/>
                    <a:pt x="16" y="728"/>
                    <a:pt x="16" y="736"/>
                  </a:cubicBezTo>
                  <a:cubicBezTo>
                    <a:pt x="8" y="759"/>
                    <a:pt x="8" y="767"/>
                    <a:pt x="24" y="799"/>
                  </a:cubicBezTo>
                  <a:cubicBezTo>
                    <a:pt x="39" y="815"/>
                    <a:pt x="47" y="823"/>
                    <a:pt x="55" y="830"/>
                  </a:cubicBezTo>
                  <a:cubicBezTo>
                    <a:pt x="63" y="838"/>
                    <a:pt x="71" y="846"/>
                    <a:pt x="79" y="878"/>
                  </a:cubicBezTo>
                  <a:cubicBezTo>
                    <a:pt x="87" y="894"/>
                    <a:pt x="87" y="910"/>
                    <a:pt x="95" y="917"/>
                  </a:cubicBezTo>
                  <a:cubicBezTo>
                    <a:pt x="103" y="933"/>
                    <a:pt x="111" y="941"/>
                    <a:pt x="119" y="973"/>
                  </a:cubicBezTo>
                  <a:cubicBezTo>
                    <a:pt x="126" y="1028"/>
                    <a:pt x="126" y="1036"/>
                    <a:pt x="126" y="1060"/>
                  </a:cubicBezTo>
                  <a:cubicBezTo>
                    <a:pt x="126" y="1068"/>
                    <a:pt x="126" y="1076"/>
                    <a:pt x="126" y="1083"/>
                  </a:cubicBezTo>
                  <a:cubicBezTo>
                    <a:pt x="119" y="1099"/>
                    <a:pt x="126" y="1115"/>
                    <a:pt x="126" y="1123"/>
                  </a:cubicBezTo>
                  <a:cubicBezTo>
                    <a:pt x="134" y="1147"/>
                    <a:pt x="134" y="1163"/>
                    <a:pt x="111" y="1178"/>
                  </a:cubicBezTo>
                  <a:cubicBezTo>
                    <a:pt x="103" y="1186"/>
                    <a:pt x="95" y="1186"/>
                    <a:pt x="95" y="1194"/>
                  </a:cubicBezTo>
                  <a:cubicBezTo>
                    <a:pt x="79" y="1202"/>
                    <a:pt x="71" y="1210"/>
                    <a:pt x="79" y="1234"/>
                  </a:cubicBezTo>
                  <a:cubicBezTo>
                    <a:pt x="87" y="1241"/>
                    <a:pt x="87" y="1241"/>
                    <a:pt x="87" y="1241"/>
                  </a:cubicBezTo>
                  <a:cubicBezTo>
                    <a:pt x="95" y="1273"/>
                    <a:pt x="95" y="1281"/>
                    <a:pt x="79" y="1321"/>
                  </a:cubicBezTo>
                  <a:cubicBezTo>
                    <a:pt x="79" y="1328"/>
                    <a:pt x="79" y="1328"/>
                    <a:pt x="79" y="1328"/>
                  </a:cubicBezTo>
                  <a:cubicBezTo>
                    <a:pt x="63" y="1360"/>
                    <a:pt x="55" y="1384"/>
                    <a:pt x="63" y="1408"/>
                  </a:cubicBezTo>
                  <a:lnTo>
                    <a:pt x="63" y="1415"/>
                  </a:lnTo>
                  <a:cubicBezTo>
                    <a:pt x="55" y="1423"/>
                    <a:pt x="55" y="1423"/>
                    <a:pt x="47" y="1423"/>
                  </a:cubicBezTo>
                  <a:lnTo>
                    <a:pt x="47" y="1423"/>
                  </a:lnTo>
                  <a:cubicBezTo>
                    <a:pt x="47" y="1423"/>
                    <a:pt x="47" y="1439"/>
                    <a:pt x="71" y="1463"/>
                  </a:cubicBezTo>
                  <a:cubicBezTo>
                    <a:pt x="103" y="1510"/>
                    <a:pt x="103" y="1534"/>
                    <a:pt x="103" y="1550"/>
                  </a:cubicBezTo>
                  <a:cubicBezTo>
                    <a:pt x="103" y="1558"/>
                    <a:pt x="103" y="1566"/>
                    <a:pt x="111" y="1581"/>
                  </a:cubicBezTo>
                  <a:cubicBezTo>
                    <a:pt x="119" y="1589"/>
                    <a:pt x="126" y="1589"/>
                    <a:pt x="126" y="1597"/>
                  </a:cubicBezTo>
                  <a:cubicBezTo>
                    <a:pt x="142" y="1613"/>
                    <a:pt x="150" y="1621"/>
                    <a:pt x="158" y="1653"/>
                  </a:cubicBezTo>
                  <a:cubicBezTo>
                    <a:pt x="166" y="1684"/>
                    <a:pt x="174" y="1684"/>
                    <a:pt x="182" y="1692"/>
                  </a:cubicBezTo>
                  <a:cubicBezTo>
                    <a:pt x="182" y="1692"/>
                    <a:pt x="190" y="1700"/>
                    <a:pt x="198" y="1700"/>
                  </a:cubicBezTo>
                  <a:cubicBezTo>
                    <a:pt x="214" y="1716"/>
                    <a:pt x="214" y="1724"/>
                    <a:pt x="214" y="1740"/>
                  </a:cubicBezTo>
                  <a:cubicBezTo>
                    <a:pt x="214" y="1740"/>
                    <a:pt x="214" y="1747"/>
                    <a:pt x="214" y="1763"/>
                  </a:cubicBezTo>
                  <a:cubicBezTo>
                    <a:pt x="221" y="1787"/>
                    <a:pt x="221" y="1787"/>
                    <a:pt x="229" y="1787"/>
                  </a:cubicBezTo>
                  <a:cubicBezTo>
                    <a:pt x="237" y="1795"/>
                    <a:pt x="237" y="1803"/>
                    <a:pt x="237" y="1819"/>
                  </a:cubicBezTo>
                  <a:cubicBezTo>
                    <a:pt x="245" y="1850"/>
                    <a:pt x="237" y="1890"/>
                    <a:pt x="221" y="1905"/>
                  </a:cubicBezTo>
                  <a:lnTo>
                    <a:pt x="214" y="1905"/>
                  </a:lnTo>
                  <a:cubicBezTo>
                    <a:pt x="205" y="1914"/>
                    <a:pt x="190" y="1929"/>
                    <a:pt x="190" y="1937"/>
                  </a:cubicBezTo>
                  <a:cubicBezTo>
                    <a:pt x="190" y="1937"/>
                    <a:pt x="190" y="1937"/>
                    <a:pt x="205" y="1937"/>
                  </a:cubicBezTo>
                  <a:cubicBezTo>
                    <a:pt x="214" y="1937"/>
                    <a:pt x="221" y="1937"/>
                    <a:pt x="229" y="1937"/>
                  </a:cubicBezTo>
                  <a:cubicBezTo>
                    <a:pt x="237" y="1937"/>
                    <a:pt x="237" y="1937"/>
                    <a:pt x="245" y="1937"/>
                  </a:cubicBezTo>
                  <a:cubicBezTo>
                    <a:pt x="261" y="1937"/>
                    <a:pt x="269" y="1945"/>
                    <a:pt x="277" y="1977"/>
                  </a:cubicBezTo>
                  <a:cubicBezTo>
                    <a:pt x="300" y="2024"/>
                    <a:pt x="316" y="2056"/>
                    <a:pt x="332" y="2056"/>
                  </a:cubicBezTo>
                  <a:cubicBezTo>
                    <a:pt x="332" y="2064"/>
                    <a:pt x="340" y="2064"/>
                    <a:pt x="348" y="2064"/>
                  </a:cubicBezTo>
                  <a:cubicBezTo>
                    <a:pt x="356" y="2064"/>
                    <a:pt x="364" y="2064"/>
                    <a:pt x="364" y="2040"/>
                  </a:cubicBezTo>
                  <a:cubicBezTo>
                    <a:pt x="364" y="2032"/>
                    <a:pt x="364" y="2024"/>
                    <a:pt x="364" y="2024"/>
                  </a:cubicBezTo>
                  <a:cubicBezTo>
                    <a:pt x="364" y="2008"/>
                    <a:pt x="364" y="2000"/>
                    <a:pt x="372" y="1985"/>
                  </a:cubicBezTo>
                  <a:cubicBezTo>
                    <a:pt x="379" y="1969"/>
                    <a:pt x="379" y="1953"/>
                    <a:pt x="379" y="1945"/>
                  </a:cubicBezTo>
                  <a:cubicBezTo>
                    <a:pt x="379" y="1937"/>
                    <a:pt x="379" y="1921"/>
                    <a:pt x="395" y="1921"/>
                  </a:cubicBezTo>
                  <a:cubicBezTo>
                    <a:pt x="395" y="1921"/>
                    <a:pt x="395" y="1921"/>
                    <a:pt x="395" y="1929"/>
                  </a:cubicBezTo>
                  <a:cubicBezTo>
                    <a:pt x="419" y="1929"/>
                    <a:pt x="427" y="1937"/>
                    <a:pt x="451" y="1961"/>
                  </a:cubicBezTo>
                  <a:cubicBezTo>
                    <a:pt x="458" y="1969"/>
                    <a:pt x="458" y="1977"/>
                    <a:pt x="458" y="1985"/>
                  </a:cubicBezTo>
                  <a:cubicBezTo>
                    <a:pt x="451" y="2000"/>
                    <a:pt x="443" y="2008"/>
                    <a:pt x="427" y="2008"/>
                  </a:cubicBezTo>
                  <a:cubicBezTo>
                    <a:pt x="419" y="2008"/>
                    <a:pt x="411" y="2016"/>
                    <a:pt x="403" y="2016"/>
                  </a:cubicBezTo>
                  <a:cubicBezTo>
                    <a:pt x="403" y="2024"/>
                    <a:pt x="395" y="2032"/>
                    <a:pt x="403" y="2048"/>
                  </a:cubicBezTo>
                  <a:cubicBezTo>
                    <a:pt x="403" y="2048"/>
                    <a:pt x="403" y="2056"/>
                    <a:pt x="411" y="2056"/>
                  </a:cubicBezTo>
                  <a:cubicBezTo>
                    <a:pt x="419" y="2064"/>
                    <a:pt x="427" y="2064"/>
                    <a:pt x="427" y="2087"/>
                  </a:cubicBezTo>
                  <a:cubicBezTo>
                    <a:pt x="435" y="2095"/>
                    <a:pt x="435" y="2111"/>
                    <a:pt x="435" y="2127"/>
                  </a:cubicBezTo>
                  <a:cubicBezTo>
                    <a:pt x="443" y="2151"/>
                    <a:pt x="451" y="2174"/>
                    <a:pt x="451" y="2198"/>
                  </a:cubicBezTo>
                  <a:cubicBezTo>
                    <a:pt x="451" y="2206"/>
                    <a:pt x="458" y="2222"/>
                    <a:pt x="458" y="2230"/>
                  </a:cubicBezTo>
                  <a:cubicBezTo>
                    <a:pt x="466" y="2245"/>
                    <a:pt x="466" y="2253"/>
                    <a:pt x="458" y="2261"/>
                  </a:cubicBezTo>
                  <a:cubicBezTo>
                    <a:pt x="458" y="2269"/>
                    <a:pt x="458" y="2269"/>
                    <a:pt x="451" y="2269"/>
                  </a:cubicBezTo>
                  <a:cubicBezTo>
                    <a:pt x="443" y="2269"/>
                    <a:pt x="435" y="2269"/>
                    <a:pt x="435" y="2269"/>
                  </a:cubicBezTo>
                  <a:cubicBezTo>
                    <a:pt x="435" y="2277"/>
                    <a:pt x="435" y="2277"/>
                    <a:pt x="427" y="2277"/>
                  </a:cubicBezTo>
                  <a:cubicBezTo>
                    <a:pt x="419" y="2277"/>
                    <a:pt x="419" y="2269"/>
                    <a:pt x="395" y="2230"/>
                  </a:cubicBezTo>
                  <a:cubicBezTo>
                    <a:pt x="387" y="2206"/>
                    <a:pt x="379" y="2198"/>
                    <a:pt x="379" y="2182"/>
                  </a:cubicBezTo>
                  <a:cubicBezTo>
                    <a:pt x="364" y="2158"/>
                    <a:pt x="364" y="2158"/>
                    <a:pt x="348" y="2151"/>
                  </a:cubicBezTo>
                  <a:cubicBezTo>
                    <a:pt x="340" y="2143"/>
                    <a:pt x="340" y="2143"/>
                    <a:pt x="332" y="2143"/>
                  </a:cubicBezTo>
                  <a:cubicBezTo>
                    <a:pt x="332" y="2143"/>
                    <a:pt x="324" y="2143"/>
                    <a:pt x="324" y="2167"/>
                  </a:cubicBezTo>
                  <a:cubicBezTo>
                    <a:pt x="324" y="2182"/>
                    <a:pt x="332" y="2190"/>
                    <a:pt x="332" y="2198"/>
                  </a:cubicBezTo>
                  <a:cubicBezTo>
                    <a:pt x="332" y="2214"/>
                    <a:pt x="340" y="2230"/>
                    <a:pt x="332" y="2253"/>
                  </a:cubicBezTo>
                  <a:cubicBezTo>
                    <a:pt x="324" y="2269"/>
                    <a:pt x="316" y="2277"/>
                    <a:pt x="316" y="2285"/>
                  </a:cubicBezTo>
                  <a:cubicBezTo>
                    <a:pt x="308" y="2301"/>
                    <a:pt x="308" y="2301"/>
                    <a:pt x="308" y="2325"/>
                  </a:cubicBezTo>
                  <a:cubicBezTo>
                    <a:pt x="308" y="2340"/>
                    <a:pt x="308" y="2348"/>
                    <a:pt x="308" y="2356"/>
                  </a:cubicBezTo>
                  <a:cubicBezTo>
                    <a:pt x="308" y="2388"/>
                    <a:pt x="300" y="2411"/>
                    <a:pt x="324" y="2435"/>
                  </a:cubicBezTo>
                  <a:cubicBezTo>
                    <a:pt x="332" y="2451"/>
                    <a:pt x="340" y="2459"/>
                    <a:pt x="348" y="2459"/>
                  </a:cubicBezTo>
                  <a:cubicBezTo>
                    <a:pt x="356" y="2467"/>
                    <a:pt x="356" y="2467"/>
                    <a:pt x="379" y="2498"/>
                  </a:cubicBezTo>
                  <a:cubicBezTo>
                    <a:pt x="395" y="2514"/>
                    <a:pt x="395" y="2522"/>
                    <a:pt x="403" y="2522"/>
                  </a:cubicBezTo>
                  <a:cubicBezTo>
                    <a:pt x="403" y="2522"/>
                    <a:pt x="403" y="2522"/>
                    <a:pt x="411" y="2522"/>
                  </a:cubicBezTo>
                  <a:cubicBezTo>
                    <a:pt x="411" y="2522"/>
                    <a:pt x="411" y="2522"/>
                    <a:pt x="419" y="2522"/>
                  </a:cubicBezTo>
                  <a:cubicBezTo>
                    <a:pt x="427" y="2522"/>
                    <a:pt x="427" y="2522"/>
                    <a:pt x="435" y="2522"/>
                  </a:cubicBezTo>
                  <a:cubicBezTo>
                    <a:pt x="443" y="2522"/>
                    <a:pt x="451" y="2522"/>
                    <a:pt x="458" y="2522"/>
                  </a:cubicBezTo>
                  <a:cubicBezTo>
                    <a:pt x="466" y="2530"/>
                    <a:pt x="474" y="2530"/>
                    <a:pt x="482" y="2538"/>
                  </a:cubicBezTo>
                  <a:cubicBezTo>
                    <a:pt x="490" y="2546"/>
                    <a:pt x="482" y="2554"/>
                    <a:pt x="482" y="2578"/>
                  </a:cubicBezTo>
                  <a:cubicBezTo>
                    <a:pt x="482" y="2585"/>
                    <a:pt x="474" y="2593"/>
                    <a:pt x="474" y="2601"/>
                  </a:cubicBezTo>
                  <a:cubicBezTo>
                    <a:pt x="466" y="2641"/>
                    <a:pt x="466" y="2672"/>
                    <a:pt x="419" y="2672"/>
                  </a:cubicBezTo>
                  <a:cubicBezTo>
                    <a:pt x="411" y="2680"/>
                    <a:pt x="411" y="2680"/>
                    <a:pt x="403" y="2680"/>
                  </a:cubicBezTo>
                  <a:cubicBezTo>
                    <a:pt x="395" y="2680"/>
                    <a:pt x="395" y="2680"/>
                    <a:pt x="395" y="2680"/>
                  </a:cubicBezTo>
                  <a:lnTo>
                    <a:pt x="395" y="2680"/>
                  </a:lnTo>
                  <a:cubicBezTo>
                    <a:pt x="395" y="2688"/>
                    <a:pt x="395" y="2696"/>
                    <a:pt x="395" y="2712"/>
                  </a:cubicBezTo>
                  <a:cubicBezTo>
                    <a:pt x="387" y="2775"/>
                    <a:pt x="387" y="2846"/>
                    <a:pt x="403" y="2862"/>
                  </a:cubicBezTo>
                  <a:cubicBezTo>
                    <a:pt x="427" y="2886"/>
                    <a:pt x="435" y="2902"/>
                    <a:pt x="451" y="2933"/>
                  </a:cubicBezTo>
                  <a:cubicBezTo>
                    <a:pt x="466" y="2972"/>
                    <a:pt x="474" y="2996"/>
                    <a:pt x="490" y="2996"/>
                  </a:cubicBezTo>
                  <a:cubicBezTo>
                    <a:pt x="506" y="3003"/>
                    <a:pt x="506" y="3019"/>
                    <a:pt x="506" y="3043"/>
                  </a:cubicBezTo>
                  <a:cubicBezTo>
                    <a:pt x="506" y="3051"/>
                    <a:pt x="506" y="3059"/>
                    <a:pt x="506" y="3067"/>
                  </a:cubicBezTo>
                  <a:cubicBezTo>
                    <a:pt x="506" y="3098"/>
                    <a:pt x="514" y="3106"/>
                    <a:pt x="530" y="3114"/>
                  </a:cubicBezTo>
                  <a:cubicBezTo>
                    <a:pt x="538" y="3122"/>
                    <a:pt x="538" y="3130"/>
                    <a:pt x="538" y="3138"/>
                  </a:cubicBezTo>
                  <a:cubicBezTo>
                    <a:pt x="538" y="3146"/>
                    <a:pt x="538" y="3154"/>
                    <a:pt x="545" y="3169"/>
                  </a:cubicBezTo>
                  <a:cubicBezTo>
                    <a:pt x="553" y="3185"/>
                    <a:pt x="553" y="3185"/>
                    <a:pt x="553" y="3185"/>
                  </a:cubicBezTo>
                  <a:cubicBezTo>
                    <a:pt x="561" y="3193"/>
                    <a:pt x="561" y="3193"/>
                    <a:pt x="569" y="3209"/>
                  </a:cubicBezTo>
                  <a:cubicBezTo>
                    <a:pt x="569" y="3225"/>
                    <a:pt x="577" y="3233"/>
                    <a:pt x="577" y="3241"/>
                  </a:cubicBezTo>
                  <a:cubicBezTo>
                    <a:pt x="585" y="3264"/>
                    <a:pt x="593" y="3280"/>
                    <a:pt x="609" y="3296"/>
                  </a:cubicBezTo>
                  <a:cubicBezTo>
                    <a:pt x="632" y="3304"/>
                    <a:pt x="648" y="3320"/>
                    <a:pt x="656" y="3336"/>
                  </a:cubicBezTo>
                  <a:cubicBezTo>
                    <a:pt x="656" y="3343"/>
                    <a:pt x="656" y="3351"/>
                    <a:pt x="648" y="3359"/>
                  </a:cubicBezTo>
                  <a:cubicBezTo>
                    <a:pt x="632" y="3391"/>
                    <a:pt x="609" y="3422"/>
                    <a:pt x="632" y="3438"/>
                  </a:cubicBezTo>
                  <a:cubicBezTo>
                    <a:pt x="640" y="3438"/>
                    <a:pt x="648" y="3446"/>
                    <a:pt x="648" y="3446"/>
                  </a:cubicBezTo>
                  <a:cubicBezTo>
                    <a:pt x="672" y="3454"/>
                    <a:pt x="696" y="3470"/>
                    <a:pt x="688" y="3509"/>
                  </a:cubicBezTo>
                  <a:cubicBezTo>
                    <a:pt x="688" y="3533"/>
                    <a:pt x="680" y="3541"/>
                    <a:pt x="672" y="3549"/>
                  </a:cubicBezTo>
                  <a:cubicBezTo>
                    <a:pt x="664" y="3557"/>
                    <a:pt x="664" y="3557"/>
                    <a:pt x="664" y="3580"/>
                  </a:cubicBezTo>
                  <a:cubicBezTo>
                    <a:pt x="672" y="3604"/>
                    <a:pt x="664" y="3612"/>
                    <a:pt x="656" y="3628"/>
                  </a:cubicBezTo>
                  <a:cubicBezTo>
                    <a:pt x="648" y="3636"/>
                    <a:pt x="648" y="3644"/>
                    <a:pt x="648" y="3660"/>
                  </a:cubicBezTo>
                  <a:cubicBezTo>
                    <a:pt x="640" y="3675"/>
                    <a:pt x="640" y="3683"/>
                    <a:pt x="632" y="3691"/>
                  </a:cubicBezTo>
                  <a:cubicBezTo>
                    <a:pt x="632" y="3707"/>
                    <a:pt x="625" y="3715"/>
                    <a:pt x="640" y="3723"/>
                  </a:cubicBezTo>
                  <a:cubicBezTo>
                    <a:pt x="648" y="3731"/>
                    <a:pt x="648" y="3739"/>
                    <a:pt x="656" y="3739"/>
                  </a:cubicBezTo>
                  <a:cubicBezTo>
                    <a:pt x="664" y="3747"/>
                    <a:pt x="672" y="3754"/>
                    <a:pt x="680" y="3778"/>
                  </a:cubicBezTo>
                  <a:cubicBezTo>
                    <a:pt x="680" y="3810"/>
                    <a:pt x="696" y="3818"/>
                    <a:pt x="735" y="3818"/>
                  </a:cubicBezTo>
                  <a:cubicBezTo>
                    <a:pt x="783" y="3818"/>
                    <a:pt x="822" y="3818"/>
                    <a:pt x="846" y="3849"/>
                  </a:cubicBezTo>
                  <a:cubicBezTo>
                    <a:pt x="854" y="3873"/>
                    <a:pt x="909" y="3913"/>
                    <a:pt x="949" y="3913"/>
                  </a:cubicBezTo>
                  <a:cubicBezTo>
                    <a:pt x="957" y="3913"/>
                    <a:pt x="964" y="3913"/>
                    <a:pt x="964" y="3905"/>
                  </a:cubicBezTo>
                  <a:cubicBezTo>
                    <a:pt x="972" y="3905"/>
                    <a:pt x="980" y="3905"/>
                    <a:pt x="988" y="3905"/>
                  </a:cubicBezTo>
                  <a:cubicBezTo>
                    <a:pt x="1020" y="3905"/>
                    <a:pt x="1035" y="3920"/>
                    <a:pt x="1044" y="3936"/>
                  </a:cubicBezTo>
                  <a:cubicBezTo>
                    <a:pt x="1044" y="3944"/>
                    <a:pt x="1051" y="3944"/>
                    <a:pt x="1051" y="3944"/>
                  </a:cubicBezTo>
                  <a:cubicBezTo>
                    <a:pt x="1067" y="3960"/>
                    <a:pt x="1107" y="4007"/>
                    <a:pt x="1131" y="4063"/>
                  </a:cubicBezTo>
                  <a:cubicBezTo>
                    <a:pt x="1146" y="4102"/>
                    <a:pt x="1170" y="4110"/>
                    <a:pt x="1186" y="4118"/>
                  </a:cubicBezTo>
                  <a:cubicBezTo>
                    <a:pt x="1194" y="4118"/>
                    <a:pt x="1202" y="4126"/>
                    <a:pt x="1209" y="4126"/>
                  </a:cubicBezTo>
                  <a:cubicBezTo>
                    <a:pt x="1209" y="4126"/>
                    <a:pt x="1217" y="4134"/>
                    <a:pt x="1225" y="4134"/>
                  </a:cubicBezTo>
                  <a:cubicBezTo>
                    <a:pt x="1241" y="4150"/>
                    <a:pt x="1273" y="4173"/>
                    <a:pt x="1312" y="4173"/>
                  </a:cubicBezTo>
                  <a:cubicBezTo>
                    <a:pt x="1320" y="4173"/>
                    <a:pt x="1328" y="4173"/>
                    <a:pt x="1344" y="4166"/>
                  </a:cubicBezTo>
                  <a:cubicBezTo>
                    <a:pt x="1368" y="4166"/>
                    <a:pt x="1384" y="4166"/>
                    <a:pt x="1391" y="4173"/>
                  </a:cubicBezTo>
                  <a:cubicBezTo>
                    <a:pt x="1399" y="4181"/>
                    <a:pt x="1391" y="4197"/>
                    <a:pt x="1391" y="4213"/>
                  </a:cubicBezTo>
                  <a:cubicBezTo>
                    <a:pt x="1391" y="4221"/>
                    <a:pt x="1391" y="4221"/>
                    <a:pt x="1391" y="4229"/>
                  </a:cubicBezTo>
                  <a:cubicBezTo>
                    <a:pt x="1391" y="4229"/>
                    <a:pt x="1391" y="4237"/>
                    <a:pt x="1391" y="4253"/>
                  </a:cubicBezTo>
                  <a:cubicBezTo>
                    <a:pt x="1391" y="4276"/>
                    <a:pt x="1384" y="4324"/>
                    <a:pt x="1407" y="4339"/>
                  </a:cubicBezTo>
                  <a:cubicBezTo>
                    <a:pt x="1407" y="4347"/>
                    <a:pt x="1415" y="4347"/>
                    <a:pt x="1431" y="4347"/>
                  </a:cubicBezTo>
                  <a:cubicBezTo>
                    <a:pt x="1439" y="4347"/>
                    <a:pt x="1447" y="4347"/>
                    <a:pt x="1462" y="4347"/>
                  </a:cubicBezTo>
                  <a:cubicBezTo>
                    <a:pt x="1470" y="4339"/>
                    <a:pt x="1478" y="4339"/>
                    <a:pt x="1486" y="4339"/>
                  </a:cubicBezTo>
                  <a:cubicBezTo>
                    <a:pt x="1502" y="4339"/>
                    <a:pt x="1518" y="4347"/>
                    <a:pt x="1526" y="4379"/>
                  </a:cubicBezTo>
                  <a:cubicBezTo>
                    <a:pt x="1542" y="4426"/>
                    <a:pt x="1613" y="4521"/>
                    <a:pt x="1676" y="4561"/>
                  </a:cubicBezTo>
                  <a:cubicBezTo>
                    <a:pt x="1731" y="4600"/>
                    <a:pt x="1747" y="4814"/>
                    <a:pt x="1739" y="4885"/>
                  </a:cubicBezTo>
                  <a:cubicBezTo>
                    <a:pt x="1739" y="4908"/>
                    <a:pt x="1731" y="4924"/>
                    <a:pt x="1723" y="4940"/>
                  </a:cubicBezTo>
                  <a:cubicBezTo>
                    <a:pt x="1723" y="4956"/>
                    <a:pt x="1715" y="4964"/>
                    <a:pt x="1723" y="4980"/>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504" name="Freeform 50"/>
            <p:cNvSpPr>
              <a:spLocks noChangeArrowheads="1"/>
            </p:cNvSpPr>
            <p:nvPr/>
          </p:nvSpPr>
          <p:spPr bwMode="auto">
            <a:xfrm>
              <a:off x="13628485" y="7230595"/>
              <a:ext cx="1331282" cy="1551616"/>
            </a:xfrm>
            <a:custGeom>
              <a:avLst/>
              <a:gdLst>
                <a:gd name="T0" fmla="*/ 752 w 2531"/>
                <a:gd name="T1" fmla="*/ 8 h 2949"/>
                <a:gd name="T2" fmla="*/ 752 w 2531"/>
                <a:gd name="T3" fmla="*/ 8 h 2949"/>
                <a:gd name="T4" fmla="*/ 752 w 2531"/>
                <a:gd name="T5" fmla="*/ 0 h 2949"/>
                <a:gd name="T6" fmla="*/ 736 w 2531"/>
                <a:gd name="T7" fmla="*/ 0 h 2949"/>
                <a:gd name="T8" fmla="*/ 736 w 2531"/>
                <a:gd name="T9" fmla="*/ 0 h 2949"/>
                <a:gd name="T10" fmla="*/ 712 w 2531"/>
                <a:gd name="T11" fmla="*/ 0 h 2949"/>
                <a:gd name="T12" fmla="*/ 712 w 2531"/>
                <a:gd name="T13" fmla="*/ 0 h 2949"/>
                <a:gd name="T14" fmla="*/ 704 w 2531"/>
                <a:gd name="T15" fmla="*/ 0 h 2949"/>
                <a:gd name="T16" fmla="*/ 704 w 2531"/>
                <a:gd name="T17" fmla="*/ 0 h 2949"/>
                <a:gd name="T18" fmla="*/ 704 w 2531"/>
                <a:gd name="T19" fmla="*/ 0 h 2949"/>
                <a:gd name="T20" fmla="*/ 601 w 2531"/>
                <a:gd name="T21" fmla="*/ 403 h 2949"/>
                <a:gd name="T22" fmla="*/ 546 w 2531"/>
                <a:gd name="T23" fmla="*/ 458 h 2949"/>
                <a:gd name="T24" fmla="*/ 506 w 2531"/>
                <a:gd name="T25" fmla="*/ 411 h 2949"/>
                <a:gd name="T26" fmla="*/ 396 w 2531"/>
                <a:gd name="T27" fmla="*/ 379 h 2949"/>
                <a:gd name="T28" fmla="*/ 372 w 2531"/>
                <a:gd name="T29" fmla="*/ 443 h 2949"/>
                <a:gd name="T30" fmla="*/ 372 w 2531"/>
                <a:gd name="T31" fmla="*/ 506 h 2949"/>
                <a:gd name="T32" fmla="*/ 364 w 2531"/>
                <a:gd name="T33" fmla="*/ 593 h 2949"/>
                <a:gd name="T34" fmla="*/ 333 w 2531"/>
                <a:gd name="T35" fmla="*/ 680 h 2949"/>
                <a:gd name="T36" fmla="*/ 356 w 2531"/>
                <a:gd name="T37" fmla="*/ 798 h 2949"/>
                <a:gd name="T38" fmla="*/ 309 w 2531"/>
                <a:gd name="T39" fmla="*/ 861 h 2949"/>
                <a:gd name="T40" fmla="*/ 293 w 2531"/>
                <a:gd name="T41" fmla="*/ 956 h 2949"/>
                <a:gd name="T42" fmla="*/ 325 w 2531"/>
                <a:gd name="T43" fmla="*/ 1028 h 2949"/>
                <a:gd name="T44" fmla="*/ 364 w 2531"/>
                <a:gd name="T45" fmla="*/ 1107 h 2949"/>
                <a:gd name="T46" fmla="*/ 412 w 2531"/>
                <a:gd name="T47" fmla="*/ 1209 h 2949"/>
                <a:gd name="T48" fmla="*/ 427 w 2531"/>
                <a:gd name="T49" fmla="*/ 1281 h 2949"/>
                <a:gd name="T50" fmla="*/ 364 w 2531"/>
                <a:gd name="T51" fmla="*/ 1312 h 2949"/>
                <a:gd name="T52" fmla="*/ 269 w 2531"/>
                <a:gd name="T53" fmla="*/ 1399 h 2949"/>
                <a:gd name="T54" fmla="*/ 253 w 2531"/>
                <a:gd name="T55" fmla="*/ 1502 h 2949"/>
                <a:gd name="T56" fmla="*/ 182 w 2531"/>
                <a:gd name="T57" fmla="*/ 1636 h 2949"/>
                <a:gd name="T58" fmla="*/ 119 w 2531"/>
                <a:gd name="T59" fmla="*/ 1676 h 2949"/>
                <a:gd name="T60" fmla="*/ 135 w 2531"/>
                <a:gd name="T61" fmla="*/ 1755 h 2949"/>
                <a:gd name="T62" fmla="*/ 119 w 2531"/>
                <a:gd name="T63" fmla="*/ 1802 h 2949"/>
                <a:gd name="T64" fmla="*/ 166 w 2531"/>
                <a:gd name="T65" fmla="*/ 1826 h 2949"/>
                <a:gd name="T66" fmla="*/ 198 w 2531"/>
                <a:gd name="T67" fmla="*/ 1881 h 2949"/>
                <a:gd name="T68" fmla="*/ 159 w 2531"/>
                <a:gd name="T69" fmla="*/ 1937 h 2949"/>
                <a:gd name="T70" fmla="*/ 103 w 2531"/>
                <a:gd name="T71" fmla="*/ 1968 h 2949"/>
                <a:gd name="T72" fmla="*/ 64 w 2531"/>
                <a:gd name="T73" fmla="*/ 1968 h 2949"/>
                <a:gd name="T74" fmla="*/ 32 w 2531"/>
                <a:gd name="T75" fmla="*/ 2016 h 2949"/>
                <a:gd name="T76" fmla="*/ 48 w 2531"/>
                <a:gd name="T77" fmla="*/ 2071 h 2949"/>
                <a:gd name="T78" fmla="*/ 1423 w 2531"/>
                <a:gd name="T79" fmla="*/ 2854 h 2949"/>
                <a:gd name="T80" fmla="*/ 1684 w 2531"/>
                <a:gd name="T81" fmla="*/ 2885 h 2949"/>
                <a:gd name="T82" fmla="*/ 2190 w 2531"/>
                <a:gd name="T83" fmla="*/ 2948 h 2949"/>
                <a:gd name="T84" fmla="*/ 2530 w 2531"/>
                <a:gd name="T85" fmla="*/ 284 h 2949"/>
                <a:gd name="T86" fmla="*/ 752 w 2531"/>
                <a:gd name="T87" fmla="*/ 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1" h="2949">
                  <a:moveTo>
                    <a:pt x="752" y="8"/>
                  </a:moveTo>
                  <a:lnTo>
                    <a:pt x="752" y="8"/>
                  </a:lnTo>
                  <a:cubicBezTo>
                    <a:pt x="752" y="0"/>
                    <a:pt x="752" y="0"/>
                    <a:pt x="752" y="0"/>
                  </a:cubicBezTo>
                  <a:cubicBezTo>
                    <a:pt x="744" y="0"/>
                    <a:pt x="736" y="0"/>
                    <a:pt x="736" y="0"/>
                  </a:cubicBezTo>
                  <a:lnTo>
                    <a:pt x="736" y="0"/>
                  </a:lnTo>
                  <a:cubicBezTo>
                    <a:pt x="720" y="0"/>
                    <a:pt x="720" y="0"/>
                    <a:pt x="712" y="0"/>
                  </a:cubicBezTo>
                  <a:lnTo>
                    <a:pt x="712" y="0"/>
                  </a:lnTo>
                  <a:cubicBezTo>
                    <a:pt x="704" y="0"/>
                    <a:pt x="704" y="0"/>
                    <a:pt x="704" y="0"/>
                  </a:cubicBezTo>
                  <a:lnTo>
                    <a:pt x="704" y="0"/>
                  </a:lnTo>
                  <a:lnTo>
                    <a:pt x="704" y="0"/>
                  </a:lnTo>
                  <a:cubicBezTo>
                    <a:pt x="704" y="16"/>
                    <a:pt x="617" y="371"/>
                    <a:pt x="601" y="403"/>
                  </a:cubicBezTo>
                  <a:cubicBezTo>
                    <a:pt x="593" y="435"/>
                    <a:pt x="586" y="435"/>
                    <a:pt x="546" y="458"/>
                  </a:cubicBezTo>
                  <a:cubicBezTo>
                    <a:pt x="506" y="482"/>
                    <a:pt x="522" y="443"/>
                    <a:pt x="506" y="411"/>
                  </a:cubicBezTo>
                  <a:cubicBezTo>
                    <a:pt x="483" y="371"/>
                    <a:pt x="459" y="371"/>
                    <a:pt x="396" y="379"/>
                  </a:cubicBezTo>
                  <a:cubicBezTo>
                    <a:pt x="340" y="379"/>
                    <a:pt x="364" y="411"/>
                    <a:pt x="372" y="443"/>
                  </a:cubicBezTo>
                  <a:cubicBezTo>
                    <a:pt x="380" y="474"/>
                    <a:pt x="380" y="490"/>
                    <a:pt x="372" y="506"/>
                  </a:cubicBezTo>
                  <a:cubicBezTo>
                    <a:pt x="356" y="522"/>
                    <a:pt x="356" y="545"/>
                    <a:pt x="364" y="593"/>
                  </a:cubicBezTo>
                  <a:cubicBezTo>
                    <a:pt x="372" y="640"/>
                    <a:pt x="333" y="632"/>
                    <a:pt x="333" y="680"/>
                  </a:cubicBezTo>
                  <a:cubicBezTo>
                    <a:pt x="333" y="735"/>
                    <a:pt x="348" y="743"/>
                    <a:pt x="356" y="798"/>
                  </a:cubicBezTo>
                  <a:cubicBezTo>
                    <a:pt x="356" y="854"/>
                    <a:pt x="333" y="838"/>
                    <a:pt x="309" y="861"/>
                  </a:cubicBezTo>
                  <a:cubicBezTo>
                    <a:pt x="285" y="885"/>
                    <a:pt x="309" y="909"/>
                    <a:pt x="293" y="956"/>
                  </a:cubicBezTo>
                  <a:cubicBezTo>
                    <a:pt x="285" y="996"/>
                    <a:pt x="309" y="996"/>
                    <a:pt x="325" y="1028"/>
                  </a:cubicBezTo>
                  <a:cubicBezTo>
                    <a:pt x="348" y="1067"/>
                    <a:pt x="356" y="1083"/>
                    <a:pt x="364" y="1107"/>
                  </a:cubicBezTo>
                  <a:cubicBezTo>
                    <a:pt x="364" y="1130"/>
                    <a:pt x="388" y="1194"/>
                    <a:pt x="412" y="1209"/>
                  </a:cubicBezTo>
                  <a:cubicBezTo>
                    <a:pt x="435" y="1225"/>
                    <a:pt x="443" y="1257"/>
                    <a:pt x="427" y="1281"/>
                  </a:cubicBezTo>
                  <a:cubicBezTo>
                    <a:pt x="419" y="1304"/>
                    <a:pt x="404" y="1296"/>
                    <a:pt x="364" y="1312"/>
                  </a:cubicBezTo>
                  <a:cubicBezTo>
                    <a:pt x="333" y="1336"/>
                    <a:pt x="309" y="1376"/>
                    <a:pt x="269" y="1399"/>
                  </a:cubicBezTo>
                  <a:cubicBezTo>
                    <a:pt x="230" y="1423"/>
                    <a:pt x="261" y="1454"/>
                    <a:pt x="253" y="1502"/>
                  </a:cubicBezTo>
                  <a:cubicBezTo>
                    <a:pt x="246" y="1549"/>
                    <a:pt x="198" y="1613"/>
                    <a:pt x="182" y="1636"/>
                  </a:cubicBezTo>
                  <a:cubicBezTo>
                    <a:pt x="175" y="1652"/>
                    <a:pt x="135" y="1644"/>
                    <a:pt x="119" y="1676"/>
                  </a:cubicBezTo>
                  <a:cubicBezTo>
                    <a:pt x="103" y="1707"/>
                    <a:pt x="135" y="1715"/>
                    <a:pt x="135" y="1755"/>
                  </a:cubicBezTo>
                  <a:cubicBezTo>
                    <a:pt x="127" y="1794"/>
                    <a:pt x="119" y="1771"/>
                    <a:pt x="119" y="1802"/>
                  </a:cubicBezTo>
                  <a:cubicBezTo>
                    <a:pt x="111" y="1826"/>
                    <a:pt x="143" y="1810"/>
                    <a:pt x="166" y="1826"/>
                  </a:cubicBezTo>
                  <a:cubicBezTo>
                    <a:pt x="190" y="1842"/>
                    <a:pt x="190" y="1842"/>
                    <a:pt x="198" y="1881"/>
                  </a:cubicBezTo>
                  <a:cubicBezTo>
                    <a:pt x="198" y="1921"/>
                    <a:pt x="159" y="1905"/>
                    <a:pt x="159" y="1937"/>
                  </a:cubicBezTo>
                  <a:cubicBezTo>
                    <a:pt x="159" y="1960"/>
                    <a:pt x="119" y="1968"/>
                    <a:pt x="103" y="1968"/>
                  </a:cubicBezTo>
                  <a:cubicBezTo>
                    <a:pt x="87" y="1968"/>
                    <a:pt x="72" y="1968"/>
                    <a:pt x="64" y="1968"/>
                  </a:cubicBezTo>
                  <a:cubicBezTo>
                    <a:pt x="64" y="1984"/>
                    <a:pt x="48" y="2000"/>
                    <a:pt x="32" y="2016"/>
                  </a:cubicBezTo>
                  <a:cubicBezTo>
                    <a:pt x="0" y="2031"/>
                    <a:pt x="48" y="2071"/>
                    <a:pt x="48" y="2071"/>
                  </a:cubicBezTo>
                  <a:cubicBezTo>
                    <a:pt x="1423" y="2854"/>
                    <a:pt x="1423" y="2854"/>
                    <a:pt x="1423" y="2854"/>
                  </a:cubicBezTo>
                  <a:cubicBezTo>
                    <a:pt x="1423" y="2854"/>
                    <a:pt x="1629" y="2870"/>
                    <a:pt x="1684" y="2885"/>
                  </a:cubicBezTo>
                  <a:cubicBezTo>
                    <a:pt x="1716" y="2901"/>
                    <a:pt x="1969" y="2925"/>
                    <a:pt x="2190" y="2948"/>
                  </a:cubicBezTo>
                  <a:cubicBezTo>
                    <a:pt x="2530" y="284"/>
                    <a:pt x="2530" y="284"/>
                    <a:pt x="2530" y="284"/>
                  </a:cubicBezTo>
                  <a:cubicBezTo>
                    <a:pt x="1526" y="166"/>
                    <a:pt x="918" y="39"/>
                    <a:pt x="752" y="8"/>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505" name="Freeform 51"/>
            <p:cNvSpPr>
              <a:spLocks noChangeArrowheads="1"/>
            </p:cNvSpPr>
            <p:nvPr/>
          </p:nvSpPr>
          <p:spPr bwMode="auto">
            <a:xfrm>
              <a:off x="13637763" y="7225957"/>
              <a:ext cx="1326644" cy="1556256"/>
            </a:xfrm>
            <a:custGeom>
              <a:avLst/>
              <a:gdLst>
                <a:gd name="T0" fmla="*/ 2174 w 2523"/>
                <a:gd name="T1" fmla="*/ 2956 h 2957"/>
                <a:gd name="T2" fmla="*/ 1407 w 2523"/>
                <a:gd name="T3" fmla="*/ 2862 h 2957"/>
                <a:gd name="T4" fmla="*/ 0 w 2523"/>
                <a:gd name="T5" fmla="*/ 2039 h 2957"/>
                <a:gd name="T6" fmla="*/ 40 w 2523"/>
                <a:gd name="T7" fmla="*/ 1976 h 2957"/>
                <a:gd name="T8" fmla="*/ 143 w 2523"/>
                <a:gd name="T9" fmla="*/ 1945 h 2957"/>
                <a:gd name="T10" fmla="*/ 174 w 2523"/>
                <a:gd name="T11" fmla="*/ 1889 h 2957"/>
                <a:gd name="T12" fmla="*/ 95 w 2523"/>
                <a:gd name="T13" fmla="*/ 1810 h 2957"/>
                <a:gd name="T14" fmla="*/ 103 w 2523"/>
                <a:gd name="T15" fmla="*/ 1723 h 2957"/>
                <a:gd name="T16" fmla="*/ 166 w 2523"/>
                <a:gd name="T17" fmla="*/ 1636 h 2957"/>
                <a:gd name="T18" fmla="*/ 230 w 2523"/>
                <a:gd name="T19" fmla="*/ 1462 h 2957"/>
                <a:gd name="T20" fmla="*/ 348 w 2523"/>
                <a:gd name="T21" fmla="*/ 1320 h 2957"/>
                <a:gd name="T22" fmla="*/ 411 w 2523"/>
                <a:gd name="T23" fmla="*/ 1249 h 2957"/>
                <a:gd name="T24" fmla="*/ 317 w 2523"/>
                <a:gd name="T25" fmla="*/ 1059 h 2957"/>
                <a:gd name="T26" fmla="*/ 277 w 2523"/>
                <a:gd name="T27" fmla="*/ 956 h 2957"/>
                <a:gd name="T28" fmla="*/ 317 w 2523"/>
                <a:gd name="T29" fmla="*/ 854 h 2957"/>
                <a:gd name="T30" fmla="*/ 309 w 2523"/>
                <a:gd name="T31" fmla="*/ 688 h 2957"/>
                <a:gd name="T32" fmla="*/ 356 w 2523"/>
                <a:gd name="T33" fmla="*/ 514 h 2957"/>
                <a:gd name="T34" fmla="*/ 348 w 2523"/>
                <a:gd name="T35" fmla="*/ 435 h 2957"/>
                <a:gd name="T36" fmla="*/ 419 w 2523"/>
                <a:gd name="T37" fmla="*/ 379 h 2957"/>
                <a:gd name="T38" fmla="*/ 514 w 2523"/>
                <a:gd name="T39" fmla="*/ 466 h 2957"/>
                <a:gd name="T40" fmla="*/ 585 w 2523"/>
                <a:gd name="T41" fmla="*/ 411 h 2957"/>
                <a:gd name="T42" fmla="*/ 688 w 2523"/>
                <a:gd name="T43" fmla="*/ 0 h 2957"/>
                <a:gd name="T44" fmla="*/ 720 w 2523"/>
                <a:gd name="T45" fmla="*/ 8 h 2957"/>
                <a:gd name="T46" fmla="*/ 736 w 2523"/>
                <a:gd name="T47" fmla="*/ 8 h 2957"/>
                <a:gd name="T48" fmla="*/ 2522 w 2523"/>
                <a:gd name="T49" fmla="*/ 292 h 2957"/>
                <a:gd name="T50" fmla="*/ 1407 w 2523"/>
                <a:gd name="T51" fmla="*/ 2854 h 2957"/>
                <a:gd name="T52" fmla="*/ 1993 w 2523"/>
                <a:gd name="T53" fmla="*/ 2933 h 2957"/>
                <a:gd name="T54" fmla="*/ 807 w 2523"/>
                <a:gd name="T55" fmla="*/ 32 h 2957"/>
                <a:gd name="T56" fmla="*/ 712 w 2523"/>
                <a:gd name="T57" fmla="*/ 16 h 2957"/>
                <a:gd name="T58" fmla="*/ 688 w 2523"/>
                <a:gd name="T59" fmla="*/ 8 h 2957"/>
                <a:gd name="T60" fmla="*/ 530 w 2523"/>
                <a:gd name="T61" fmla="*/ 466 h 2957"/>
                <a:gd name="T62" fmla="*/ 483 w 2523"/>
                <a:gd name="T63" fmla="*/ 419 h 2957"/>
                <a:gd name="T64" fmla="*/ 348 w 2523"/>
                <a:gd name="T65" fmla="*/ 403 h 2957"/>
                <a:gd name="T66" fmla="*/ 356 w 2523"/>
                <a:gd name="T67" fmla="*/ 458 h 2957"/>
                <a:gd name="T68" fmla="*/ 332 w 2523"/>
                <a:gd name="T69" fmla="*/ 648 h 2957"/>
                <a:gd name="T70" fmla="*/ 340 w 2523"/>
                <a:gd name="T71" fmla="*/ 806 h 2957"/>
                <a:gd name="T72" fmla="*/ 285 w 2523"/>
                <a:gd name="T73" fmla="*/ 917 h 2957"/>
                <a:gd name="T74" fmla="*/ 317 w 2523"/>
                <a:gd name="T75" fmla="*/ 1036 h 2957"/>
                <a:gd name="T76" fmla="*/ 396 w 2523"/>
                <a:gd name="T77" fmla="*/ 1217 h 2957"/>
                <a:gd name="T78" fmla="*/ 388 w 2523"/>
                <a:gd name="T79" fmla="*/ 1312 h 2957"/>
                <a:gd name="T80" fmla="*/ 253 w 2523"/>
                <a:gd name="T81" fmla="*/ 1407 h 2957"/>
                <a:gd name="T82" fmla="*/ 182 w 2523"/>
                <a:gd name="T83" fmla="*/ 1628 h 2957"/>
                <a:gd name="T84" fmla="*/ 103 w 2523"/>
                <a:gd name="T85" fmla="*/ 1684 h 2957"/>
                <a:gd name="T86" fmla="*/ 111 w 2523"/>
                <a:gd name="T87" fmla="*/ 1795 h 2957"/>
                <a:gd name="T88" fmla="*/ 150 w 2523"/>
                <a:gd name="T89" fmla="*/ 1834 h 2957"/>
                <a:gd name="T90" fmla="*/ 166 w 2523"/>
                <a:gd name="T91" fmla="*/ 1921 h 2957"/>
                <a:gd name="T92" fmla="*/ 48 w 2523"/>
                <a:gd name="T93" fmla="*/ 1984 h 2957"/>
                <a:gd name="T94" fmla="*/ 32 w 2523"/>
                <a:gd name="T95" fmla="*/ 2071 h 2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23" h="2957">
                  <a:moveTo>
                    <a:pt x="2174" y="2956"/>
                  </a:moveTo>
                  <a:lnTo>
                    <a:pt x="2174" y="2956"/>
                  </a:lnTo>
                  <a:lnTo>
                    <a:pt x="2174" y="2956"/>
                  </a:lnTo>
                  <a:cubicBezTo>
                    <a:pt x="2111" y="2949"/>
                    <a:pt x="2056" y="2941"/>
                    <a:pt x="1993" y="2941"/>
                  </a:cubicBezTo>
                  <a:cubicBezTo>
                    <a:pt x="1826" y="2925"/>
                    <a:pt x="1692" y="2909"/>
                    <a:pt x="1668" y="2901"/>
                  </a:cubicBezTo>
                  <a:cubicBezTo>
                    <a:pt x="1613" y="2885"/>
                    <a:pt x="1407" y="2862"/>
                    <a:pt x="1407" y="2862"/>
                  </a:cubicBezTo>
                  <a:lnTo>
                    <a:pt x="1407" y="2862"/>
                  </a:lnTo>
                  <a:cubicBezTo>
                    <a:pt x="32" y="2079"/>
                    <a:pt x="32" y="2079"/>
                    <a:pt x="32" y="2079"/>
                  </a:cubicBezTo>
                  <a:cubicBezTo>
                    <a:pt x="24" y="2079"/>
                    <a:pt x="0" y="2055"/>
                    <a:pt x="0" y="2039"/>
                  </a:cubicBezTo>
                  <a:cubicBezTo>
                    <a:pt x="0" y="2032"/>
                    <a:pt x="8" y="2024"/>
                    <a:pt x="16" y="2016"/>
                  </a:cubicBezTo>
                  <a:cubicBezTo>
                    <a:pt x="32" y="2000"/>
                    <a:pt x="48" y="1992"/>
                    <a:pt x="40" y="1984"/>
                  </a:cubicBezTo>
                  <a:cubicBezTo>
                    <a:pt x="40" y="1976"/>
                    <a:pt x="40" y="1976"/>
                    <a:pt x="40" y="1976"/>
                  </a:cubicBezTo>
                  <a:lnTo>
                    <a:pt x="40" y="1976"/>
                  </a:lnTo>
                  <a:cubicBezTo>
                    <a:pt x="56" y="1976"/>
                    <a:pt x="71" y="1968"/>
                    <a:pt x="87" y="1968"/>
                  </a:cubicBezTo>
                  <a:cubicBezTo>
                    <a:pt x="95" y="1968"/>
                    <a:pt x="135" y="1968"/>
                    <a:pt x="143" y="1945"/>
                  </a:cubicBezTo>
                  <a:cubicBezTo>
                    <a:pt x="143" y="1929"/>
                    <a:pt x="150" y="1921"/>
                    <a:pt x="159" y="1921"/>
                  </a:cubicBezTo>
                  <a:cubicBezTo>
                    <a:pt x="166" y="1913"/>
                    <a:pt x="174" y="1913"/>
                    <a:pt x="174" y="1889"/>
                  </a:cubicBezTo>
                  <a:lnTo>
                    <a:pt x="174" y="1889"/>
                  </a:lnTo>
                  <a:cubicBezTo>
                    <a:pt x="174" y="1850"/>
                    <a:pt x="166" y="1850"/>
                    <a:pt x="150" y="1834"/>
                  </a:cubicBezTo>
                  <a:cubicBezTo>
                    <a:pt x="135" y="1834"/>
                    <a:pt x="127" y="1834"/>
                    <a:pt x="119" y="1834"/>
                  </a:cubicBezTo>
                  <a:cubicBezTo>
                    <a:pt x="111" y="1826"/>
                    <a:pt x="95" y="1826"/>
                    <a:pt x="95" y="1810"/>
                  </a:cubicBezTo>
                  <a:cubicBezTo>
                    <a:pt x="95" y="1795"/>
                    <a:pt x="103" y="1795"/>
                    <a:pt x="103" y="1786"/>
                  </a:cubicBezTo>
                  <a:cubicBezTo>
                    <a:pt x="111" y="1786"/>
                    <a:pt x="111" y="1779"/>
                    <a:pt x="111" y="1763"/>
                  </a:cubicBezTo>
                  <a:cubicBezTo>
                    <a:pt x="111" y="1747"/>
                    <a:pt x="111" y="1739"/>
                    <a:pt x="103" y="1723"/>
                  </a:cubicBezTo>
                  <a:cubicBezTo>
                    <a:pt x="95" y="1708"/>
                    <a:pt x="87" y="1700"/>
                    <a:pt x="95" y="1684"/>
                  </a:cubicBezTo>
                  <a:cubicBezTo>
                    <a:pt x="111" y="1660"/>
                    <a:pt x="127" y="1660"/>
                    <a:pt x="135" y="1652"/>
                  </a:cubicBezTo>
                  <a:cubicBezTo>
                    <a:pt x="150" y="1652"/>
                    <a:pt x="159" y="1644"/>
                    <a:pt x="166" y="1636"/>
                  </a:cubicBezTo>
                  <a:cubicBezTo>
                    <a:pt x="166" y="1636"/>
                    <a:pt x="174" y="1628"/>
                    <a:pt x="174" y="1621"/>
                  </a:cubicBezTo>
                  <a:cubicBezTo>
                    <a:pt x="198" y="1589"/>
                    <a:pt x="230" y="1542"/>
                    <a:pt x="237" y="1510"/>
                  </a:cubicBezTo>
                  <a:cubicBezTo>
                    <a:pt x="237" y="1486"/>
                    <a:pt x="237" y="1478"/>
                    <a:pt x="230" y="1462"/>
                  </a:cubicBezTo>
                  <a:cubicBezTo>
                    <a:pt x="230" y="1439"/>
                    <a:pt x="230" y="1415"/>
                    <a:pt x="253" y="1399"/>
                  </a:cubicBezTo>
                  <a:cubicBezTo>
                    <a:pt x="277" y="1391"/>
                    <a:pt x="285" y="1375"/>
                    <a:pt x="301" y="1360"/>
                  </a:cubicBezTo>
                  <a:cubicBezTo>
                    <a:pt x="317" y="1344"/>
                    <a:pt x="332" y="1328"/>
                    <a:pt x="348" y="1320"/>
                  </a:cubicBezTo>
                  <a:cubicBezTo>
                    <a:pt x="364" y="1312"/>
                    <a:pt x="380" y="1304"/>
                    <a:pt x="388" y="1304"/>
                  </a:cubicBezTo>
                  <a:cubicBezTo>
                    <a:pt x="396" y="1296"/>
                    <a:pt x="403" y="1296"/>
                    <a:pt x="411" y="1289"/>
                  </a:cubicBezTo>
                  <a:cubicBezTo>
                    <a:pt x="411" y="1281"/>
                    <a:pt x="419" y="1265"/>
                    <a:pt x="411" y="1249"/>
                  </a:cubicBezTo>
                  <a:cubicBezTo>
                    <a:pt x="411" y="1233"/>
                    <a:pt x="403" y="1225"/>
                    <a:pt x="388" y="1217"/>
                  </a:cubicBezTo>
                  <a:cubicBezTo>
                    <a:pt x="364" y="1209"/>
                    <a:pt x="348" y="1138"/>
                    <a:pt x="340" y="1115"/>
                  </a:cubicBezTo>
                  <a:cubicBezTo>
                    <a:pt x="340" y="1091"/>
                    <a:pt x="332" y="1083"/>
                    <a:pt x="317" y="1059"/>
                  </a:cubicBezTo>
                  <a:cubicBezTo>
                    <a:pt x="317" y="1059"/>
                    <a:pt x="317" y="1051"/>
                    <a:pt x="309" y="1044"/>
                  </a:cubicBezTo>
                  <a:cubicBezTo>
                    <a:pt x="301" y="1028"/>
                    <a:pt x="293" y="1020"/>
                    <a:pt x="293" y="1012"/>
                  </a:cubicBezTo>
                  <a:cubicBezTo>
                    <a:pt x="277" y="1004"/>
                    <a:pt x="269" y="988"/>
                    <a:pt x="277" y="956"/>
                  </a:cubicBezTo>
                  <a:cubicBezTo>
                    <a:pt x="277" y="941"/>
                    <a:pt x="277" y="925"/>
                    <a:pt x="277" y="917"/>
                  </a:cubicBezTo>
                  <a:cubicBezTo>
                    <a:pt x="277" y="893"/>
                    <a:pt x="277" y="885"/>
                    <a:pt x="293" y="869"/>
                  </a:cubicBezTo>
                  <a:cubicBezTo>
                    <a:pt x="301" y="862"/>
                    <a:pt x="309" y="854"/>
                    <a:pt x="317" y="854"/>
                  </a:cubicBezTo>
                  <a:cubicBezTo>
                    <a:pt x="332" y="846"/>
                    <a:pt x="340" y="838"/>
                    <a:pt x="332" y="806"/>
                  </a:cubicBezTo>
                  <a:cubicBezTo>
                    <a:pt x="332" y="783"/>
                    <a:pt x="324" y="767"/>
                    <a:pt x="324" y="751"/>
                  </a:cubicBezTo>
                  <a:cubicBezTo>
                    <a:pt x="317" y="735"/>
                    <a:pt x="309" y="719"/>
                    <a:pt x="309" y="688"/>
                  </a:cubicBezTo>
                  <a:cubicBezTo>
                    <a:pt x="309" y="664"/>
                    <a:pt x="324" y="656"/>
                    <a:pt x="332" y="648"/>
                  </a:cubicBezTo>
                  <a:cubicBezTo>
                    <a:pt x="340" y="632"/>
                    <a:pt x="348" y="625"/>
                    <a:pt x="340" y="601"/>
                  </a:cubicBezTo>
                  <a:cubicBezTo>
                    <a:pt x="332" y="553"/>
                    <a:pt x="340" y="530"/>
                    <a:pt x="356" y="514"/>
                  </a:cubicBezTo>
                  <a:cubicBezTo>
                    <a:pt x="364" y="498"/>
                    <a:pt x="356" y="490"/>
                    <a:pt x="348" y="458"/>
                  </a:cubicBezTo>
                  <a:cubicBezTo>
                    <a:pt x="348" y="451"/>
                    <a:pt x="348" y="451"/>
                    <a:pt x="348" y="451"/>
                  </a:cubicBezTo>
                  <a:cubicBezTo>
                    <a:pt x="348" y="443"/>
                    <a:pt x="348" y="443"/>
                    <a:pt x="348" y="435"/>
                  </a:cubicBezTo>
                  <a:cubicBezTo>
                    <a:pt x="340" y="419"/>
                    <a:pt x="332" y="403"/>
                    <a:pt x="340" y="395"/>
                  </a:cubicBezTo>
                  <a:cubicBezTo>
                    <a:pt x="348" y="387"/>
                    <a:pt x="364" y="379"/>
                    <a:pt x="380" y="379"/>
                  </a:cubicBezTo>
                  <a:cubicBezTo>
                    <a:pt x="396" y="379"/>
                    <a:pt x="411" y="379"/>
                    <a:pt x="419" y="379"/>
                  </a:cubicBezTo>
                  <a:cubicBezTo>
                    <a:pt x="451" y="379"/>
                    <a:pt x="475" y="387"/>
                    <a:pt x="490" y="411"/>
                  </a:cubicBezTo>
                  <a:cubicBezTo>
                    <a:pt x="498" y="427"/>
                    <a:pt x="498" y="443"/>
                    <a:pt x="506" y="451"/>
                  </a:cubicBezTo>
                  <a:cubicBezTo>
                    <a:pt x="506" y="466"/>
                    <a:pt x="506" y="466"/>
                    <a:pt x="514" y="466"/>
                  </a:cubicBezTo>
                  <a:cubicBezTo>
                    <a:pt x="514" y="466"/>
                    <a:pt x="522" y="466"/>
                    <a:pt x="530" y="458"/>
                  </a:cubicBezTo>
                  <a:cubicBezTo>
                    <a:pt x="538" y="458"/>
                    <a:pt x="538" y="458"/>
                    <a:pt x="538" y="458"/>
                  </a:cubicBezTo>
                  <a:cubicBezTo>
                    <a:pt x="570" y="435"/>
                    <a:pt x="577" y="435"/>
                    <a:pt x="585" y="411"/>
                  </a:cubicBezTo>
                  <a:cubicBezTo>
                    <a:pt x="601" y="379"/>
                    <a:pt x="680" y="24"/>
                    <a:pt x="680" y="8"/>
                  </a:cubicBezTo>
                  <a:cubicBezTo>
                    <a:pt x="680" y="0"/>
                    <a:pt x="680" y="0"/>
                    <a:pt x="688" y="0"/>
                  </a:cubicBezTo>
                  <a:lnTo>
                    <a:pt x="688" y="0"/>
                  </a:lnTo>
                  <a:lnTo>
                    <a:pt x="696" y="0"/>
                  </a:lnTo>
                  <a:lnTo>
                    <a:pt x="696" y="0"/>
                  </a:lnTo>
                  <a:cubicBezTo>
                    <a:pt x="704" y="0"/>
                    <a:pt x="704" y="0"/>
                    <a:pt x="720" y="8"/>
                  </a:cubicBezTo>
                  <a:lnTo>
                    <a:pt x="720" y="8"/>
                  </a:lnTo>
                  <a:cubicBezTo>
                    <a:pt x="728" y="8"/>
                    <a:pt x="728" y="8"/>
                    <a:pt x="736" y="8"/>
                  </a:cubicBezTo>
                  <a:lnTo>
                    <a:pt x="736" y="8"/>
                  </a:lnTo>
                  <a:cubicBezTo>
                    <a:pt x="751" y="16"/>
                    <a:pt x="775" y="16"/>
                    <a:pt x="807" y="24"/>
                  </a:cubicBezTo>
                  <a:cubicBezTo>
                    <a:pt x="1052" y="71"/>
                    <a:pt x="1621" y="182"/>
                    <a:pt x="2514" y="292"/>
                  </a:cubicBezTo>
                  <a:cubicBezTo>
                    <a:pt x="2522" y="292"/>
                    <a:pt x="2522" y="292"/>
                    <a:pt x="2522" y="292"/>
                  </a:cubicBezTo>
                  <a:lnTo>
                    <a:pt x="2522" y="292"/>
                  </a:lnTo>
                  <a:cubicBezTo>
                    <a:pt x="2174" y="2956"/>
                    <a:pt x="2174" y="2956"/>
                    <a:pt x="2174" y="2956"/>
                  </a:cubicBezTo>
                  <a:lnTo>
                    <a:pt x="1407" y="2854"/>
                  </a:lnTo>
                  <a:lnTo>
                    <a:pt x="1407" y="2854"/>
                  </a:lnTo>
                  <a:cubicBezTo>
                    <a:pt x="1423" y="2862"/>
                    <a:pt x="1621" y="2878"/>
                    <a:pt x="1668" y="2893"/>
                  </a:cubicBezTo>
                  <a:cubicBezTo>
                    <a:pt x="1692" y="2901"/>
                    <a:pt x="1834" y="2917"/>
                    <a:pt x="1993" y="2933"/>
                  </a:cubicBezTo>
                  <a:cubicBezTo>
                    <a:pt x="2056" y="2941"/>
                    <a:pt x="2111" y="2941"/>
                    <a:pt x="2166" y="2949"/>
                  </a:cubicBezTo>
                  <a:cubicBezTo>
                    <a:pt x="2514" y="300"/>
                    <a:pt x="2514" y="300"/>
                    <a:pt x="2514" y="300"/>
                  </a:cubicBezTo>
                  <a:cubicBezTo>
                    <a:pt x="1613" y="190"/>
                    <a:pt x="1044" y="79"/>
                    <a:pt x="807" y="32"/>
                  </a:cubicBezTo>
                  <a:cubicBezTo>
                    <a:pt x="775" y="24"/>
                    <a:pt x="751" y="16"/>
                    <a:pt x="736" y="16"/>
                  </a:cubicBezTo>
                  <a:lnTo>
                    <a:pt x="736" y="16"/>
                  </a:lnTo>
                  <a:cubicBezTo>
                    <a:pt x="712" y="16"/>
                    <a:pt x="712" y="16"/>
                    <a:pt x="712" y="16"/>
                  </a:cubicBezTo>
                  <a:cubicBezTo>
                    <a:pt x="704" y="8"/>
                    <a:pt x="696" y="8"/>
                    <a:pt x="696" y="8"/>
                  </a:cubicBezTo>
                  <a:lnTo>
                    <a:pt x="696" y="8"/>
                  </a:lnTo>
                  <a:lnTo>
                    <a:pt x="688" y="8"/>
                  </a:lnTo>
                  <a:cubicBezTo>
                    <a:pt x="688" y="47"/>
                    <a:pt x="601" y="387"/>
                    <a:pt x="593" y="411"/>
                  </a:cubicBezTo>
                  <a:cubicBezTo>
                    <a:pt x="577" y="443"/>
                    <a:pt x="570" y="443"/>
                    <a:pt x="538" y="466"/>
                  </a:cubicBezTo>
                  <a:cubicBezTo>
                    <a:pt x="530" y="466"/>
                    <a:pt x="530" y="466"/>
                    <a:pt x="530" y="466"/>
                  </a:cubicBezTo>
                  <a:cubicBezTo>
                    <a:pt x="522" y="474"/>
                    <a:pt x="522" y="474"/>
                    <a:pt x="514" y="474"/>
                  </a:cubicBezTo>
                  <a:cubicBezTo>
                    <a:pt x="498" y="474"/>
                    <a:pt x="498" y="466"/>
                    <a:pt x="498" y="451"/>
                  </a:cubicBezTo>
                  <a:cubicBezTo>
                    <a:pt x="490" y="443"/>
                    <a:pt x="490" y="427"/>
                    <a:pt x="483" y="419"/>
                  </a:cubicBezTo>
                  <a:cubicBezTo>
                    <a:pt x="467" y="395"/>
                    <a:pt x="451" y="387"/>
                    <a:pt x="419" y="387"/>
                  </a:cubicBezTo>
                  <a:cubicBezTo>
                    <a:pt x="411" y="387"/>
                    <a:pt x="396" y="387"/>
                    <a:pt x="380" y="387"/>
                  </a:cubicBezTo>
                  <a:cubicBezTo>
                    <a:pt x="364" y="387"/>
                    <a:pt x="356" y="395"/>
                    <a:pt x="348" y="403"/>
                  </a:cubicBezTo>
                  <a:cubicBezTo>
                    <a:pt x="340" y="411"/>
                    <a:pt x="348" y="419"/>
                    <a:pt x="348" y="435"/>
                  </a:cubicBezTo>
                  <a:cubicBezTo>
                    <a:pt x="356" y="435"/>
                    <a:pt x="356" y="443"/>
                    <a:pt x="356" y="451"/>
                  </a:cubicBezTo>
                  <a:cubicBezTo>
                    <a:pt x="356" y="458"/>
                    <a:pt x="356" y="458"/>
                    <a:pt x="356" y="458"/>
                  </a:cubicBezTo>
                  <a:cubicBezTo>
                    <a:pt x="364" y="490"/>
                    <a:pt x="372" y="506"/>
                    <a:pt x="356" y="522"/>
                  </a:cubicBezTo>
                  <a:cubicBezTo>
                    <a:pt x="348" y="530"/>
                    <a:pt x="340" y="553"/>
                    <a:pt x="348" y="601"/>
                  </a:cubicBezTo>
                  <a:cubicBezTo>
                    <a:pt x="356" y="632"/>
                    <a:pt x="340" y="640"/>
                    <a:pt x="332" y="648"/>
                  </a:cubicBezTo>
                  <a:cubicBezTo>
                    <a:pt x="324" y="664"/>
                    <a:pt x="317" y="672"/>
                    <a:pt x="317" y="688"/>
                  </a:cubicBezTo>
                  <a:cubicBezTo>
                    <a:pt x="317" y="719"/>
                    <a:pt x="324" y="735"/>
                    <a:pt x="332" y="751"/>
                  </a:cubicBezTo>
                  <a:cubicBezTo>
                    <a:pt x="332" y="767"/>
                    <a:pt x="340" y="783"/>
                    <a:pt x="340" y="806"/>
                  </a:cubicBezTo>
                  <a:cubicBezTo>
                    <a:pt x="348" y="838"/>
                    <a:pt x="332" y="846"/>
                    <a:pt x="317" y="854"/>
                  </a:cubicBezTo>
                  <a:cubicBezTo>
                    <a:pt x="317" y="862"/>
                    <a:pt x="309" y="862"/>
                    <a:pt x="301" y="869"/>
                  </a:cubicBezTo>
                  <a:cubicBezTo>
                    <a:pt x="285" y="885"/>
                    <a:pt x="285" y="901"/>
                    <a:pt x="285" y="917"/>
                  </a:cubicBezTo>
                  <a:cubicBezTo>
                    <a:pt x="285" y="925"/>
                    <a:pt x="285" y="941"/>
                    <a:pt x="285" y="964"/>
                  </a:cubicBezTo>
                  <a:cubicBezTo>
                    <a:pt x="277" y="988"/>
                    <a:pt x="285" y="996"/>
                    <a:pt x="293" y="1012"/>
                  </a:cubicBezTo>
                  <a:cubicBezTo>
                    <a:pt x="301" y="1020"/>
                    <a:pt x="309" y="1028"/>
                    <a:pt x="317" y="1036"/>
                  </a:cubicBezTo>
                  <a:cubicBezTo>
                    <a:pt x="317" y="1044"/>
                    <a:pt x="324" y="1051"/>
                    <a:pt x="324" y="1059"/>
                  </a:cubicBezTo>
                  <a:cubicBezTo>
                    <a:pt x="340" y="1075"/>
                    <a:pt x="348" y="1091"/>
                    <a:pt x="348" y="1115"/>
                  </a:cubicBezTo>
                  <a:cubicBezTo>
                    <a:pt x="348" y="1138"/>
                    <a:pt x="372" y="1202"/>
                    <a:pt x="396" y="1217"/>
                  </a:cubicBezTo>
                  <a:cubicBezTo>
                    <a:pt x="403" y="1217"/>
                    <a:pt x="419" y="1233"/>
                    <a:pt x="419" y="1249"/>
                  </a:cubicBezTo>
                  <a:cubicBezTo>
                    <a:pt x="427" y="1265"/>
                    <a:pt x="419" y="1281"/>
                    <a:pt x="419" y="1289"/>
                  </a:cubicBezTo>
                  <a:cubicBezTo>
                    <a:pt x="411" y="1304"/>
                    <a:pt x="396" y="1304"/>
                    <a:pt x="388" y="1312"/>
                  </a:cubicBezTo>
                  <a:cubicBezTo>
                    <a:pt x="380" y="1312"/>
                    <a:pt x="364" y="1320"/>
                    <a:pt x="356" y="1328"/>
                  </a:cubicBezTo>
                  <a:cubicBezTo>
                    <a:pt x="332" y="1336"/>
                    <a:pt x="324" y="1352"/>
                    <a:pt x="309" y="1368"/>
                  </a:cubicBezTo>
                  <a:cubicBezTo>
                    <a:pt x="293" y="1384"/>
                    <a:pt x="277" y="1399"/>
                    <a:pt x="253" y="1407"/>
                  </a:cubicBezTo>
                  <a:cubicBezTo>
                    <a:pt x="237" y="1423"/>
                    <a:pt x="237" y="1439"/>
                    <a:pt x="237" y="1462"/>
                  </a:cubicBezTo>
                  <a:cubicBezTo>
                    <a:pt x="245" y="1470"/>
                    <a:pt x="245" y="1486"/>
                    <a:pt x="245" y="1510"/>
                  </a:cubicBezTo>
                  <a:cubicBezTo>
                    <a:pt x="237" y="1549"/>
                    <a:pt x="198" y="1597"/>
                    <a:pt x="182" y="1628"/>
                  </a:cubicBezTo>
                  <a:cubicBezTo>
                    <a:pt x="174" y="1636"/>
                    <a:pt x="174" y="1636"/>
                    <a:pt x="174" y="1644"/>
                  </a:cubicBezTo>
                  <a:cubicBezTo>
                    <a:pt x="166" y="1652"/>
                    <a:pt x="150" y="1660"/>
                    <a:pt x="143" y="1660"/>
                  </a:cubicBezTo>
                  <a:cubicBezTo>
                    <a:pt x="127" y="1668"/>
                    <a:pt x="111" y="1668"/>
                    <a:pt x="103" y="1684"/>
                  </a:cubicBezTo>
                  <a:cubicBezTo>
                    <a:pt x="95" y="1700"/>
                    <a:pt x="103" y="1708"/>
                    <a:pt x="111" y="1723"/>
                  </a:cubicBezTo>
                  <a:cubicBezTo>
                    <a:pt x="119" y="1731"/>
                    <a:pt x="119" y="1747"/>
                    <a:pt x="119" y="1763"/>
                  </a:cubicBezTo>
                  <a:cubicBezTo>
                    <a:pt x="119" y="1786"/>
                    <a:pt x="111" y="1786"/>
                    <a:pt x="111" y="1795"/>
                  </a:cubicBezTo>
                  <a:cubicBezTo>
                    <a:pt x="103" y="1795"/>
                    <a:pt x="103" y="1795"/>
                    <a:pt x="103" y="1810"/>
                  </a:cubicBezTo>
                  <a:cubicBezTo>
                    <a:pt x="103" y="1818"/>
                    <a:pt x="111" y="1826"/>
                    <a:pt x="119" y="1826"/>
                  </a:cubicBezTo>
                  <a:cubicBezTo>
                    <a:pt x="127" y="1826"/>
                    <a:pt x="143" y="1826"/>
                    <a:pt x="150" y="1834"/>
                  </a:cubicBezTo>
                  <a:cubicBezTo>
                    <a:pt x="174" y="1842"/>
                    <a:pt x="174" y="1850"/>
                    <a:pt x="182" y="1889"/>
                  </a:cubicBezTo>
                  <a:lnTo>
                    <a:pt x="182" y="1889"/>
                  </a:lnTo>
                  <a:cubicBezTo>
                    <a:pt x="182" y="1913"/>
                    <a:pt x="174" y="1921"/>
                    <a:pt x="166" y="1921"/>
                  </a:cubicBezTo>
                  <a:cubicBezTo>
                    <a:pt x="159" y="1929"/>
                    <a:pt x="150" y="1929"/>
                    <a:pt x="150" y="1945"/>
                  </a:cubicBezTo>
                  <a:cubicBezTo>
                    <a:pt x="143" y="1976"/>
                    <a:pt x="95" y="1976"/>
                    <a:pt x="87" y="1976"/>
                  </a:cubicBezTo>
                  <a:cubicBezTo>
                    <a:pt x="71" y="1976"/>
                    <a:pt x="64" y="1976"/>
                    <a:pt x="48" y="1984"/>
                  </a:cubicBezTo>
                  <a:cubicBezTo>
                    <a:pt x="56" y="1992"/>
                    <a:pt x="40" y="2008"/>
                    <a:pt x="16" y="2024"/>
                  </a:cubicBezTo>
                  <a:cubicBezTo>
                    <a:pt x="16" y="2032"/>
                    <a:pt x="8" y="2032"/>
                    <a:pt x="8" y="2039"/>
                  </a:cubicBezTo>
                  <a:cubicBezTo>
                    <a:pt x="8" y="2055"/>
                    <a:pt x="32" y="2071"/>
                    <a:pt x="32" y="2071"/>
                  </a:cubicBezTo>
                  <a:cubicBezTo>
                    <a:pt x="1407" y="2854"/>
                    <a:pt x="1407" y="2854"/>
                    <a:pt x="1407" y="2854"/>
                  </a:cubicBezTo>
                  <a:lnTo>
                    <a:pt x="2174" y="2956"/>
                  </a:ln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506" name="Freeform 52"/>
            <p:cNvSpPr>
              <a:spLocks noChangeArrowheads="1"/>
            </p:cNvSpPr>
            <p:nvPr/>
          </p:nvSpPr>
          <p:spPr bwMode="auto">
            <a:xfrm>
              <a:off x="14959767" y="6381729"/>
              <a:ext cx="1435652" cy="1117906"/>
            </a:xfrm>
            <a:custGeom>
              <a:avLst/>
              <a:gdLst>
                <a:gd name="T0" fmla="*/ 2720 w 2729"/>
                <a:gd name="T1" fmla="*/ 269 h 2127"/>
                <a:gd name="T2" fmla="*/ 2720 w 2729"/>
                <a:gd name="T3" fmla="*/ 269 h 2127"/>
                <a:gd name="T4" fmla="*/ 2649 w 2729"/>
                <a:gd name="T5" fmla="*/ 222 h 2127"/>
                <a:gd name="T6" fmla="*/ 245 w 2729"/>
                <a:gd name="T7" fmla="*/ 0 h 2127"/>
                <a:gd name="T8" fmla="*/ 0 w 2729"/>
                <a:gd name="T9" fmla="*/ 1896 h 2127"/>
                <a:gd name="T10" fmla="*/ 1890 w 2729"/>
                <a:gd name="T11" fmla="*/ 2078 h 2127"/>
                <a:gd name="T12" fmla="*/ 1898 w 2729"/>
                <a:gd name="T13" fmla="*/ 2078 h 2127"/>
                <a:gd name="T14" fmla="*/ 2253 w 2729"/>
                <a:gd name="T15" fmla="*/ 2102 h 2127"/>
                <a:gd name="T16" fmla="*/ 2625 w 2729"/>
                <a:gd name="T17" fmla="*/ 2126 h 2127"/>
                <a:gd name="T18" fmla="*/ 2720 w 2729"/>
                <a:gd name="T19" fmla="*/ 269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9" h="2127">
                  <a:moveTo>
                    <a:pt x="2720" y="269"/>
                  </a:moveTo>
                  <a:lnTo>
                    <a:pt x="2720" y="269"/>
                  </a:lnTo>
                  <a:cubicBezTo>
                    <a:pt x="2712" y="206"/>
                    <a:pt x="2649" y="222"/>
                    <a:pt x="2649" y="222"/>
                  </a:cubicBezTo>
                  <a:cubicBezTo>
                    <a:pt x="2269" y="269"/>
                    <a:pt x="245" y="0"/>
                    <a:pt x="245" y="0"/>
                  </a:cubicBezTo>
                  <a:cubicBezTo>
                    <a:pt x="0" y="1896"/>
                    <a:pt x="0" y="1896"/>
                    <a:pt x="0" y="1896"/>
                  </a:cubicBezTo>
                  <a:cubicBezTo>
                    <a:pt x="522" y="1968"/>
                    <a:pt x="1155" y="2031"/>
                    <a:pt x="1890" y="2078"/>
                  </a:cubicBezTo>
                  <a:lnTo>
                    <a:pt x="1898" y="2078"/>
                  </a:lnTo>
                  <a:cubicBezTo>
                    <a:pt x="2016" y="2086"/>
                    <a:pt x="2135" y="2094"/>
                    <a:pt x="2253" y="2102"/>
                  </a:cubicBezTo>
                  <a:cubicBezTo>
                    <a:pt x="2380" y="2110"/>
                    <a:pt x="2498" y="2118"/>
                    <a:pt x="2625" y="2126"/>
                  </a:cubicBezTo>
                  <a:cubicBezTo>
                    <a:pt x="2664" y="1493"/>
                    <a:pt x="2728" y="324"/>
                    <a:pt x="2720" y="269"/>
                  </a:cubicBezTo>
                </a:path>
              </a:pathLst>
            </a:custGeom>
            <a:solidFill>
              <a:schemeClr val="accent4"/>
            </a:solidFill>
            <a:ln>
              <a:solidFill>
                <a:schemeClr val="bg2"/>
              </a:solidFill>
            </a:ln>
            <a:effectLst/>
          </p:spPr>
          <p:txBody>
            <a:bodyPr wrap="none" anchor="ctr"/>
            <a:lstStyle/>
            <a:p>
              <a:pPr defTabSz="914194"/>
              <a:endParaRPr lang="en-US" dirty="0">
                <a:solidFill>
                  <a:srgbClr val="445469"/>
                </a:solidFill>
                <a:latin typeface="Lato Light"/>
              </a:endParaRPr>
            </a:p>
          </p:txBody>
        </p:sp>
        <p:sp>
          <p:nvSpPr>
            <p:cNvPr id="507" name="Freeform 53"/>
            <p:cNvSpPr>
              <a:spLocks noChangeArrowheads="1"/>
            </p:cNvSpPr>
            <p:nvPr/>
          </p:nvSpPr>
          <p:spPr bwMode="auto">
            <a:xfrm>
              <a:off x="14959767" y="6381729"/>
              <a:ext cx="1440290" cy="1117906"/>
            </a:xfrm>
            <a:custGeom>
              <a:avLst/>
              <a:gdLst>
                <a:gd name="T0" fmla="*/ 2633 w 2737"/>
                <a:gd name="T1" fmla="*/ 2126 h 2127"/>
                <a:gd name="T2" fmla="*/ 2633 w 2737"/>
                <a:gd name="T3" fmla="*/ 2126 h 2127"/>
                <a:gd name="T4" fmla="*/ 2625 w 2737"/>
                <a:gd name="T5" fmla="*/ 2126 h 2127"/>
                <a:gd name="T6" fmla="*/ 2253 w 2737"/>
                <a:gd name="T7" fmla="*/ 2110 h 2127"/>
                <a:gd name="T8" fmla="*/ 1898 w 2737"/>
                <a:gd name="T9" fmla="*/ 2086 h 2127"/>
                <a:gd name="T10" fmla="*/ 1890 w 2737"/>
                <a:gd name="T11" fmla="*/ 2086 h 2127"/>
                <a:gd name="T12" fmla="*/ 0 w 2737"/>
                <a:gd name="T13" fmla="*/ 1904 h 2127"/>
                <a:gd name="T14" fmla="*/ 0 w 2737"/>
                <a:gd name="T15" fmla="*/ 1904 h 2127"/>
                <a:gd name="T16" fmla="*/ 0 w 2737"/>
                <a:gd name="T17" fmla="*/ 1896 h 2127"/>
                <a:gd name="T18" fmla="*/ 245 w 2737"/>
                <a:gd name="T19" fmla="*/ 0 h 2127"/>
                <a:gd name="T20" fmla="*/ 245 w 2737"/>
                <a:gd name="T21" fmla="*/ 0 h 2127"/>
                <a:gd name="T22" fmla="*/ 2514 w 2737"/>
                <a:gd name="T23" fmla="*/ 222 h 2127"/>
                <a:gd name="T24" fmla="*/ 2649 w 2737"/>
                <a:gd name="T25" fmla="*/ 222 h 2127"/>
                <a:gd name="T26" fmla="*/ 2664 w 2737"/>
                <a:gd name="T27" fmla="*/ 214 h 2127"/>
                <a:gd name="T28" fmla="*/ 2728 w 2737"/>
                <a:gd name="T29" fmla="*/ 269 h 2127"/>
                <a:gd name="T30" fmla="*/ 2633 w 2737"/>
                <a:gd name="T31" fmla="*/ 2126 h 2127"/>
                <a:gd name="T32" fmla="*/ 2633 w 2737"/>
                <a:gd name="T33" fmla="*/ 2126 h 2127"/>
                <a:gd name="T34" fmla="*/ 8 w 2737"/>
                <a:gd name="T35" fmla="*/ 1896 h 2127"/>
                <a:gd name="T36" fmla="*/ 8 w 2737"/>
                <a:gd name="T37" fmla="*/ 1896 h 2127"/>
                <a:gd name="T38" fmla="*/ 1890 w 2737"/>
                <a:gd name="T39" fmla="*/ 2078 h 2127"/>
                <a:gd name="T40" fmla="*/ 1898 w 2737"/>
                <a:gd name="T41" fmla="*/ 2078 h 2127"/>
                <a:gd name="T42" fmla="*/ 2253 w 2737"/>
                <a:gd name="T43" fmla="*/ 2102 h 2127"/>
                <a:gd name="T44" fmla="*/ 2625 w 2737"/>
                <a:gd name="T45" fmla="*/ 2118 h 2127"/>
                <a:gd name="T46" fmla="*/ 2720 w 2737"/>
                <a:gd name="T47" fmla="*/ 277 h 2127"/>
                <a:gd name="T48" fmla="*/ 2664 w 2737"/>
                <a:gd name="T49" fmla="*/ 222 h 2127"/>
                <a:gd name="T50" fmla="*/ 2649 w 2737"/>
                <a:gd name="T51" fmla="*/ 229 h 2127"/>
                <a:gd name="T52" fmla="*/ 2514 w 2737"/>
                <a:gd name="T53" fmla="*/ 229 h 2127"/>
                <a:gd name="T54" fmla="*/ 245 w 2737"/>
                <a:gd name="T55" fmla="*/ 8 h 2127"/>
                <a:gd name="T56" fmla="*/ 8 w 2737"/>
                <a:gd name="T57" fmla="*/ 1896 h 2127"/>
                <a:gd name="T58" fmla="*/ 2633 w 2737"/>
                <a:gd name="T59" fmla="*/ 2126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37" h="2127">
                  <a:moveTo>
                    <a:pt x="2633" y="2126"/>
                  </a:moveTo>
                  <a:lnTo>
                    <a:pt x="2633" y="2126"/>
                  </a:lnTo>
                  <a:cubicBezTo>
                    <a:pt x="2625" y="2126"/>
                    <a:pt x="2625" y="2126"/>
                    <a:pt x="2625" y="2126"/>
                  </a:cubicBezTo>
                  <a:cubicBezTo>
                    <a:pt x="2506" y="2118"/>
                    <a:pt x="2380" y="2118"/>
                    <a:pt x="2253" y="2110"/>
                  </a:cubicBezTo>
                  <a:cubicBezTo>
                    <a:pt x="2135" y="2102"/>
                    <a:pt x="2016" y="2094"/>
                    <a:pt x="1898" y="2086"/>
                  </a:cubicBezTo>
                  <a:cubicBezTo>
                    <a:pt x="1890" y="2086"/>
                    <a:pt x="1890" y="2086"/>
                    <a:pt x="1890" y="2086"/>
                  </a:cubicBezTo>
                  <a:cubicBezTo>
                    <a:pt x="1234" y="2039"/>
                    <a:pt x="601" y="1976"/>
                    <a:pt x="0" y="1904"/>
                  </a:cubicBezTo>
                  <a:lnTo>
                    <a:pt x="0" y="1904"/>
                  </a:lnTo>
                  <a:cubicBezTo>
                    <a:pt x="0" y="1896"/>
                    <a:pt x="0" y="1896"/>
                    <a:pt x="0" y="1896"/>
                  </a:cubicBezTo>
                  <a:cubicBezTo>
                    <a:pt x="245" y="0"/>
                    <a:pt x="245" y="0"/>
                    <a:pt x="245" y="0"/>
                  </a:cubicBezTo>
                  <a:lnTo>
                    <a:pt x="245" y="0"/>
                  </a:lnTo>
                  <a:cubicBezTo>
                    <a:pt x="261" y="0"/>
                    <a:pt x="1945" y="222"/>
                    <a:pt x="2514" y="222"/>
                  </a:cubicBezTo>
                  <a:cubicBezTo>
                    <a:pt x="2569" y="222"/>
                    <a:pt x="2617" y="222"/>
                    <a:pt x="2649" y="222"/>
                  </a:cubicBezTo>
                  <a:cubicBezTo>
                    <a:pt x="2649" y="222"/>
                    <a:pt x="2656" y="214"/>
                    <a:pt x="2664" y="214"/>
                  </a:cubicBezTo>
                  <a:cubicBezTo>
                    <a:pt x="2688" y="214"/>
                    <a:pt x="2720" y="222"/>
                    <a:pt x="2728" y="269"/>
                  </a:cubicBezTo>
                  <a:cubicBezTo>
                    <a:pt x="2736" y="324"/>
                    <a:pt x="2664" y="1454"/>
                    <a:pt x="2633" y="2126"/>
                  </a:cubicBezTo>
                  <a:lnTo>
                    <a:pt x="2633" y="2126"/>
                  </a:lnTo>
                  <a:lnTo>
                    <a:pt x="8" y="1896"/>
                  </a:lnTo>
                  <a:lnTo>
                    <a:pt x="8" y="1896"/>
                  </a:lnTo>
                  <a:cubicBezTo>
                    <a:pt x="601" y="1968"/>
                    <a:pt x="1241" y="2031"/>
                    <a:pt x="1890" y="2078"/>
                  </a:cubicBezTo>
                  <a:cubicBezTo>
                    <a:pt x="1898" y="2078"/>
                    <a:pt x="1898" y="2078"/>
                    <a:pt x="1898" y="2078"/>
                  </a:cubicBezTo>
                  <a:cubicBezTo>
                    <a:pt x="2016" y="2086"/>
                    <a:pt x="2143" y="2094"/>
                    <a:pt x="2253" y="2102"/>
                  </a:cubicBezTo>
                  <a:cubicBezTo>
                    <a:pt x="2380" y="2110"/>
                    <a:pt x="2498" y="2110"/>
                    <a:pt x="2625" y="2118"/>
                  </a:cubicBezTo>
                  <a:cubicBezTo>
                    <a:pt x="2664" y="1446"/>
                    <a:pt x="2728" y="324"/>
                    <a:pt x="2720" y="277"/>
                  </a:cubicBezTo>
                  <a:cubicBezTo>
                    <a:pt x="2712" y="229"/>
                    <a:pt x="2688" y="222"/>
                    <a:pt x="2664" y="222"/>
                  </a:cubicBezTo>
                  <a:cubicBezTo>
                    <a:pt x="2656" y="222"/>
                    <a:pt x="2649" y="229"/>
                    <a:pt x="2649" y="229"/>
                  </a:cubicBezTo>
                  <a:cubicBezTo>
                    <a:pt x="2617" y="229"/>
                    <a:pt x="2569" y="229"/>
                    <a:pt x="2514" y="229"/>
                  </a:cubicBezTo>
                  <a:cubicBezTo>
                    <a:pt x="1961" y="229"/>
                    <a:pt x="340" y="16"/>
                    <a:pt x="245" y="8"/>
                  </a:cubicBezTo>
                  <a:cubicBezTo>
                    <a:pt x="8" y="1896"/>
                    <a:pt x="8" y="1896"/>
                    <a:pt x="8" y="1896"/>
                  </a:cubicBezTo>
                  <a:lnTo>
                    <a:pt x="2633" y="2126"/>
                  </a:ln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583" name="Freeform 129"/>
            <p:cNvSpPr>
              <a:spLocks noChangeArrowheads="1"/>
            </p:cNvSpPr>
            <p:nvPr/>
          </p:nvSpPr>
          <p:spPr bwMode="auto">
            <a:xfrm>
              <a:off x="12946609" y="5774071"/>
              <a:ext cx="1268662" cy="1934302"/>
            </a:xfrm>
            <a:custGeom>
              <a:avLst/>
              <a:gdLst>
                <a:gd name="T0" fmla="*/ 356 w 2412"/>
                <a:gd name="T1" fmla="*/ 0 h 3676"/>
                <a:gd name="T2" fmla="*/ 356 w 2412"/>
                <a:gd name="T3" fmla="*/ 0 h 3676"/>
                <a:gd name="T4" fmla="*/ 0 w 2412"/>
                <a:gd name="T5" fmla="*/ 1391 h 3676"/>
                <a:gd name="T6" fmla="*/ 1597 w 2412"/>
                <a:gd name="T7" fmla="*/ 3675 h 3676"/>
                <a:gd name="T8" fmla="*/ 1605 w 2412"/>
                <a:gd name="T9" fmla="*/ 3627 h 3676"/>
                <a:gd name="T10" fmla="*/ 1652 w 2412"/>
                <a:gd name="T11" fmla="*/ 3564 h 3676"/>
                <a:gd name="T12" fmla="*/ 1629 w 2412"/>
                <a:gd name="T13" fmla="*/ 3446 h 3676"/>
                <a:gd name="T14" fmla="*/ 1660 w 2412"/>
                <a:gd name="T15" fmla="*/ 3359 h 3676"/>
                <a:gd name="T16" fmla="*/ 1668 w 2412"/>
                <a:gd name="T17" fmla="*/ 3272 h 3676"/>
                <a:gd name="T18" fmla="*/ 1668 w 2412"/>
                <a:gd name="T19" fmla="*/ 3209 h 3676"/>
                <a:gd name="T20" fmla="*/ 1692 w 2412"/>
                <a:gd name="T21" fmla="*/ 3137 h 3676"/>
                <a:gd name="T22" fmla="*/ 1802 w 2412"/>
                <a:gd name="T23" fmla="*/ 3169 h 3676"/>
                <a:gd name="T24" fmla="*/ 1842 w 2412"/>
                <a:gd name="T25" fmla="*/ 3224 h 3676"/>
                <a:gd name="T26" fmla="*/ 1897 w 2412"/>
                <a:gd name="T27" fmla="*/ 3169 h 3676"/>
                <a:gd name="T28" fmla="*/ 2000 w 2412"/>
                <a:gd name="T29" fmla="*/ 2758 h 3676"/>
                <a:gd name="T30" fmla="*/ 2000 w 2412"/>
                <a:gd name="T31" fmla="*/ 2758 h 3676"/>
                <a:gd name="T32" fmla="*/ 2000 w 2412"/>
                <a:gd name="T33" fmla="*/ 2758 h 3676"/>
                <a:gd name="T34" fmla="*/ 2008 w 2412"/>
                <a:gd name="T35" fmla="*/ 2758 h 3676"/>
                <a:gd name="T36" fmla="*/ 2411 w 2412"/>
                <a:gd name="T37" fmla="*/ 443 h 3676"/>
                <a:gd name="T38" fmla="*/ 356 w 2412"/>
                <a:gd name="T39" fmla="*/ 0 h 3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12" h="3676">
                  <a:moveTo>
                    <a:pt x="356" y="0"/>
                  </a:moveTo>
                  <a:lnTo>
                    <a:pt x="356" y="0"/>
                  </a:lnTo>
                  <a:cubicBezTo>
                    <a:pt x="0" y="1391"/>
                    <a:pt x="0" y="1391"/>
                    <a:pt x="0" y="1391"/>
                  </a:cubicBezTo>
                  <a:cubicBezTo>
                    <a:pt x="1597" y="3675"/>
                    <a:pt x="1597" y="3675"/>
                    <a:pt x="1597" y="3675"/>
                  </a:cubicBezTo>
                  <a:cubicBezTo>
                    <a:pt x="1597" y="3651"/>
                    <a:pt x="1589" y="3643"/>
                    <a:pt x="1605" y="3627"/>
                  </a:cubicBezTo>
                  <a:cubicBezTo>
                    <a:pt x="1629" y="3604"/>
                    <a:pt x="1652" y="3612"/>
                    <a:pt x="1652" y="3564"/>
                  </a:cubicBezTo>
                  <a:cubicBezTo>
                    <a:pt x="1644" y="3509"/>
                    <a:pt x="1629" y="3493"/>
                    <a:pt x="1629" y="3446"/>
                  </a:cubicBezTo>
                  <a:cubicBezTo>
                    <a:pt x="1629" y="3398"/>
                    <a:pt x="1668" y="3406"/>
                    <a:pt x="1660" y="3359"/>
                  </a:cubicBezTo>
                  <a:cubicBezTo>
                    <a:pt x="1652" y="3311"/>
                    <a:pt x="1652" y="3288"/>
                    <a:pt x="1668" y="3272"/>
                  </a:cubicBezTo>
                  <a:cubicBezTo>
                    <a:pt x="1676" y="3256"/>
                    <a:pt x="1676" y="3240"/>
                    <a:pt x="1668" y="3209"/>
                  </a:cubicBezTo>
                  <a:cubicBezTo>
                    <a:pt x="1660" y="3169"/>
                    <a:pt x="1636" y="3145"/>
                    <a:pt x="1692" y="3137"/>
                  </a:cubicBezTo>
                  <a:cubicBezTo>
                    <a:pt x="1755" y="3137"/>
                    <a:pt x="1779" y="3137"/>
                    <a:pt x="1802" y="3169"/>
                  </a:cubicBezTo>
                  <a:cubicBezTo>
                    <a:pt x="1818" y="3209"/>
                    <a:pt x="1802" y="3240"/>
                    <a:pt x="1842" y="3224"/>
                  </a:cubicBezTo>
                  <a:cubicBezTo>
                    <a:pt x="1882" y="3201"/>
                    <a:pt x="1889" y="3193"/>
                    <a:pt x="1897" y="3169"/>
                  </a:cubicBezTo>
                  <a:cubicBezTo>
                    <a:pt x="1913" y="3137"/>
                    <a:pt x="2000" y="2782"/>
                    <a:pt x="2000" y="2758"/>
                  </a:cubicBezTo>
                  <a:lnTo>
                    <a:pt x="2000" y="2758"/>
                  </a:lnTo>
                  <a:lnTo>
                    <a:pt x="2000" y="2758"/>
                  </a:lnTo>
                  <a:cubicBezTo>
                    <a:pt x="2000" y="2758"/>
                    <a:pt x="2000" y="2758"/>
                    <a:pt x="2008" y="2758"/>
                  </a:cubicBezTo>
                  <a:cubicBezTo>
                    <a:pt x="2411" y="443"/>
                    <a:pt x="2411" y="443"/>
                    <a:pt x="2411" y="443"/>
                  </a:cubicBezTo>
                  <a:cubicBezTo>
                    <a:pt x="1652" y="300"/>
                    <a:pt x="941" y="142"/>
                    <a:pt x="356" y="0"/>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584" name="Freeform 130"/>
            <p:cNvSpPr>
              <a:spLocks noChangeArrowheads="1"/>
            </p:cNvSpPr>
            <p:nvPr/>
          </p:nvSpPr>
          <p:spPr bwMode="auto">
            <a:xfrm>
              <a:off x="12946609" y="5771753"/>
              <a:ext cx="1268662" cy="1941258"/>
            </a:xfrm>
            <a:custGeom>
              <a:avLst/>
              <a:gdLst>
                <a:gd name="T0" fmla="*/ 1597 w 2412"/>
                <a:gd name="T1" fmla="*/ 3691 h 3692"/>
                <a:gd name="T2" fmla="*/ 348 w 2412"/>
                <a:gd name="T3" fmla="*/ 0 h 3692"/>
                <a:gd name="T4" fmla="*/ 2411 w 2412"/>
                <a:gd name="T5" fmla="*/ 451 h 3692"/>
                <a:gd name="T6" fmla="*/ 2411 w 2412"/>
                <a:gd name="T7" fmla="*/ 451 h 3692"/>
                <a:gd name="T8" fmla="*/ 2008 w 2412"/>
                <a:gd name="T9" fmla="*/ 2774 h 3692"/>
                <a:gd name="T10" fmla="*/ 1905 w 2412"/>
                <a:gd name="T11" fmla="*/ 3177 h 3692"/>
                <a:gd name="T12" fmla="*/ 1842 w 2412"/>
                <a:gd name="T13" fmla="*/ 3232 h 3692"/>
                <a:gd name="T14" fmla="*/ 1810 w 2412"/>
                <a:gd name="T15" fmla="*/ 3217 h 3692"/>
                <a:gd name="T16" fmla="*/ 1731 w 2412"/>
                <a:gd name="T17" fmla="*/ 3153 h 3692"/>
                <a:gd name="T18" fmla="*/ 1660 w 2412"/>
                <a:gd name="T19" fmla="*/ 3161 h 3692"/>
                <a:gd name="T20" fmla="*/ 1668 w 2412"/>
                <a:gd name="T21" fmla="*/ 3217 h 3692"/>
                <a:gd name="T22" fmla="*/ 1668 w 2412"/>
                <a:gd name="T23" fmla="*/ 3280 h 3692"/>
                <a:gd name="T24" fmla="*/ 1644 w 2412"/>
                <a:gd name="T25" fmla="*/ 3414 h 3692"/>
                <a:gd name="T26" fmla="*/ 1644 w 2412"/>
                <a:gd name="T27" fmla="*/ 3509 h 3692"/>
                <a:gd name="T28" fmla="*/ 1629 w 2412"/>
                <a:gd name="T29" fmla="*/ 3620 h 3692"/>
                <a:gd name="T30" fmla="*/ 1597 w 2412"/>
                <a:gd name="T31" fmla="*/ 3675 h 3692"/>
                <a:gd name="T32" fmla="*/ 8 w 2412"/>
                <a:gd name="T33" fmla="*/ 1399 h 3692"/>
                <a:gd name="T34" fmla="*/ 1589 w 2412"/>
                <a:gd name="T35" fmla="*/ 3675 h 3692"/>
                <a:gd name="T36" fmla="*/ 1629 w 2412"/>
                <a:gd name="T37" fmla="*/ 3612 h 3692"/>
                <a:gd name="T38" fmla="*/ 1636 w 2412"/>
                <a:gd name="T39" fmla="*/ 3517 h 3692"/>
                <a:gd name="T40" fmla="*/ 1644 w 2412"/>
                <a:gd name="T41" fmla="*/ 3406 h 3692"/>
                <a:gd name="T42" fmla="*/ 1668 w 2412"/>
                <a:gd name="T43" fmla="*/ 3280 h 3692"/>
                <a:gd name="T44" fmla="*/ 1660 w 2412"/>
                <a:gd name="T45" fmla="*/ 3217 h 3692"/>
                <a:gd name="T46" fmla="*/ 1652 w 2412"/>
                <a:gd name="T47" fmla="*/ 3161 h 3692"/>
                <a:gd name="T48" fmla="*/ 1731 w 2412"/>
                <a:gd name="T49" fmla="*/ 3145 h 3692"/>
                <a:gd name="T50" fmla="*/ 1818 w 2412"/>
                <a:gd name="T51" fmla="*/ 3217 h 3692"/>
                <a:gd name="T52" fmla="*/ 1842 w 2412"/>
                <a:gd name="T53" fmla="*/ 3224 h 3692"/>
                <a:gd name="T54" fmla="*/ 1897 w 2412"/>
                <a:gd name="T55" fmla="*/ 3169 h 3692"/>
                <a:gd name="T56" fmla="*/ 2000 w 2412"/>
                <a:gd name="T57" fmla="*/ 2766 h 3692"/>
                <a:gd name="T58" fmla="*/ 2000 w 2412"/>
                <a:gd name="T59" fmla="*/ 2766 h 3692"/>
                <a:gd name="T60" fmla="*/ 356 w 2412"/>
                <a:gd name="T61" fmla="*/ 16 h 3692"/>
                <a:gd name="T62" fmla="*/ 1597 w 2412"/>
                <a:gd name="T63" fmla="*/ 3691 h 3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2" h="3692">
                  <a:moveTo>
                    <a:pt x="1597" y="3691"/>
                  </a:moveTo>
                  <a:lnTo>
                    <a:pt x="1597" y="3691"/>
                  </a:lnTo>
                  <a:cubicBezTo>
                    <a:pt x="0" y="1399"/>
                    <a:pt x="0" y="1399"/>
                    <a:pt x="0" y="1399"/>
                  </a:cubicBezTo>
                  <a:cubicBezTo>
                    <a:pt x="348" y="0"/>
                    <a:pt x="348" y="0"/>
                    <a:pt x="348" y="0"/>
                  </a:cubicBezTo>
                  <a:cubicBezTo>
                    <a:pt x="356" y="8"/>
                    <a:pt x="356" y="8"/>
                    <a:pt x="356" y="8"/>
                  </a:cubicBezTo>
                  <a:cubicBezTo>
                    <a:pt x="1067" y="174"/>
                    <a:pt x="1755" y="324"/>
                    <a:pt x="2411" y="451"/>
                  </a:cubicBezTo>
                  <a:lnTo>
                    <a:pt x="2411" y="451"/>
                  </a:lnTo>
                  <a:lnTo>
                    <a:pt x="2411" y="451"/>
                  </a:lnTo>
                  <a:cubicBezTo>
                    <a:pt x="2008" y="2774"/>
                    <a:pt x="2008" y="2774"/>
                    <a:pt x="2008" y="2774"/>
                  </a:cubicBezTo>
                  <a:lnTo>
                    <a:pt x="2008" y="2774"/>
                  </a:lnTo>
                  <a:lnTo>
                    <a:pt x="2000" y="2774"/>
                  </a:lnTo>
                  <a:cubicBezTo>
                    <a:pt x="2000" y="2813"/>
                    <a:pt x="1913" y="3145"/>
                    <a:pt x="1905" y="3177"/>
                  </a:cubicBezTo>
                  <a:cubicBezTo>
                    <a:pt x="1889" y="3201"/>
                    <a:pt x="1882" y="3209"/>
                    <a:pt x="1850" y="3224"/>
                  </a:cubicBezTo>
                  <a:cubicBezTo>
                    <a:pt x="1842" y="3232"/>
                    <a:pt x="1842" y="3232"/>
                    <a:pt x="1842" y="3232"/>
                  </a:cubicBezTo>
                  <a:cubicBezTo>
                    <a:pt x="1834" y="3240"/>
                    <a:pt x="1834" y="3240"/>
                    <a:pt x="1826" y="3240"/>
                  </a:cubicBezTo>
                  <a:cubicBezTo>
                    <a:pt x="1810" y="3240"/>
                    <a:pt x="1810" y="3232"/>
                    <a:pt x="1810" y="3217"/>
                  </a:cubicBezTo>
                  <a:cubicBezTo>
                    <a:pt x="1802" y="3209"/>
                    <a:pt x="1802" y="3193"/>
                    <a:pt x="1795" y="3185"/>
                  </a:cubicBezTo>
                  <a:cubicBezTo>
                    <a:pt x="1779" y="3161"/>
                    <a:pt x="1763" y="3153"/>
                    <a:pt x="1731" y="3153"/>
                  </a:cubicBezTo>
                  <a:cubicBezTo>
                    <a:pt x="1723" y="3153"/>
                    <a:pt x="1708" y="3153"/>
                    <a:pt x="1692" y="3153"/>
                  </a:cubicBezTo>
                  <a:cubicBezTo>
                    <a:pt x="1676" y="3153"/>
                    <a:pt x="1668" y="3153"/>
                    <a:pt x="1660" y="3161"/>
                  </a:cubicBezTo>
                  <a:cubicBezTo>
                    <a:pt x="1652" y="3169"/>
                    <a:pt x="1660" y="3185"/>
                    <a:pt x="1660" y="3201"/>
                  </a:cubicBezTo>
                  <a:cubicBezTo>
                    <a:pt x="1668" y="3201"/>
                    <a:pt x="1668" y="3209"/>
                    <a:pt x="1668" y="3217"/>
                  </a:cubicBezTo>
                  <a:cubicBezTo>
                    <a:pt x="1668" y="3224"/>
                    <a:pt x="1668" y="3224"/>
                    <a:pt x="1668" y="3224"/>
                  </a:cubicBezTo>
                  <a:cubicBezTo>
                    <a:pt x="1676" y="3248"/>
                    <a:pt x="1684" y="3264"/>
                    <a:pt x="1668" y="3280"/>
                  </a:cubicBezTo>
                  <a:cubicBezTo>
                    <a:pt x="1660" y="3296"/>
                    <a:pt x="1652" y="3319"/>
                    <a:pt x="1660" y="3367"/>
                  </a:cubicBezTo>
                  <a:cubicBezTo>
                    <a:pt x="1668" y="3391"/>
                    <a:pt x="1652" y="3406"/>
                    <a:pt x="1644" y="3414"/>
                  </a:cubicBezTo>
                  <a:cubicBezTo>
                    <a:pt x="1636" y="3422"/>
                    <a:pt x="1629" y="3430"/>
                    <a:pt x="1629" y="3454"/>
                  </a:cubicBezTo>
                  <a:cubicBezTo>
                    <a:pt x="1629" y="3477"/>
                    <a:pt x="1636" y="3493"/>
                    <a:pt x="1644" y="3509"/>
                  </a:cubicBezTo>
                  <a:cubicBezTo>
                    <a:pt x="1644" y="3525"/>
                    <a:pt x="1652" y="3541"/>
                    <a:pt x="1652" y="3572"/>
                  </a:cubicBezTo>
                  <a:cubicBezTo>
                    <a:pt x="1660" y="3604"/>
                    <a:pt x="1644" y="3612"/>
                    <a:pt x="1629" y="3620"/>
                  </a:cubicBezTo>
                  <a:cubicBezTo>
                    <a:pt x="1629" y="3628"/>
                    <a:pt x="1621" y="3628"/>
                    <a:pt x="1613" y="3635"/>
                  </a:cubicBezTo>
                  <a:cubicBezTo>
                    <a:pt x="1597" y="3651"/>
                    <a:pt x="1597" y="3659"/>
                    <a:pt x="1597" y="3675"/>
                  </a:cubicBezTo>
                  <a:cubicBezTo>
                    <a:pt x="1597" y="3691"/>
                    <a:pt x="1597" y="3691"/>
                    <a:pt x="1597" y="3691"/>
                  </a:cubicBezTo>
                  <a:lnTo>
                    <a:pt x="8" y="1399"/>
                  </a:lnTo>
                  <a:lnTo>
                    <a:pt x="8" y="1399"/>
                  </a:lnTo>
                  <a:cubicBezTo>
                    <a:pt x="1589" y="3675"/>
                    <a:pt x="1589" y="3675"/>
                    <a:pt x="1589" y="3675"/>
                  </a:cubicBezTo>
                  <a:cubicBezTo>
                    <a:pt x="1589" y="3659"/>
                    <a:pt x="1589" y="3644"/>
                    <a:pt x="1605" y="3628"/>
                  </a:cubicBezTo>
                  <a:cubicBezTo>
                    <a:pt x="1613" y="3620"/>
                    <a:pt x="1621" y="3620"/>
                    <a:pt x="1629" y="3612"/>
                  </a:cubicBezTo>
                  <a:cubicBezTo>
                    <a:pt x="1644" y="3604"/>
                    <a:pt x="1652" y="3604"/>
                    <a:pt x="1644" y="3572"/>
                  </a:cubicBezTo>
                  <a:cubicBezTo>
                    <a:pt x="1644" y="3549"/>
                    <a:pt x="1636" y="3533"/>
                    <a:pt x="1636" y="3517"/>
                  </a:cubicBezTo>
                  <a:cubicBezTo>
                    <a:pt x="1629" y="3501"/>
                    <a:pt x="1621" y="3485"/>
                    <a:pt x="1621" y="3454"/>
                  </a:cubicBezTo>
                  <a:cubicBezTo>
                    <a:pt x="1621" y="3430"/>
                    <a:pt x="1636" y="3422"/>
                    <a:pt x="1644" y="3406"/>
                  </a:cubicBezTo>
                  <a:cubicBezTo>
                    <a:pt x="1652" y="3398"/>
                    <a:pt x="1660" y="3391"/>
                    <a:pt x="1652" y="3367"/>
                  </a:cubicBezTo>
                  <a:cubicBezTo>
                    <a:pt x="1644" y="3319"/>
                    <a:pt x="1652" y="3296"/>
                    <a:pt x="1668" y="3280"/>
                  </a:cubicBezTo>
                  <a:cubicBezTo>
                    <a:pt x="1676" y="3264"/>
                    <a:pt x="1668" y="3248"/>
                    <a:pt x="1660" y="3224"/>
                  </a:cubicBezTo>
                  <a:cubicBezTo>
                    <a:pt x="1660" y="3217"/>
                    <a:pt x="1660" y="3217"/>
                    <a:pt x="1660" y="3217"/>
                  </a:cubicBezTo>
                  <a:cubicBezTo>
                    <a:pt x="1660" y="3209"/>
                    <a:pt x="1660" y="3201"/>
                    <a:pt x="1660" y="3201"/>
                  </a:cubicBezTo>
                  <a:cubicBezTo>
                    <a:pt x="1652" y="3185"/>
                    <a:pt x="1644" y="3169"/>
                    <a:pt x="1652" y="3161"/>
                  </a:cubicBezTo>
                  <a:cubicBezTo>
                    <a:pt x="1660" y="3153"/>
                    <a:pt x="1676" y="3145"/>
                    <a:pt x="1692" y="3145"/>
                  </a:cubicBezTo>
                  <a:cubicBezTo>
                    <a:pt x="1708" y="3145"/>
                    <a:pt x="1723" y="3145"/>
                    <a:pt x="1731" y="3145"/>
                  </a:cubicBezTo>
                  <a:cubicBezTo>
                    <a:pt x="1763" y="3145"/>
                    <a:pt x="1787" y="3145"/>
                    <a:pt x="1802" y="3177"/>
                  </a:cubicBezTo>
                  <a:cubicBezTo>
                    <a:pt x="1810" y="3193"/>
                    <a:pt x="1810" y="3201"/>
                    <a:pt x="1818" y="3217"/>
                  </a:cubicBezTo>
                  <a:cubicBezTo>
                    <a:pt x="1818" y="3224"/>
                    <a:pt x="1818" y="3232"/>
                    <a:pt x="1826" y="3232"/>
                  </a:cubicBezTo>
                  <a:cubicBezTo>
                    <a:pt x="1826" y="3232"/>
                    <a:pt x="1834" y="3232"/>
                    <a:pt x="1842" y="3224"/>
                  </a:cubicBezTo>
                  <a:cubicBezTo>
                    <a:pt x="1850" y="3224"/>
                    <a:pt x="1850" y="3224"/>
                    <a:pt x="1850" y="3224"/>
                  </a:cubicBezTo>
                  <a:cubicBezTo>
                    <a:pt x="1882" y="3201"/>
                    <a:pt x="1889" y="3201"/>
                    <a:pt x="1897" y="3169"/>
                  </a:cubicBezTo>
                  <a:cubicBezTo>
                    <a:pt x="1913" y="3145"/>
                    <a:pt x="1992" y="2790"/>
                    <a:pt x="1992" y="2766"/>
                  </a:cubicBezTo>
                  <a:cubicBezTo>
                    <a:pt x="1992" y="2766"/>
                    <a:pt x="1992" y="2766"/>
                    <a:pt x="2000" y="2766"/>
                  </a:cubicBezTo>
                  <a:lnTo>
                    <a:pt x="2000" y="2766"/>
                  </a:lnTo>
                  <a:lnTo>
                    <a:pt x="2000" y="2766"/>
                  </a:lnTo>
                  <a:cubicBezTo>
                    <a:pt x="2403" y="451"/>
                    <a:pt x="2403" y="451"/>
                    <a:pt x="2403" y="451"/>
                  </a:cubicBezTo>
                  <a:cubicBezTo>
                    <a:pt x="1755" y="332"/>
                    <a:pt x="1067" y="182"/>
                    <a:pt x="356" y="16"/>
                  </a:cubicBezTo>
                  <a:cubicBezTo>
                    <a:pt x="8" y="1399"/>
                    <a:pt x="8" y="1399"/>
                    <a:pt x="8" y="1399"/>
                  </a:cubicBezTo>
                  <a:lnTo>
                    <a:pt x="1597" y="3691"/>
                  </a:ln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586" name="Freeform 132"/>
            <p:cNvSpPr>
              <a:spLocks noChangeArrowheads="1"/>
            </p:cNvSpPr>
            <p:nvPr/>
          </p:nvSpPr>
          <p:spPr bwMode="auto">
            <a:xfrm>
              <a:off x="13999573" y="6008321"/>
              <a:ext cx="1090074" cy="1375348"/>
            </a:xfrm>
            <a:custGeom>
              <a:avLst/>
              <a:gdLst>
                <a:gd name="T0" fmla="*/ 1826 w 2072"/>
                <a:gd name="T1" fmla="*/ 2615 h 2616"/>
                <a:gd name="T2" fmla="*/ 1826 w 2072"/>
                <a:gd name="T3" fmla="*/ 2615 h 2616"/>
                <a:gd name="T4" fmla="*/ 1826 w 2072"/>
                <a:gd name="T5" fmla="*/ 2615 h 2616"/>
                <a:gd name="T6" fmla="*/ 119 w 2072"/>
                <a:gd name="T7" fmla="*/ 2339 h 2616"/>
                <a:gd name="T8" fmla="*/ 48 w 2072"/>
                <a:gd name="T9" fmla="*/ 2331 h 2616"/>
                <a:gd name="T10" fmla="*/ 48 w 2072"/>
                <a:gd name="T11" fmla="*/ 2331 h 2616"/>
                <a:gd name="T12" fmla="*/ 32 w 2072"/>
                <a:gd name="T13" fmla="*/ 2323 h 2616"/>
                <a:gd name="T14" fmla="*/ 24 w 2072"/>
                <a:gd name="T15" fmla="*/ 2323 h 2616"/>
                <a:gd name="T16" fmla="*/ 8 w 2072"/>
                <a:gd name="T17" fmla="*/ 2323 h 2616"/>
                <a:gd name="T18" fmla="*/ 0 w 2072"/>
                <a:gd name="T19" fmla="*/ 2323 h 2616"/>
                <a:gd name="T20" fmla="*/ 403 w 2072"/>
                <a:gd name="T21" fmla="*/ 0 h 2616"/>
                <a:gd name="T22" fmla="*/ 411 w 2072"/>
                <a:gd name="T23" fmla="*/ 0 h 2616"/>
                <a:gd name="T24" fmla="*/ 1423 w 2072"/>
                <a:gd name="T25" fmla="*/ 166 h 2616"/>
                <a:gd name="T26" fmla="*/ 1423 w 2072"/>
                <a:gd name="T27" fmla="*/ 166 h 2616"/>
                <a:gd name="T28" fmla="*/ 1360 w 2072"/>
                <a:gd name="T29" fmla="*/ 624 h 2616"/>
                <a:gd name="T30" fmla="*/ 2048 w 2072"/>
                <a:gd name="T31" fmla="*/ 703 h 2616"/>
                <a:gd name="T32" fmla="*/ 2071 w 2072"/>
                <a:gd name="T33" fmla="*/ 735 h 2616"/>
                <a:gd name="T34" fmla="*/ 1826 w 2072"/>
                <a:gd name="T35" fmla="*/ 2615 h 2616"/>
                <a:gd name="T36" fmla="*/ 8 w 2072"/>
                <a:gd name="T37" fmla="*/ 2315 h 2616"/>
                <a:gd name="T38" fmla="*/ 8 w 2072"/>
                <a:gd name="T39" fmla="*/ 2315 h 2616"/>
                <a:gd name="T40" fmla="*/ 32 w 2072"/>
                <a:gd name="T41" fmla="*/ 2315 h 2616"/>
                <a:gd name="T42" fmla="*/ 32 w 2072"/>
                <a:gd name="T43" fmla="*/ 2315 h 2616"/>
                <a:gd name="T44" fmla="*/ 48 w 2072"/>
                <a:gd name="T45" fmla="*/ 2323 h 2616"/>
                <a:gd name="T46" fmla="*/ 48 w 2072"/>
                <a:gd name="T47" fmla="*/ 2323 h 2616"/>
                <a:gd name="T48" fmla="*/ 119 w 2072"/>
                <a:gd name="T49" fmla="*/ 2339 h 2616"/>
                <a:gd name="T50" fmla="*/ 1826 w 2072"/>
                <a:gd name="T51" fmla="*/ 2607 h 2616"/>
                <a:gd name="T52" fmla="*/ 2064 w 2072"/>
                <a:gd name="T53" fmla="*/ 735 h 2616"/>
                <a:gd name="T54" fmla="*/ 2048 w 2072"/>
                <a:gd name="T55" fmla="*/ 711 h 2616"/>
                <a:gd name="T56" fmla="*/ 1352 w 2072"/>
                <a:gd name="T57" fmla="*/ 632 h 2616"/>
                <a:gd name="T58" fmla="*/ 1415 w 2072"/>
                <a:gd name="T59" fmla="*/ 174 h 2616"/>
                <a:gd name="T60" fmla="*/ 411 w 2072"/>
                <a:gd name="T61" fmla="*/ 8 h 2616"/>
                <a:gd name="T62" fmla="*/ 8 w 2072"/>
                <a:gd name="T63" fmla="*/ 2315 h 2616"/>
                <a:gd name="T64" fmla="*/ 1826 w 2072"/>
                <a:gd name="T65" fmla="*/ 2615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2" h="2616">
                  <a:moveTo>
                    <a:pt x="1826" y="2615"/>
                  </a:moveTo>
                  <a:lnTo>
                    <a:pt x="1826" y="2615"/>
                  </a:lnTo>
                  <a:lnTo>
                    <a:pt x="1826" y="2615"/>
                  </a:lnTo>
                  <a:cubicBezTo>
                    <a:pt x="925" y="2497"/>
                    <a:pt x="356" y="2386"/>
                    <a:pt x="119" y="2339"/>
                  </a:cubicBezTo>
                  <a:cubicBezTo>
                    <a:pt x="87" y="2339"/>
                    <a:pt x="63" y="2331"/>
                    <a:pt x="48" y="2331"/>
                  </a:cubicBezTo>
                  <a:lnTo>
                    <a:pt x="48" y="2331"/>
                  </a:lnTo>
                  <a:cubicBezTo>
                    <a:pt x="40" y="2331"/>
                    <a:pt x="40" y="2323"/>
                    <a:pt x="32" y="2323"/>
                  </a:cubicBezTo>
                  <a:cubicBezTo>
                    <a:pt x="24" y="2323"/>
                    <a:pt x="24" y="2323"/>
                    <a:pt x="24" y="2323"/>
                  </a:cubicBezTo>
                  <a:cubicBezTo>
                    <a:pt x="16" y="2323"/>
                    <a:pt x="8" y="2323"/>
                    <a:pt x="8" y="2323"/>
                  </a:cubicBezTo>
                  <a:cubicBezTo>
                    <a:pt x="0" y="2323"/>
                    <a:pt x="0" y="2323"/>
                    <a:pt x="0" y="2323"/>
                  </a:cubicBezTo>
                  <a:cubicBezTo>
                    <a:pt x="403" y="0"/>
                    <a:pt x="403" y="0"/>
                    <a:pt x="403" y="0"/>
                  </a:cubicBezTo>
                  <a:cubicBezTo>
                    <a:pt x="411" y="0"/>
                    <a:pt x="411" y="0"/>
                    <a:pt x="411" y="0"/>
                  </a:cubicBezTo>
                  <a:cubicBezTo>
                    <a:pt x="759" y="63"/>
                    <a:pt x="1099" y="118"/>
                    <a:pt x="1423" y="166"/>
                  </a:cubicBezTo>
                  <a:lnTo>
                    <a:pt x="1423" y="166"/>
                  </a:lnTo>
                  <a:cubicBezTo>
                    <a:pt x="1360" y="624"/>
                    <a:pt x="1360" y="624"/>
                    <a:pt x="1360" y="624"/>
                  </a:cubicBezTo>
                  <a:cubicBezTo>
                    <a:pt x="2048" y="703"/>
                    <a:pt x="2048" y="703"/>
                    <a:pt x="2048" y="703"/>
                  </a:cubicBezTo>
                  <a:cubicBezTo>
                    <a:pt x="2071" y="735"/>
                    <a:pt x="2071" y="735"/>
                    <a:pt x="2071" y="735"/>
                  </a:cubicBezTo>
                  <a:cubicBezTo>
                    <a:pt x="1826" y="2615"/>
                    <a:pt x="1826" y="2615"/>
                    <a:pt x="1826" y="2615"/>
                  </a:cubicBezTo>
                  <a:lnTo>
                    <a:pt x="8" y="2315"/>
                  </a:lnTo>
                  <a:lnTo>
                    <a:pt x="8" y="2315"/>
                  </a:lnTo>
                  <a:cubicBezTo>
                    <a:pt x="16" y="2315"/>
                    <a:pt x="24" y="2315"/>
                    <a:pt x="32" y="2315"/>
                  </a:cubicBezTo>
                  <a:lnTo>
                    <a:pt x="32" y="2315"/>
                  </a:lnTo>
                  <a:cubicBezTo>
                    <a:pt x="40" y="2323"/>
                    <a:pt x="40" y="2323"/>
                    <a:pt x="48" y="2323"/>
                  </a:cubicBezTo>
                  <a:lnTo>
                    <a:pt x="48" y="2323"/>
                  </a:lnTo>
                  <a:cubicBezTo>
                    <a:pt x="63" y="2323"/>
                    <a:pt x="87" y="2331"/>
                    <a:pt x="119" y="2339"/>
                  </a:cubicBezTo>
                  <a:cubicBezTo>
                    <a:pt x="356" y="2386"/>
                    <a:pt x="925" y="2497"/>
                    <a:pt x="1826" y="2607"/>
                  </a:cubicBezTo>
                  <a:cubicBezTo>
                    <a:pt x="2064" y="735"/>
                    <a:pt x="2064" y="735"/>
                    <a:pt x="2064" y="735"/>
                  </a:cubicBezTo>
                  <a:cubicBezTo>
                    <a:pt x="2048" y="711"/>
                    <a:pt x="2048" y="711"/>
                    <a:pt x="2048" y="711"/>
                  </a:cubicBezTo>
                  <a:cubicBezTo>
                    <a:pt x="1352" y="632"/>
                    <a:pt x="1352" y="632"/>
                    <a:pt x="1352" y="632"/>
                  </a:cubicBezTo>
                  <a:cubicBezTo>
                    <a:pt x="1415" y="174"/>
                    <a:pt x="1415" y="174"/>
                    <a:pt x="1415" y="174"/>
                  </a:cubicBezTo>
                  <a:cubicBezTo>
                    <a:pt x="1099" y="126"/>
                    <a:pt x="759" y="71"/>
                    <a:pt x="411" y="8"/>
                  </a:cubicBezTo>
                  <a:cubicBezTo>
                    <a:pt x="8" y="2315"/>
                    <a:pt x="8" y="2315"/>
                    <a:pt x="8" y="2315"/>
                  </a:cubicBezTo>
                  <a:lnTo>
                    <a:pt x="1826" y="2615"/>
                  </a:ln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592" name="Freeform 138"/>
            <p:cNvSpPr>
              <a:spLocks noChangeArrowheads="1"/>
            </p:cNvSpPr>
            <p:nvPr/>
          </p:nvSpPr>
          <p:spPr bwMode="auto">
            <a:xfrm>
              <a:off x="14022767" y="7232915"/>
              <a:ext cx="934682" cy="146116"/>
            </a:xfrm>
            <a:custGeom>
              <a:avLst/>
              <a:gdLst>
                <a:gd name="T0" fmla="*/ 0 w 1779"/>
                <a:gd name="T1" fmla="*/ 0 h 277"/>
                <a:gd name="T2" fmla="*/ 0 w 1779"/>
                <a:gd name="T3" fmla="*/ 0 h 277"/>
                <a:gd name="T4" fmla="*/ 1778 w 1779"/>
                <a:gd name="T5" fmla="*/ 276 h 277"/>
                <a:gd name="T6" fmla="*/ 1778 w 1779"/>
                <a:gd name="T7" fmla="*/ 276 h 277"/>
                <a:gd name="T8" fmla="*/ 0 w 1779"/>
                <a:gd name="T9" fmla="*/ 0 h 277"/>
              </a:gdLst>
              <a:ahLst/>
              <a:cxnLst>
                <a:cxn ang="0">
                  <a:pos x="T0" y="T1"/>
                </a:cxn>
                <a:cxn ang="0">
                  <a:pos x="T2" y="T3"/>
                </a:cxn>
                <a:cxn ang="0">
                  <a:pos x="T4" y="T5"/>
                </a:cxn>
                <a:cxn ang="0">
                  <a:pos x="T6" y="T7"/>
                </a:cxn>
                <a:cxn ang="0">
                  <a:pos x="T8" y="T9"/>
                </a:cxn>
              </a:cxnLst>
              <a:rect l="0" t="0" r="r" b="b"/>
              <a:pathLst>
                <a:path w="1779" h="277">
                  <a:moveTo>
                    <a:pt x="0" y="0"/>
                  </a:moveTo>
                  <a:lnTo>
                    <a:pt x="0" y="0"/>
                  </a:lnTo>
                  <a:cubicBezTo>
                    <a:pt x="166" y="31"/>
                    <a:pt x="774" y="158"/>
                    <a:pt x="1778" y="276"/>
                  </a:cubicBezTo>
                  <a:lnTo>
                    <a:pt x="1778" y="276"/>
                  </a:lnTo>
                  <a:cubicBezTo>
                    <a:pt x="774" y="158"/>
                    <a:pt x="166" y="31"/>
                    <a:pt x="0" y="0"/>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673" name="Freeform 219"/>
            <p:cNvSpPr>
              <a:spLocks noChangeArrowheads="1"/>
            </p:cNvSpPr>
            <p:nvPr/>
          </p:nvSpPr>
          <p:spPr bwMode="auto">
            <a:xfrm>
              <a:off x="12389975" y="4577309"/>
              <a:ext cx="1572490" cy="1322004"/>
            </a:xfrm>
            <a:custGeom>
              <a:avLst/>
              <a:gdLst>
                <a:gd name="T0" fmla="*/ 2450 w 2989"/>
                <a:gd name="T1" fmla="*/ 601 h 2515"/>
                <a:gd name="T2" fmla="*/ 2450 w 2989"/>
                <a:gd name="T3" fmla="*/ 601 h 2515"/>
                <a:gd name="T4" fmla="*/ 2213 w 2989"/>
                <a:gd name="T5" fmla="*/ 538 h 2515"/>
                <a:gd name="T6" fmla="*/ 2102 w 2989"/>
                <a:gd name="T7" fmla="*/ 546 h 2515"/>
                <a:gd name="T8" fmla="*/ 2015 w 2989"/>
                <a:gd name="T9" fmla="*/ 538 h 2515"/>
                <a:gd name="T10" fmla="*/ 1968 w 2989"/>
                <a:gd name="T11" fmla="*/ 554 h 2515"/>
                <a:gd name="T12" fmla="*/ 1818 w 2989"/>
                <a:gd name="T13" fmla="*/ 554 h 2515"/>
                <a:gd name="T14" fmla="*/ 1707 w 2989"/>
                <a:gd name="T15" fmla="*/ 554 h 2515"/>
                <a:gd name="T16" fmla="*/ 1620 w 2989"/>
                <a:gd name="T17" fmla="*/ 522 h 2515"/>
                <a:gd name="T18" fmla="*/ 1533 w 2989"/>
                <a:gd name="T19" fmla="*/ 538 h 2515"/>
                <a:gd name="T20" fmla="*/ 1454 w 2989"/>
                <a:gd name="T21" fmla="*/ 522 h 2515"/>
                <a:gd name="T22" fmla="*/ 1415 w 2989"/>
                <a:gd name="T23" fmla="*/ 490 h 2515"/>
                <a:gd name="T24" fmla="*/ 1360 w 2989"/>
                <a:gd name="T25" fmla="*/ 459 h 2515"/>
                <a:gd name="T26" fmla="*/ 1272 w 2989"/>
                <a:gd name="T27" fmla="*/ 451 h 2515"/>
                <a:gd name="T28" fmla="*/ 1185 w 2989"/>
                <a:gd name="T29" fmla="*/ 467 h 2515"/>
                <a:gd name="T30" fmla="*/ 1059 w 2989"/>
                <a:gd name="T31" fmla="*/ 451 h 2515"/>
                <a:gd name="T32" fmla="*/ 956 w 2989"/>
                <a:gd name="T33" fmla="*/ 419 h 2515"/>
                <a:gd name="T34" fmla="*/ 948 w 2989"/>
                <a:gd name="T35" fmla="*/ 348 h 2515"/>
                <a:gd name="T36" fmla="*/ 964 w 2989"/>
                <a:gd name="T37" fmla="*/ 190 h 2515"/>
                <a:gd name="T38" fmla="*/ 877 w 2989"/>
                <a:gd name="T39" fmla="*/ 103 h 2515"/>
                <a:gd name="T40" fmla="*/ 822 w 2989"/>
                <a:gd name="T41" fmla="*/ 87 h 2515"/>
                <a:gd name="T42" fmla="*/ 790 w 2989"/>
                <a:gd name="T43" fmla="*/ 40 h 2515"/>
                <a:gd name="T44" fmla="*/ 687 w 2989"/>
                <a:gd name="T45" fmla="*/ 0 h 2515"/>
                <a:gd name="T46" fmla="*/ 687 w 2989"/>
                <a:gd name="T47" fmla="*/ 16 h 2515"/>
                <a:gd name="T48" fmla="*/ 672 w 2989"/>
                <a:gd name="T49" fmla="*/ 79 h 2515"/>
                <a:gd name="T50" fmla="*/ 664 w 2989"/>
                <a:gd name="T51" fmla="*/ 95 h 2515"/>
                <a:gd name="T52" fmla="*/ 608 w 2989"/>
                <a:gd name="T53" fmla="*/ 277 h 2515"/>
                <a:gd name="T54" fmla="*/ 545 w 2989"/>
                <a:gd name="T55" fmla="*/ 459 h 2515"/>
                <a:gd name="T56" fmla="*/ 474 w 2989"/>
                <a:gd name="T57" fmla="*/ 593 h 2515"/>
                <a:gd name="T58" fmla="*/ 442 w 2989"/>
                <a:gd name="T59" fmla="*/ 672 h 2515"/>
                <a:gd name="T60" fmla="*/ 434 w 2989"/>
                <a:gd name="T61" fmla="*/ 743 h 2515"/>
                <a:gd name="T62" fmla="*/ 419 w 2989"/>
                <a:gd name="T63" fmla="*/ 799 h 2515"/>
                <a:gd name="T64" fmla="*/ 387 w 2989"/>
                <a:gd name="T65" fmla="*/ 862 h 2515"/>
                <a:gd name="T66" fmla="*/ 300 w 2989"/>
                <a:gd name="T67" fmla="*/ 1067 h 2515"/>
                <a:gd name="T68" fmla="*/ 253 w 2989"/>
                <a:gd name="T69" fmla="*/ 1178 h 2515"/>
                <a:gd name="T70" fmla="*/ 197 w 2989"/>
                <a:gd name="T71" fmla="*/ 1249 h 2515"/>
                <a:gd name="T72" fmla="*/ 166 w 2989"/>
                <a:gd name="T73" fmla="*/ 1289 h 2515"/>
                <a:gd name="T74" fmla="*/ 102 w 2989"/>
                <a:gd name="T75" fmla="*/ 1392 h 2515"/>
                <a:gd name="T76" fmla="*/ 55 w 2989"/>
                <a:gd name="T77" fmla="*/ 1494 h 2515"/>
                <a:gd name="T78" fmla="*/ 63 w 2989"/>
                <a:gd name="T79" fmla="*/ 1605 h 2515"/>
                <a:gd name="T80" fmla="*/ 15 w 2989"/>
                <a:gd name="T81" fmla="*/ 1692 h 2515"/>
                <a:gd name="T82" fmla="*/ 39 w 2989"/>
                <a:gd name="T83" fmla="*/ 1890 h 2515"/>
                <a:gd name="T84" fmla="*/ 55 w 2989"/>
                <a:gd name="T85" fmla="*/ 1913 h 2515"/>
                <a:gd name="T86" fmla="*/ 2442 w 2989"/>
                <a:gd name="T87" fmla="*/ 2514 h 2515"/>
                <a:gd name="T88" fmla="*/ 2616 w 2989"/>
                <a:gd name="T89" fmla="*/ 1724 h 2515"/>
                <a:gd name="T90" fmla="*/ 2672 w 2989"/>
                <a:gd name="T91" fmla="*/ 1629 h 2515"/>
                <a:gd name="T92" fmla="*/ 2680 w 2989"/>
                <a:gd name="T93" fmla="*/ 1566 h 2515"/>
                <a:gd name="T94" fmla="*/ 2672 w 2989"/>
                <a:gd name="T95" fmla="*/ 1479 h 2515"/>
                <a:gd name="T96" fmla="*/ 2616 w 2989"/>
                <a:gd name="T97" fmla="*/ 1376 h 2515"/>
                <a:gd name="T98" fmla="*/ 2798 w 2989"/>
                <a:gd name="T99" fmla="*/ 1178 h 2515"/>
                <a:gd name="T100" fmla="*/ 2814 w 2989"/>
                <a:gd name="T101" fmla="*/ 1115 h 2515"/>
                <a:gd name="T102" fmla="*/ 2885 w 2989"/>
                <a:gd name="T103" fmla="*/ 1036 h 2515"/>
                <a:gd name="T104" fmla="*/ 2972 w 2989"/>
                <a:gd name="T105" fmla="*/ 917 h 2515"/>
                <a:gd name="T106" fmla="*/ 2925 w 2989"/>
                <a:gd name="T107" fmla="*/ 783 h 2515"/>
                <a:gd name="T108" fmla="*/ 2877 w 2989"/>
                <a:gd name="T109" fmla="*/ 680 h 2515"/>
                <a:gd name="T110" fmla="*/ 2869 w 2989"/>
                <a:gd name="T111" fmla="*/ 672 h 2515"/>
                <a:gd name="T112" fmla="*/ 2450 w 2989"/>
                <a:gd name="T113" fmla="*/ 601 h 2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9" h="2515">
                  <a:moveTo>
                    <a:pt x="2450" y="601"/>
                  </a:moveTo>
                  <a:lnTo>
                    <a:pt x="2450" y="601"/>
                  </a:lnTo>
                  <a:cubicBezTo>
                    <a:pt x="2395" y="570"/>
                    <a:pt x="2237" y="530"/>
                    <a:pt x="2213" y="538"/>
                  </a:cubicBezTo>
                  <a:cubicBezTo>
                    <a:pt x="2190" y="554"/>
                    <a:pt x="2126" y="554"/>
                    <a:pt x="2102" y="546"/>
                  </a:cubicBezTo>
                  <a:cubicBezTo>
                    <a:pt x="2071" y="538"/>
                    <a:pt x="2031" y="522"/>
                    <a:pt x="2015" y="538"/>
                  </a:cubicBezTo>
                  <a:cubicBezTo>
                    <a:pt x="2000" y="546"/>
                    <a:pt x="2047" y="554"/>
                    <a:pt x="1968" y="554"/>
                  </a:cubicBezTo>
                  <a:cubicBezTo>
                    <a:pt x="1897" y="546"/>
                    <a:pt x="1834" y="546"/>
                    <a:pt x="1818" y="554"/>
                  </a:cubicBezTo>
                  <a:cubicBezTo>
                    <a:pt x="1802" y="570"/>
                    <a:pt x="1731" y="585"/>
                    <a:pt x="1707" y="554"/>
                  </a:cubicBezTo>
                  <a:cubicBezTo>
                    <a:pt x="1684" y="522"/>
                    <a:pt x="1636" y="506"/>
                    <a:pt x="1620" y="522"/>
                  </a:cubicBezTo>
                  <a:cubicBezTo>
                    <a:pt x="1604" y="530"/>
                    <a:pt x="1549" y="554"/>
                    <a:pt x="1533" y="538"/>
                  </a:cubicBezTo>
                  <a:cubicBezTo>
                    <a:pt x="1518" y="514"/>
                    <a:pt x="1470" y="522"/>
                    <a:pt x="1454" y="522"/>
                  </a:cubicBezTo>
                  <a:cubicBezTo>
                    <a:pt x="1438" y="522"/>
                    <a:pt x="1438" y="514"/>
                    <a:pt x="1415" y="490"/>
                  </a:cubicBezTo>
                  <a:cubicBezTo>
                    <a:pt x="1399" y="467"/>
                    <a:pt x="1391" y="459"/>
                    <a:pt x="1360" y="459"/>
                  </a:cubicBezTo>
                  <a:cubicBezTo>
                    <a:pt x="1320" y="459"/>
                    <a:pt x="1312" y="467"/>
                    <a:pt x="1272" y="451"/>
                  </a:cubicBezTo>
                  <a:cubicBezTo>
                    <a:pt x="1233" y="427"/>
                    <a:pt x="1225" y="451"/>
                    <a:pt x="1185" y="467"/>
                  </a:cubicBezTo>
                  <a:cubicBezTo>
                    <a:pt x="1146" y="475"/>
                    <a:pt x="1083" y="475"/>
                    <a:pt x="1059" y="451"/>
                  </a:cubicBezTo>
                  <a:cubicBezTo>
                    <a:pt x="1027" y="427"/>
                    <a:pt x="972" y="427"/>
                    <a:pt x="956" y="419"/>
                  </a:cubicBezTo>
                  <a:cubicBezTo>
                    <a:pt x="940" y="403"/>
                    <a:pt x="940" y="380"/>
                    <a:pt x="948" y="348"/>
                  </a:cubicBezTo>
                  <a:cubicBezTo>
                    <a:pt x="948" y="309"/>
                    <a:pt x="996" y="230"/>
                    <a:pt x="964" y="190"/>
                  </a:cubicBezTo>
                  <a:cubicBezTo>
                    <a:pt x="940" y="143"/>
                    <a:pt x="917" y="103"/>
                    <a:pt x="877" y="103"/>
                  </a:cubicBezTo>
                  <a:cubicBezTo>
                    <a:pt x="845" y="103"/>
                    <a:pt x="830" y="127"/>
                    <a:pt x="822" y="87"/>
                  </a:cubicBezTo>
                  <a:cubicBezTo>
                    <a:pt x="814" y="48"/>
                    <a:pt x="822" y="48"/>
                    <a:pt x="790" y="40"/>
                  </a:cubicBezTo>
                  <a:cubicBezTo>
                    <a:pt x="774" y="32"/>
                    <a:pt x="727" y="16"/>
                    <a:pt x="687" y="0"/>
                  </a:cubicBezTo>
                  <a:cubicBezTo>
                    <a:pt x="687" y="0"/>
                    <a:pt x="687" y="8"/>
                    <a:pt x="687" y="16"/>
                  </a:cubicBezTo>
                  <a:cubicBezTo>
                    <a:pt x="680" y="40"/>
                    <a:pt x="680" y="56"/>
                    <a:pt x="672" y="79"/>
                  </a:cubicBezTo>
                  <a:cubicBezTo>
                    <a:pt x="664" y="95"/>
                    <a:pt x="672" y="64"/>
                    <a:pt x="664" y="95"/>
                  </a:cubicBezTo>
                  <a:cubicBezTo>
                    <a:pt x="656" y="135"/>
                    <a:pt x="616" y="222"/>
                    <a:pt x="608" y="277"/>
                  </a:cubicBezTo>
                  <a:cubicBezTo>
                    <a:pt x="592" y="325"/>
                    <a:pt x="569" y="403"/>
                    <a:pt x="545" y="459"/>
                  </a:cubicBezTo>
                  <a:cubicBezTo>
                    <a:pt x="521" y="514"/>
                    <a:pt x="490" y="538"/>
                    <a:pt x="474" y="593"/>
                  </a:cubicBezTo>
                  <a:cubicBezTo>
                    <a:pt x="458" y="649"/>
                    <a:pt x="442" y="633"/>
                    <a:pt x="442" y="672"/>
                  </a:cubicBezTo>
                  <a:cubicBezTo>
                    <a:pt x="442" y="712"/>
                    <a:pt x="450" y="720"/>
                    <a:pt x="434" y="743"/>
                  </a:cubicBezTo>
                  <a:cubicBezTo>
                    <a:pt x="419" y="759"/>
                    <a:pt x="427" y="767"/>
                    <a:pt x="419" y="799"/>
                  </a:cubicBezTo>
                  <a:cubicBezTo>
                    <a:pt x="411" y="838"/>
                    <a:pt x="403" y="799"/>
                    <a:pt x="387" y="862"/>
                  </a:cubicBezTo>
                  <a:cubicBezTo>
                    <a:pt x="363" y="925"/>
                    <a:pt x="308" y="1028"/>
                    <a:pt x="300" y="1067"/>
                  </a:cubicBezTo>
                  <a:cubicBezTo>
                    <a:pt x="284" y="1099"/>
                    <a:pt x="276" y="1162"/>
                    <a:pt x="253" y="1178"/>
                  </a:cubicBezTo>
                  <a:cubicBezTo>
                    <a:pt x="229" y="1202"/>
                    <a:pt x="205" y="1218"/>
                    <a:pt x="197" y="1249"/>
                  </a:cubicBezTo>
                  <a:cubicBezTo>
                    <a:pt x="189" y="1289"/>
                    <a:pt x="158" y="1242"/>
                    <a:pt x="166" y="1289"/>
                  </a:cubicBezTo>
                  <a:cubicBezTo>
                    <a:pt x="174" y="1329"/>
                    <a:pt x="110" y="1376"/>
                    <a:pt x="102" y="1392"/>
                  </a:cubicBezTo>
                  <a:cubicBezTo>
                    <a:pt x="87" y="1407"/>
                    <a:pt x="63" y="1439"/>
                    <a:pt x="55" y="1494"/>
                  </a:cubicBezTo>
                  <a:cubicBezTo>
                    <a:pt x="47" y="1550"/>
                    <a:pt x="87" y="1581"/>
                    <a:pt x="63" y="1605"/>
                  </a:cubicBezTo>
                  <a:cubicBezTo>
                    <a:pt x="39" y="1629"/>
                    <a:pt x="15" y="1660"/>
                    <a:pt x="15" y="1692"/>
                  </a:cubicBezTo>
                  <a:cubicBezTo>
                    <a:pt x="15" y="1716"/>
                    <a:pt x="0" y="1826"/>
                    <a:pt x="39" y="1890"/>
                  </a:cubicBezTo>
                  <a:cubicBezTo>
                    <a:pt x="47" y="1898"/>
                    <a:pt x="47" y="1906"/>
                    <a:pt x="55" y="1913"/>
                  </a:cubicBezTo>
                  <a:cubicBezTo>
                    <a:pt x="371" y="2008"/>
                    <a:pt x="1296" y="2261"/>
                    <a:pt x="2442" y="2514"/>
                  </a:cubicBezTo>
                  <a:cubicBezTo>
                    <a:pt x="2474" y="2364"/>
                    <a:pt x="2616" y="1747"/>
                    <a:pt x="2616" y="1724"/>
                  </a:cubicBezTo>
                  <a:cubicBezTo>
                    <a:pt x="2616" y="1700"/>
                    <a:pt x="2656" y="1653"/>
                    <a:pt x="2672" y="1629"/>
                  </a:cubicBezTo>
                  <a:cubicBezTo>
                    <a:pt x="2680" y="1605"/>
                    <a:pt x="2664" y="1589"/>
                    <a:pt x="2680" y="1566"/>
                  </a:cubicBezTo>
                  <a:cubicBezTo>
                    <a:pt x="2688" y="1550"/>
                    <a:pt x="2727" y="1502"/>
                    <a:pt x="2672" y="1479"/>
                  </a:cubicBezTo>
                  <a:cubicBezTo>
                    <a:pt x="2616" y="1447"/>
                    <a:pt x="2624" y="1415"/>
                    <a:pt x="2616" y="1376"/>
                  </a:cubicBezTo>
                  <a:cubicBezTo>
                    <a:pt x="2616" y="1329"/>
                    <a:pt x="2798" y="1194"/>
                    <a:pt x="2798" y="1178"/>
                  </a:cubicBezTo>
                  <a:cubicBezTo>
                    <a:pt x="2798" y="1162"/>
                    <a:pt x="2790" y="1139"/>
                    <a:pt x="2814" y="1115"/>
                  </a:cubicBezTo>
                  <a:cubicBezTo>
                    <a:pt x="2838" y="1091"/>
                    <a:pt x="2885" y="1060"/>
                    <a:pt x="2885" y="1036"/>
                  </a:cubicBezTo>
                  <a:cubicBezTo>
                    <a:pt x="2885" y="1020"/>
                    <a:pt x="2948" y="933"/>
                    <a:pt x="2972" y="917"/>
                  </a:cubicBezTo>
                  <a:cubicBezTo>
                    <a:pt x="2988" y="902"/>
                    <a:pt x="2972" y="815"/>
                    <a:pt x="2925" y="783"/>
                  </a:cubicBezTo>
                  <a:cubicBezTo>
                    <a:pt x="2901" y="759"/>
                    <a:pt x="2885" y="712"/>
                    <a:pt x="2877" y="680"/>
                  </a:cubicBezTo>
                  <a:cubicBezTo>
                    <a:pt x="2869" y="672"/>
                    <a:pt x="2869" y="672"/>
                    <a:pt x="2869" y="672"/>
                  </a:cubicBezTo>
                  <a:cubicBezTo>
                    <a:pt x="2869" y="672"/>
                    <a:pt x="2506" y="625"/>
                    <a:pt x="2450" y="601"/>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674" name="Freeform 220"/>
            <p:cNvSpPr>
              <a:spLocks noChangeArrowheads="1"/>
            </p:cNvSpPr>
            <p:nvPr/>
          </p:nvSpPr>
          <p:spPr bwMode="auto">
            <a:xfrm>
              <a:off x="12389975" y="4572671"/>
              <a:ext cx="1567852" cy="1326644"/>
            </a:xfrm>
            <a:custGeom>
              <a:avLst/>
              <a:gdLst>
                <a:gd name="T0" fmla="*/ 47 w 2981"/>
                <a:gd name="T1" fmla="*/ 1929 h 2523"/>
                <a:gd name="T2" fmla="*/ 15 w 2981"/>
                <a:gd name="T3" fmla="*/ 1724 h 2523"/>
                <a:gd name="T4" fmla="*/ 47 w 2981"/>
                <a:gd name="T5" fmla="*/ 1502 h 2523"/>
                <a:gd name="T6" fmla="*/ 166 w 2981"/>
                <a:gd name="T7" fmla="*/ 1273 h 2523"/>
                <a:gd name="T8" fmla="*/ 253 w 2981"/>
                <a:gd name="T9" fmla="*/ 1186 h 2523"/>
                <a:gd name="T10" fmla="*/ 379 w 2981"/>
                <a:gd name="T11" fmla="*/ 870 h 2523"/>
                <a:gd name="T12" fmla="*/ 434 w 2981"/>
                <a:gd name="T13" fmla="*/ 744 h 2523"/>
                <a:gd name="T14" fmla="*/ 474 w 2981"/>
                <a:gd name="T15" fmla="*/ 601 h 2523"/>
                <a:gd name="T16" fmla="*/ 632 w 2981"/>
                <a:gd name="T17" fmla="*/ 182 h 2523"/>
                <a:gd name="T18" fmla="*/ 672 w 2981"/>
                <a:gd name="T19" fmla="*/ 87 h 2523"/>
                <a:gd name="T20" fmla="*/ 687 w 2981"/>
                <a:gd name="T21" fmla="*/ 0 h 2523"/>
                <a:gd name="T22" fmla="*/ 830 w 2981"/>
                <a:gd name="T23" fmla="*/ 95 h 2523"/>
                <a:gd name="T24" fmla="*/ 956 w 2981"/>
                <a:gd name="T25" fmla="*/ 182 h 2523"/>
                <a:gd name="T26" fmla="*/ 956 w 2981"/>
                <a:gd name="T27" fmla="*/ 420 h 2523"/>
                <a:gd name="T28" fmla="*/ 1185 w 2981"/>
                <a:gd name="T29" fmla="*/ 467 h 2523"/>
                <a:gd name="T30" fmla="*/ 1312 w 2981"/>
                <a:gd name="T31" fmla="*/ 467 h 2523"/>
                <a:gd name="T32" fmla="*/ 1423 w 2981"/>
                <a:gd name="T33" fmla="*/ 498 h 2523"/>
                <a:gd name="T34" fmla="*/ 1533 w 2981"/>
                <a:gd name="T35" fmla="*/ 538 h 2523"/>
                <a:gd name="T36" fmla="*/ 1715 w 2981"/>
                <a:gd name="T37" fmla="*/ 562 h 2523"/>
                <a:gd name="T38" fmla="*/ 1968 w 2981"/>
                <a:gd name="T39" fmla="*/ 554 h 2523"/>
                <a:gd name="T40" fmla="*/ 2039 w 2981"/>
                <a:gd name="T41" fmla="*/ 530 h 2523"/>
                <a:gd name="T42" fmla="*/ 2221 w 2981"/>
                <a:gd name="T43" fmla="*/ 546 h 2523"/>
                <a:gd name="T44" fmla="*/ 2885 w 2981"/>
                <a:gd name="T45" fmla="*/ 688 h 2523"/>
                <a:gd name="T46" fmla="*/ 2893 w 2981"/>
                <a:gd name="T47" fmla="*/ 1044 h 2523"/>
                <a:gd name="T48" fmla="*/ 2798 w 2981"/>
                <a:gd name="T49" fmla="*/ 1186 h 2523"/>
                <a:gd name="T50" fmla="*/ 2672 w 2981"/>
                <a:gd name="T51" fmla="*/ 1479 h 2523"/>
                <a:gd name="T52" fmla="*/ 2680 w 2981"/>
                <a:gd name="T53" fmla="*/ 1605 h 2523"/>
                <a:gd name="T54" fmla="*/ 2442 w 2981"/>
                <a:gd name="T55" fmla="*/ 2522 h 2523"/>
                <a:gd name="T56" fmla="*/ 2616 w 2981"/>
                <a:gd name="T57" fmla="*/ 1732 h 2523"/>
                <a:gd name="T58" fmla="*/ 2672 w 2981"/>
                <a:gd name="T59" fmla="*/ 1574 h 2523"/>
                <a:gd name="T60" fmla="*/ 2616 w 2981"/>
                <a:gd name="T61" fmla="*/ 1408 h 2523"/>
                <a:gd name="T62" fmla="*/ 2798 w 2981"/>
                <a:gd name="T63" fmla="*/ 1186 h 2523"/>
                <a:gd name="T64" fmla="*/ 2964 w 2981"/>
                <a:gd name="T65" fmla="*/ 925 h 2523"/>
                <a:gd name="T66" fmla="*/ 2869 w 2981"/>
                <a:gd name="T67" fmla="*/ 688 h 2523"/>
                <a:gd name="T68" fmla="*/ 2150 w 2981"/>
                <a:gd name="T69" fmla="*/ 562 h 2523"/>
                <a:gd name="T70" fmla="*/ 2015 w 2981"/>
                <a:gd name="T71" fmla="*/ 554 h 2523"/>
                <a:gd name="T72" fmla="*/ 1881 w 2981"/>
                <a:gd name="T73" fmla="*/ 562 h 2523"/>
                <a:gd name="T74" fmla="*/ 1636 w 2981"/>
                <a:gd name="T75" fmla="*/ 530 h 2523"/>
                <a:gd name="T76" fmla="*/ 1486 w 2981"/>
                <a:gd name="T77" fmla="*/ 530 h 2523"/>
                <a:gd name="T78" fmla="*/ 1407 w 2981"/>
                <a:gd name="T79" fmla="*/ 498 h 2523"/>
                <a:gd name="T80" fmla="*/ 1272 w 2981"/>
                <a:gd name="T81" fmla="*/ 459 h 2523"/>
                <a:gd name="T82" fmla="*/ 1130 w 2981"/>
                <a:gd name="T83" fmla="*/ 483 h 2523"/>
                <a:gd name="T84" fmla="*/ 940 w 2981"/>
                <a:gd name="T85" fmla="*/ 356 h 2523"/>
                <a:gd name="T86" fmla="*/ 877 w 2981"/>
                <a:gd name="T87" fmla="*/ 111 h 2523"/>
                <a:gd name="T88" fmla="*/ 814 w 2981"/>
                <a:gd name="T89" fmla="*/ 87 h 2523"/>
                <a:gd name="T90" fmla="*/ 680 w 2981"/>
                <a:gd name="T91" fmla="*/ 56 h 2523"/>
                <a:gd name="T92" fmla="*/ 640 w 2981"/>
                <a:gd name="T93" fmla="*/ 190 h 2523"/>
                <a:gd name="T94" fmla="*/ 482 w 2981"/>
                <a:gd name="T95" fmla="*/ 601 h 2523"/>
                <a:gd name="T96" fmla="*/ 434 w 2981"/>
                <a:gd name="T97" fmla="*/ 751 h 2523"/>
                <a:gd name="T98" fmla="*/ 387 w 2981"/>
                <a:gd name="T99" fmla="*/ 870 h 2523"/>
                <a:gd name="T100" fmla="*/ 253 w 2981"/>
                <a:gd name="T101" fmla="*/ 1186 h 2523"/>
                <a:gd name="T102" fmla="*/ 174 w 2981"/>
                <a:gd name="T103" fmla="*/ 1281 h 2523"/>
                <a:gd name="T104" fmla="*/ 102 w 2981"/>
                <a:gd name="T105" fmla="*/ 1400 h 2523"/>
                <a:gd name="T106" fmla="*/ 23 w 2981"/>
                <a:gd name="T107" fmla="*/ 1700 h 2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81" h="2523">
                  <a:moveTo>
                    <a:pt x="2442" y="2522"/>
                  </a:moveTo>
                  <a:lnTo>
                    <a:pt x="2442" y="2522"/>
                  </a:lnTo>
                  <a:lnTo>
                    <a:pt x="2442" y="2522"/>
                  </a:lnTo>
                  <a:cubicBezTo>
                    <a:pt x="1304" y="2277"/>
                    <a:pt x="387" y="2024"/>
                    <a:pt x="47" y="1929"/>
                  </a:cubicBezTo>
                  <a:lnTo>
                    <a:pt x="47" y="1929"/>
                  </a:lnTo>
                  <a:lnTo>
                    <a:pt x="47" y="1929"/>
                  </a:lnTo>
                  <a:cubicBezTo>
                    <a:pt x="47" y="1921"/>
                    <a:pt x="39" y="1906"/>
                    <a:pt x="31" y="1898"/>
                  </a:cubicBezTo>
                  <a:cubicBezTo>
                    <a:pt x="0" y="1850"/>
                    <a:pt x="8" y="1763"/>
                    <a:pt x="15" y="1724"/>
                  </a:cubicBezTo>
                  <a:cubicBezTo>
                    <a:pt x="15" y="1708"/>
                    <a:pt x="15" y="1700"/>
                    <a:pt x="15" y="1700"/>
                  </a:cubicBezTo>
                  <a:cubicBezTo>
                    <a:pt x="15" y="1668"/>
                    <a:pt x="31" y="1637"/>
                    <a:pt x="63" y="1613"/>
                  </a:cubicBezTo>
                  <a:cubicBezTo>
                    <a:pt x="71" y="1605"/>
                    <a:pt x="71" y="1589"/>
                    <a:pt x="63" y="1566"/>
                  </a:cubicBezTo>
                  <a:cubicBezTo>
                    <a:pt x="55" y="1550"/>
                    <a:pt x="47" y="1526"/>
                    <a:pt x="47" y="1502"/>
                  </a:cubicBezTo>
                  <a:cubicBezTo>
                    <a:pt x="55" y="1463"/>
                    <a:pt x="71" y="1423"/>
                    <a:pt x="95" y="1400"/>
                  </a:cubicBezTo>
                  <a:cubicBezTo>
                    <a:pt x="102" y="1400"/>
                    <a:pt x="102" y="1400"/>
                    <a:pt x="102" y="1392"/>
                  </a:cubicBezTo>
                  <a:cubicBezTo>
                    <a:pt x="118" y="1376"/>
                    <a:pt x="166" y="1328"/>
                    <a:pt x="158" y="1297"/>
                  </a:cubicBezTo>
                  <a:cubicBezTo>
                    <a:pt x="158" y="1281"/>
                    <a:pt x="158" y="1273"/>
                    <a:pt x="166" y="1273"/>
                  </a:cubicBezTo>
                  <a:cubicBezTo>
                    <a:pt x="166" y="1273"/>
                    <a:pt x="174" y="1273"/>
                    <a:pt x="181" y="1273"/>
                  </a:cubicBezTo>
                  <a:lnTo>
                    <a:pt x="181" y="1273"/>
                  </a:lnTo>
                  <a:cubicBezTo>
                    <a:pt x="189" y="1273"/>
                    <a:pt x="189" y="1273"/>
                    <a:pt x="197" y="1257"/>
                  </a:cubicBezTo>
                  <a:cubicBezTo>
                    <a:pt x="205" y="1226"/>
                    <a:pt x="221" y="1202"/>
                    <a:pt x="253" y="1186"/>
                  </a:cubicBezTo>
                  <a:cubicBezTo>
                    <a:pt x="268" y="1170"/>
                    <a:pt x="276" y="1131"/>
                    <a:pt x="284" y="1099"/>
                  </a:cubicBezTo>
                  <a:cubicBezTo>
                    <a:pt x="292" y="1091"/>
                    <a:pt x="292" y="1084"/>
                    <a:pt x="292" y="1075"/>
                  </a:cubicBezTo>
                  <a:cubicBezTo>
                    <a:pt x="300" y="1060"/>
                    <a:pt x="316" y="1028"/>
                    <a:pt x="324" y="997"/>
                  </a:cubicBezTo>
                  <a:cubicBezTo>
                    <a:pt x="348" y="957"/>
                    <a:pt x="371" y="902"/>
                    <a:pt x="379" y="870"/>
                  </a:cubicBezTo>
                  <a:cubicBezTo>
                    <a:pt x="387" y="838"/>
                    <a:pt x="395" y="831"/>
                    <a:pt x="403" y="823"/>
                  </a:cubicBezTo>
                  <a:cubicBezTo>
                    <a:pt x="411" y="823"/>
                    <a:pt x="411" y="823"/>
                    <a:pt x="411" y="807"/>
                  </a:cubicBezTo>
                  <a:cubicBezTo>
                    <a:pt x="419" y="799"/>
                    <a:pt x="419" y="791"/>
                    <a:pt x="419" y="783"/>
                  </a:cubicBezTo>
                  <a:cubicBezTo>
                    <a:pt x="419" y="767"/>
                    <a:pt x="419" y="759"/>
                    <a:pt x="434" y="744"/>
                  </a:cubicBezTo>
                  <a:cubicBezTo>
                    <a:pt x="442" y="736"/>
                    <a:pt x="442" y="728"/>
                    <a:pt x="442" y="704"/>
                  </a:cubicBezTo>
                  <a:cubicBezTo>
                    <a:pt x="442" y="696"/>
                    <a:pt x="442" y="688"/>
                    <a:pt x="442" y="680"/>
                  </a:cubicBezTo>
                  <a:cubicBezTo>
                    <a:pt x="442" y="657"/>
                    <a:pt x="442" y="649"/>
                    <a:pt x="450" y="641"/>
                  </a:cubicBezTo>
                  <a:cubicBezTo>
                    <a:pt x="458" y="633"/>
                    <a:pt x="466" y="625"/>
                    <a:pt x="474" y="601"/>
                  </a:cubicBezTo>
                  <a:cubicBezTo>
                    <a:pt x="482" y="570"/>
                    <a:pt x="490" y="546"/>
                    <a:pt x="506" y="522"/>
                  </a:cubicBezTo>
                  <a:cubicBezTo>
                    <a:pt x="521" y="506"/>
                    <a:pt x="529" y="491"/>
                    <a:pt x="537" y="467"/>
                  </a:cubicBezTo>
                  <a:cubicBezTo>
                    <a:pt x="561" y="411"/>
                    <a:pt x="585" y="340"/>
                    <a:pt x="600" y="285"/>
                  </a:cubicBezTo>
                  <a:cubicBezTo>
                    <a:pt x="608" y="253"/>
                    <a:pt x="624" y="222"/>
                    <a:pt x="632" y="182"/>
                  </a:cubicBezTo>
                  <a:cubicBezTo>
                    <a:pt x="640" y="151"/>
                    <a:pt x="656" y="127"/>
                    <a:pt x="656" y="103"/>
                  </a:cubicBezTo>
                  <a:cubicBezTo>
                    <a:pt x="664" y="87"/>
                    <a:pt x="664" y="87"/>
                    <a:pt x="664" y="87"/>
                  </a:cubicBezTo>
                  <a:lnTo>
                    <a:pt x="664" y="87"/>
                  </a:lnTo>
                  <a:cubicBezTo>
                    <a:pt x="672" y="87"/>
                    <a:pt x="672" y="87"/>
                    <a:pt x="672" y="87"/>
                  </a:cubicBezTo>
                  <a:cubicBezTo>
                    <a:pt x="672" y="72"/>
                    <a:pt x="672" y="64"/>
                    <a:pt x="672" y="56"/>
                  </a:cubicBezTo>
                  <a:cubicBezTo>
                    <a:pt x="680" y="48"/>
                    <a:pt x="680" y="32"/>
                    <a:pt x="680" y="24"/>
                  </a:cubicBezTo>
                  <a:cubicBezTo>
                    <a:pt x="680" y="16"/>
                    <a:pt x="687" y="8"/>
                    <a:pt x="687" y="8"/>
                  </a:cubicBezTo>
                  <a:cubicBezTo>
                    <a:pt x="687" y="0"/>
                    <a:pt x="687" y="0"/>
                    <a:pt x="687" y="0"/>
                  </a:cubicBezTo>
                  <a:lnTo>
                    <a:pt x="687" y="0"/>
                  </a:lnTo>
                  <a:cubicBezTo>
                    <a:pt x="743" y="24"/>
                    <a:pt x="782" y="40"/>
                    <a:pt x="790" y="40"/>
                  </a:cubicBezTo>
                  <a:cubicBezTo>
                    <a:pt x="822" y="48"/>
                    <a:pt x="822" y="56"/>
                    <a:pt x="822" y="87"/>
                  </a:cubicBezTo>
                  <a:cubicBezTo>
                    <a:pt x="822" y="87"/>
                    <a:pt x="830" y="87"/>
                    <a:pt x="830" y="95"/>
                  </a:cubicBezTo>
                  <a:cubicBezTo>
                    <a:pt x="830" y="119"/>
                    <a:pt x="838" y="119"/>
                    <a:pt x="838" y="119"/>
                  </a:cubicBezTo>
                  <a:lnTo>
                    <a:pt x="845" y="111"/>
                  </a:lnTo>
                  <a:cubicBezTo>
                    <a:pt x="854" y="111"/>
                    <a:pt x="869" y="103"/>
                    <a:pt x="877" y="103"/>
                  </a:cubicBezTo>
                  <a:cubicBezTo>
                    <a:pt x="917" y="103"/>
                    <a:pt x="932" y="143"/>
                    <a:pt x="956" y="182"/>
                  </a:cubicBezTo>
                  <a:cubicBezTo>
                    <a:pt x="964" y="182"/>
                    <a:pt x="964" y="190"/>
                    <a:pt x="972" y="190"/>
                  </a:cubicBezTo>
                  <a:cubicBezTo>
                    <a:pt x="988" y="230"/>
                    <a:pt x="972" y="277"/>
                    <a:pt x="956" y="317"/>
                  </a:cubicBezTo>
                  <a:cubicBezTo>
                    <a:pt x="956" y="333"/>
                    <a:pt x="948" y="340"/>
                    <a:pt x="948" y="356"/>
                  </a:cubicBezTo>
                  <a:cubicBezTo>
                    <a:pt x="940" y="388"/>
                    <a:pt x="948" y="411"/>
                    <a:pt x="956" y="420"/>
                  </a:cubicBezTo>
                  <a:cubicBezTo>
                    <a:pt x="964" y="427"/>
                    <a:pt x="980" y="427"/>
                    <a:pt x="988" y="427"/>
                  </a:cubicBezTo>
                  <a:cubicBezTo>
                    <a:pt x="1012" y="435"/>
                    <a:pt x="1043" y="435"/>
                    <a:pt x="1059" y="451"/>
                  </a:cubicBezTo>
                  <a:cubicBezTo>
                    <a:pt x="1075" y="467"/>
                    <a:pt x="1098" y="475"/>
                    <a:pt x="1130" y="475"/>
                  </a:cubicBezTo>
                  <a:cubicBezTo>
                    <a:pt x="1154" y="475"/>
                    <a:pt x="1170" y="475"/>
                    <a:pt x="1185" y="467"/>
                  </a:cubicBezTo>
                  <a:cubicBezTo>
                    <a:pt x="1193" y="467"/>
                    <a:pt x="1209" y="459"/>
                    <a:pt x="1209" y="459"/>
                  </a:cubicBezTo>
                  <a:cubicBezTo>
                    <a:pt x="1225" y="451"/>
                    <a:pt x="1233" y="443"/>
                    <a:pt x="1241" y="443"/>
                  </a:cubicBezTo>
                  <a:cubicBezTo>
                    <a:pt x="1249" y="443"/>
                    <a:pt x="1265" y="451"/>
                    <a:pt x="1272" y="451"/>
                  </a:cubicBezTo>
                  <a:cubicBezTo>
                    <a:pt x="1288" y="459"/>
                    <a:pt x="1304" y="467"/>
                    <a:pt x="1312" y="467"/>
                  </a:cubicBezTo>
                  <a:cubicBezTo>
                    <a:pt x="1320" y="467"/>
                    <a:pt x="1320" y="467"/>
                    <a:pt x="1328" y="459"/>
                  </a:cubicBezTo>
                  <a:cubicBezTo>
                    <a:pt x="1336" y="459"/>
                    <a:pt x="1344" y="459"/>
                    <a:pt x="1360" y="459"/>
                  </a:cubicBezTo>
                  <a:cubicBezTo>
                    <a:pt x="1391" y="459"/>
                    <a:pt x="1399" y="467"/>
                    <a:pt x="1415" y="491"/>
                  </a:cubicBezTo>
                  <a:cubicBezTo>
                    <a:pt x="1423" y="498"/>
                    <a:pt x="1423" y="498"/>
                    <a:pt x="1423" y="498"/>
                  </a:cubicBezTo>
                  <a:cubicBezTo>
                    <a:pt x="1423" y="498"/>
                    <a:pt x="1423" y="506"/>
                    <a:pt x="1431" y="506"/>
                  </a:cubicBezTo>
                  <a:cubicBezTo>
                    <a:pt x="1438" y="530"/>
                    <a:pt x="1446" y="530"/>
                    <a:pt x="1454" y="530"/>
                  </a:cubicBezTo>
                  <a:cubicBezTo>
                    <a:pt x="1462" y="530"/>
                    <a:pt x="1470" y="522"/>
                    <a:pt x="1486" y="522"/>
                  </a:cubicBezTo>
                  <a:cubicBezTo>
                    <a:pt x="1502" y="522"/>
                    <a:pt x="1525" y="530"/>
                    <a:pt x="1533" y="538"/>
                  </a:cubicBezTo>
                  <a:cubicBezTo>
                    <a:pt x="1541" y="546"/>
                    <a:pt x="1549" y="546"/>
                    <a:pt x="1557" y="546"/>
                  </a:cubicBezTo>
                  <a:cubicBezTo>
                    <a:pt x="1573" y="546"/>
                    <a:pt x="1604" y="530"/>
                    <a:pt x="1620" y="522"/>
                  </a:cubicBezTo>
                  <a:cubicBezTo>
                    <a:pt x="1620" y="522"/>
                    <a:pt x="1628" y="522"/>
                    <a:pt x="1636" y="522"/>
                  </a:cubicBezTo>
                  <a:cubicBezTo>
                    <a:pt x="1660" y="522"/>
                    <a:pt x="1691" y="530"/>
                    <a:pt x="1715" y="562"/>
                  </a:cubicBezTo>
                  <a:cubicBezTo>
                    <a:pt x="1723" y="570"/>
                    <a:pt x="1739" y="578"/>
                    <a:pt x="1755" y="578"/>
                  </a:cubicBezTo>
                  <a:cubicBezTo>
                    <a:pt x="1778" y="578"/>
                    <a:pt x="1810" y="570"/>
                    <a:pt x="1818" y="562"/>
                  </a:cubicBezTo>
                  <a:cubicBezTo>
                    <a:pt x="1826" y="554"/>
                    <a:pt x="1850" y="554"/>
                    <a:pt x="1881" y="554"/>
                  </a:cubicBezTo>
                  <a:cubicBezTo>
                    <a:pt x="1905" y="554"/>
                    <a:pt x="1937" y="554"/>
                    <a:pt x="1968" y="554"/>
                  </a:cubicBezTo>
                  <a:cubicBezTo>
                    <a:pt x="2000" y="554"/>
                    <a:pt x="2008" y="554"/>
                    <a:pt x="2008" y="554"/>
                  </a:cubicBezTo>
                  <a:lnTo>
                    <a:pt x="2008" y="554"/>
                  </a:lnTo>
                  <a:cubicBezTo>
                    <a:pt x="2008" y="554"/>
                    <a:pt x="2008" y="546"/>
                    <a:pt x="2015" y="538"/>
                  </a:cubicBezTo>
                  <a:cubicBezTo>
                    <a:pt x="2015" y="538"/>
                    <a:pt x="2023" y="530"/>
                    <a:pt x="2039" y="530"/>
                  </a:cubicBezTo>
                  <a:cubicBezTo>
                    <a:pt x="2055" y="530"/>
                    <a:pt x="2079" y="538"/>
                    <a:pt x="2102" y="546"/>
                  </a:cubicBezTo>
                  <a:cubicBezTo>
                    <a:pt x="2110" y="554"/>
                    <a:pt x="2134" y="554"/>
                    <a:pt x="2150" y="554"/>
                  </a:cubicBezTo>
                  <a:cubicBezTo>
                    <a:pt x="2174" y="554"/>
                    <a:pt x="2197" y="546"/>
                    <a:pt x="2213" y="546"/>
                  </a:cubicBezTo>
                  <a:cubicBezTo>
                    <a:pt x="2213" y="546"/>
                    <a:pt x="2213" y="546"/>
                    <a:pt x="2221" y="546"/>
                  </a:cubicBezTo>
                  <a:cubicBezTo>
                    <a:pt x="2268" y="546"/>
                    <a:pt x="2403" y="578"/>
                    <a:pt x="2450" y="601"/>
                  </a:cubicBezTo>
                  <a:cubicBezTo>
                    <a:pt x="2506" y="633"/>
                    <a:pt x="2861" y="680"/>
                    <a:pt x="2869" y="680"/>
                  </a:cubicBezTo>
                  <a:cubicBezTo>
                    <a:pt x="2885" y="680"/>
                    <a:pt x="2885" y="680"/>
                    <a:pt x="2885" y="680"/>
                  </a:cubicBezTo>
                  <a:cubicBezTo>
                    <a:pt x="2885" y="688"/>
                    <a:pt x="2885" y="688"/>
                    <a:pt x="2885" y="688"/>
                  </a:cubicBezTo>
                  <a:cubicBezTo>
                    <a:pt x="2885" y="712"/>
                    <a:pt x="2901" y="759"/>
                    <a:pt x="2925" y="783"/>
                  </a:cubicBezTo>
                  <a:cubicBezTo>
                    <a:pt x="2964" y="815"/>
                    <a:pt x="2980" y="862"/>
                    <a:pt x="2980" y="902"/>
                  </a:cubicBezTo>
                  <a:cubicBezTo>
                    <a:pt x="2980" y="910"/>
                    <a:pt x="2980" y="925"/>
                    <a:pt x="2972" y="925"/>
                  </a:cubicBezTo>
                  <a:cubicBezTo>
                    <a:pt x="2948" y="949"/>
                    <a:pt x="2893" y="1028"/>
                    <a:pt x="2893" y="1044"/>
                  </a:cubicBezTo>
                  <a:cubicBezTo>
                    <a:pt x="2893" y="1060"/>
                    <a:pt x="2869" y="1084"/>
                    <a:pt x="2846" y="1099"/>
                  </a:cubicBezTo>
                  <a:cubicBezTo>
                    <a:pt x="2838" y="1107"/>
                    <a:pt x="2830" y="1115"/>
                    <a:pt x="2814" y="1123"/>
                  </a:cubicBezTo>
                  <a:cubicBezTo>
                    <a:pt x="2790" y="1147"/>
                    <a:pt x="2798" y="1170"/>
                    <a:pt x="2798" y="1186"/>
                  </a:cubicBezTo>
                  <a:lnTo>
                    <a:pt x="2798" y="1186"/>
                  </a:lnTo>
                  <a:cubicBezTo>
                    <a:pt x="2806" y="1194"/>
                    <a:pt x="2790" y="1202"/>
                    <a:pt x="2743" y="1241"/>
                  </a:cubicBezTo>
                  <a:cubicBezTo>
                    <a:pt x="2695" y="1289"/>
                    <a:pt x="2616" y="1352"/>
                    <a:pt x="2624" y="1384"/>
                  </a:cubicBezTo>
                  <a:cubicBezTo>
                    <a:pt x="2624" y="1392"/>
                    <a:pt x="2624" y="1400"/>
                    <a:pt x="2624" y="1408"/>
                  </a:cubicBezTo>
                  <a:cubicBezTo>
                    <a:pt x="2624" y="1439"/>
                    <a:pt x="2624" y="1455"/>
                    <a:pt x="2672" y="1479"/>
                  </a:cubicBezTo>
                  <a:cubicBezTo>
                    <a:pt x="2688" y="1487"/>
                    <a:pt x="2703" y="1502"/>
                    <a:pt x="2703" y="1510"/>
                  </a:cubicBezTo>
                  <a:cubicBezTo>
                    <a:pt x="2711" y="1534"/>
                    <a:pt x="2695" y="1558"/>
                    <a:pt x="2680" y="1574"/>
                  </a:cubicBezTo>
                  <a:cubicBezTo>
                    <a:pt x="2680" y="1581"/>
                    <a:pt x="2680" y="1581"/>
                    <a:pt x="2680" y="1581"/>
                  </a:cubicBezTo>
                  <a:cubicBezTo>
                    <a:pt x="2672" y="1589"/>
                    <a:pt x="2672" y="1597"/>
                    <a:pt x="2680" y="1605"/>
                  </a:cubicBezTo>
                  <a:cubicBezTo>
                    <a:pt x="2680" y="1613"/>
                    <a:pt x="2680" y="1629"/>
                    <a:pt x="2672" y="1637"/>
                  </a:cubicBezTo>
                  <a:cubicBezTo>
                    <a:pt x="2664" y="1645"/>
                    <a:pt x="2664" y="1645"/>
                    <a:pt x="2664" y="1645"/>
                  </a:cubicBezTo>
                  <a:cubicBezTo>
                    <a:pt x="2648" y="1668"/>
                    <a:pt x="2624" y="1716"/>
                    <a:pt x="2624" y="1732"/>
                  </a:cubicBezTo>
                  <a:cubicBezTo>
                    <a:pt x="2624" y="1755"/>
                    <a:pt x="2490" y="2340"/>
                    <a:pt x="2442" y="2522"/>
                  </a:cubicBezTo>
                  <a:close/>
                  <a:moveTo>
                    <a:pt x="55" y="1921"/>
                  </a:moveTo>
                  <a:lnTo>
                    <a:pt x="55" y="1921"/>
                  </a:lnTo>
                  <a:cubicBezTo>
                    <a:pt x="395" y="2016"/>
                    <a:pt x="1304" y="2269"/>
                    <a:pt x="2442" y="2514"/>
                  </a:cubicBezTo>
                  <a:cubicBezTo>
                    <a:pt x="2521" y="2143"/>
                    <a:pt x="2616" y="1748"/>
                    <a:pt x="2616" y="1732"/>
                  </a:cubicBezTo>
                  <a:cubicBezTo>
                    <a:pt x="2616" y="1716"/>
                    <a:pt x="2640" y="1668"/>
                    <a:pt x="2656" y="1645"/>
                  </a:cubicBezTo>
                  <a:cubicBezTo>
                    <a:pt x="2664" y="1637"/>
                    <a:pt x="2664" y="1637"/>
                    <a:pt x="2664" y="1637"/>
                  </a:cubicBezTo>
                  <a:cubicBezTo>
                    <a:pt x="2672" y="1629"/>
                    <a:pt x="2672" y="1613"/>
                    <a:pt x="2672" y="1605"/>
                  </a:cubicBezTo>
                  <a:cubicBezTo>
                    <a:pt x="2664" y="1597"/>
                    <a:pt x="2664" y="1581"/>
                    <a:pt x="2672" y="1574"/>
                  </a:cubicBezTo>
                  <a:lnTo>
                    <a:pt x="2672" y="1574"/>
                  </a:lnTo>
                  <a:cubicBezTo>
                    <a:pt x="2688" y="1558"/>
                    <a:pt x="2703" y="1534"/>
                    <a:pt x="2695" y="1518"/>
                  </a:cubicBezTo>
                  <a:cubicBezTo>
                    <a:pt x="2695" y="1502"/>
                    <a:pt x="2688" y="1495"/>
                    <a:pt x="2672" y="1487"/>
                  </a:cubicBezTo>
                  <a:cubicBezTo>
                    <a:pt x="2624" y="1463"/>
                    <a:pt x="2616" y="1439"/>
                    <a:pt x="2616" y="1408"/>
                  </a:cubicBezTo>
                  <a:cubicBezTo>
                    <a:pt x="2616" y="1400"/>
                    <a:pt x="2616" y="1392"/>
                    <a:pt x="2616" y="1384"/>
                  </a:cubicBezTo>
                  <a:cubicBezTo>
                    <a:pt x="2608" y="1352"/>
                    <a:pt x="2672" y="1297"/>
                    <a:pt x="2743" y="1234"/>
                  </a:cubicBezTo>
                  <a:cubicBezTo>
                    <a:pt x="2767" y="1218"/>
                    <a:pt x="2790" y="1194"/>
                    <a:pt x="2798" y="1186"/>
                  </a:cubicBezTo>
                  <a:lnTo>
                    <a:pt x="2798" y="1186"/>
                  </a:lnTo>
                  <a:cubicBezTo>
                    <a:pt x="2790" y="1170"/>
                    <a:pt x="2782" y="1147"/>
                    <a:pt x="2814" y="1115"/>
                  </a:cubicBezTo>
                  <a:cubicBezTo>
                    <a:pt x="2822" y="1107"/>
                    <a:pt x="2830" y="1099"/>
                    <a:pt x="2838" y="1091"/>
                  </a:cubicBezTo>
                  <a:cubicBezTo>
                    <a:pt x="2861" y="1075"/>
                    <a:pt x="2885" y="1060"/>
                    <a:pt x="2885" y="1044"/>
                  </a:cubicBezTo>
                  <a:cubicBezTo>
                    <a:pt x="2885" y="1028"/>
                    <a:pt x="2948" y="941"/>
                    <a:pt x="2964" y="925"/>
                  </a:cubicBezTo>
                  <a:cubicBezTo>
                    <a:pt x="2972" y="917"/>
                    <a:pt x="2972" y="910"/>
                    <a:pt x="2972" y="902"/>
                  </a:cubicBezTo>
                  <a:cubicBezTo>
                    <a:pt x="2972" y="862"/>
                    <a:pt x="2956" y="815"/>
                    <a:pt x="2925" y="791"/>
                  </a:cubicBezTo>
                  <a:cubicBezTo>
                    <a:pt x="2893" y="767"/>
                    <a:pt x="2885" y="728"/>
                    <a:pt x="2877" y="688"/>
                  </a:cubicBezTo>
                  <a:cubicBezTo>
                    <a:pt x="2869" y="688"/>
                    <a:pt x="2869" y="688"/>
                    <a:pt x="2869" y="688"/>
                  </a:cubicBezTo>
                  <a:cubicBezTo>
                    <a:pt x="2854" y="688"/>
                    <a:pt x="2506" y="641"/>
                    <a:pt x="2450" y="609"/>
                  </a:cubicBezTo>
                  <a:cubicBezTo>
                    <a:pt x="2403" y="585"/>
                    <a:pt x="2268" y="546"/>
                    <a:pt x="2221" y="546"/>
                  </a:cubicBezTo>
                  <a:cubicBezTo>
                    <a:pt x="2213" y="546"/>
                    <a:pt x="2213" y="554"/>
                    <a:pt x="2213" y="554"/>
                  </a:cubicBezTo>
                  <a:cubicBezTo>
                    <a:pt x="2197" y="554"/>
                    <a:pt x="2182" y="562"/>
                    <a:pt x="2150" y="562"/>
                  </a:cubicBezTo>
                  <a:cubicBezTo>
                    <a:pt x="2134" y="562"/>
                    <a:pt x="2110" y="562"/>
                    <a:pt x="2102" y="554"/>
                  </a:cubicBezTo>
                  <a:cubicBezTo>
                    <a:pt x="2087" y="546"/>
                    <a:pt x="2055" y="538"/>
                    <a:pt x="2039" y="538"/>
                  </a:cubicBezTo>
                  <a:cubicBezTo>
                    <a:pt x="2023" y="538"/>
                    <a:pt x="2023" y="538"/>
                    <a:pt x="2015" y="546"/>
                  </a:cubicBezTo>
                  <a:cubicBezTo>
                    <a:pt x="2015" y="546"/>
                    <a:pt x="2015" y="546"/>
                    <a:pt x="2015" y="554"/>
                  </a:cubicBezTo>
                  <a:cubicBezTo>
                    <a:pt x="2015" y="554"/>
                    <a:pt x="2023" y="562"/>
                    <a:pt x="2015" y="562"/>
                  </a:cubicBezTo>
                  <a:cubicBezTo>
                    <a:pt x="2015" y="562"/>
                    <a:pt x="2015" y="562"/>
                    <a:pt x="2008" y="562"/>
                  </a:cubicBezTo>
                  <a:cubicBezTo>
                    <a:pt x="2000" y="562"/>
                    <a:pt x="1984" y="562"/>
                    <a:pt x="1968" y="562"/>
                  </a:cubicBezTo>
                  <a:cubicBezTo>
                    <a:pt x="1937" y="562"/>
                    <a:pt x="1905" y="562"/>
                    <a:pt x="1881" y="562"/>
                  </a:cubicBezTo>
                  <a:cubicBezTo>
                    <a:pt x="1842" y="562"/>
                    <a:pt x="1826" y="562"/>
                    <a:pt x="1818" y="570"/>
                  </a:cubicBezTo>
                  <a:cubicBezTo>
                    <a:pt x="1810" y="578"/>
                    <a:pt x="1778" y="585"/>
                    <a:pt x="1755" y="585"/>
                  </a:cubicBezTo>
                  <a:cubicBezTo>
                    <a:pt x="1731" y="585"/>
                    <a:pt x="1715" y="578"/>
                    <a:pt x="1707" y="562"/>
                  </a:cubicBezTo>
                  <a:cubicBezTo>
                    <a:pt x="1684" y="538"/>
                    <a:pt x="1652" y="530"/>
                    <a:pt x="1636" y="530"/>
                  </a:cubicBezTo>
                  <a:cubicBezTo>
                    <a:pt x="1628" y="530"/>
                    <a:pt x="1628" y="530"/>
                    <a:pt x="1620" y="530"/>
                  </a:cubicBezTo>
                  <a:cubicBezTo>
                    <a:pt x="1612" y="538"/>
                    <a:pt x="1581" y="554"/>
                    <a:pt x="1557" y="554"/>
                  </a:cubicBezTo>
                  <a:cubicBezTo>
                    <a:pt x="1541" y="554"/>
                    <a:pt x="1533" y="546"/>
                    <a:pt x="1533" y="546"/>
                  </a:cubicBezTo>
                  <a:cubicBezTo>
                    <a:pt x="1525" y="538"/>
                    <a:pt x="1510" y="530"/>
                    <a:pt x="1486" y="530"/>
                  </a:cubicBezTo>
                  <a:cubicBezTo>
                    <a:pt x="1478" y="530"/>
                    <a:pt x="1462" y="530"/>
                    <a:pt x="1454" y="538"/>
                  </a:cubicBezTo>
                  <a:cubicBezTo>
                    <a:pt x="1438" y="538"/>
                    <a:pt x="1438" y="530"/>
                    <a:pt x="1423" y="514"/>
                  </a:cubicBezTo>
                  <a:cubicBezTo>
                    <a:pt x="1423" y="506"/>
                    <a:pt x="1415" y="506"/>
                    <a:pt x="1415" y="498"/>
                  </a:cubicBezTo>
                  <a:cubicBezTo>
                    <a:pt x="1407" y="498"/>
                    <a:pt x="1407" y="498"/>
                    <a:pt x="1407" y="498"/>
                  </a:cubicBezTo>
                  <a:cubicBezTo>
                    <a:pt x="1391" y="475"/>
                    <a:pt x="1383" y="467"/>
                    <a:pt x="1360" y="467"/>
                  </a:cubicBezTo>
                  <a:cubicBezTo>
                    <a:pt x="1344" y="467"/>
                    <a:pt x="1336" y="467"/>
                    <a:pt x="1328" y="467"/>
                  </a:cubicBezTo>
                  <a:cubicBezTo>
                    <a:pt x="1328" y="467"/>
                    <a:pt x="1320" y="475"/>
                    <a:pt x="1312" y="475"/>
                  </a:cubicBezTo>
                  <a:cubicBezTo>
                    <a:pt x="1296" y="475"/>
                    <a:pt x="1288" y="467"/>
                    <a:pt x="1272" y="459"/>
                  </a:cubicBezTo>
                  <a:cubicBezTo>
                    <a:pt x="1257" y="459"/>
                    <a:pt x="1249" y="451"/>
                    <a:pt x="1241" y="451"/>
                  </a:cubicBezTo>
                  <a:cubicBezTo>
                    <a:pt x="1233" y="451"/>
                    <a:pt x="1225" y="459"/>
                    <a:pt x="1217" y="459"/>
                  </a:cubicBezTo>
                  <a:cubicBezTo>
                    <a:pt x="1209" y="467"/>
                    <a:pt x="1201" y="467"/>
                    <a:pt x="1185" y="475"/>
                  </a:cubicBezTo>
                  <a:cubicBezTo>
                    <a:pt x="1170" y="483"/>
                    <a:pt x="1154" y="483"/>
                    <a:pt x="1130" y="483"/>
                  </a:cubicBezTo>
                  <a:cubicBezTo>
                    <a:pt x="1098" y="483"/>
                    <a:pt x="1067" y="475"/>
                    <a:pt x="1051" y="459"/>
                  </a:cubicBezTo>
                  <a:cubicBezTo>
                    <a:pt x="1035" y="443"/>
                    <a:pt x="1012" y="443"/>
                    <a:pt x="988" y="435"/>
                  </a:cubicBezTo>
                  <a:cubicBezTo>
                    <a:pt x="972" y="435"/>
                    <a:pt x="964" y="435"/>
                    <a:pt x="956" y="427"/>
                  </a:cubicBezTo>
                  <a:cubicBezTo>
                    <a:pt x="940" y="411"/>
                    <a:pt x="932" y="388"/>
                    <a:pt x="940" y="356"/>
                  </a:cubicBezTo>
                  <a:cubicBezTo>
                    <a:pt x="940" y="340"/>
                    <a:pt x="948" y="325"/>
                    <a:pt x="956" y="317"/>
                  </a:cubicBezTo>
                  <a:cubicBezTo>
                    <a:pt x="964" y="277"/>
                    <a:pt x="980" y="230"/>
                    <a:pt x="964" y="198"/>
                  </a:cubicBezTo>
                  <a:cubicBezTo>
                    <a:pt x="956" y="190"/>
                    <a:pt x="956" y="190"/>
                    <a:pt x="956" y="182"/>
                  </a:cubicBezTo>
                  <a:cubicBezTo>
                    <a:pt x="932" y="143"/>
                    <a:pt x="909" y="111"/>
                    <a:pt x="877" y="111"/>
                  </a:cubicBezTo>
                  <a:cubicBezTo>
                    <a:pt x="869" y="111"/>
                    <a:pt x="861" y="119"/>
                    <a:pt x="854" y="119"/>
                  </a:cubicBezTo>
                  <a:cubicBezTo>
                    <a:pt x="845" y="119"/>
                    <a:pt x="845" y="119"/>
                    <a:pt x="838" y="119"/>
                  </a:cubicBezTo>
                  <a:cubicBezTo>
                    <a:pt x="830" y="119"/>
                    <a:pt x="822" y="111"/>
                    <a:pt x="822" y="95"/>
                  </a:cubicBezTo>
                  <a:cubicBezTo>
                    <a:pt x="822" y="95"/>
                    <a:pt x="822" y="87"/>
                    <a:pt x="814" y="87"/>
                  </a:cubicBezTo>
                  <a:cubicBezTo>
                    <a:pt x="814" y="56"/>
                    <a:pt x="814" y="56"/>
                    <a:pt x="790" y="48"/>
                  </a:cubicBezTo>
                  <a:cubicBezTo>
                    <a:pt x="774" y="40"/>
                    <a:pt x="727" y="24"/>
                    <a:pt x="687" y="8"/>
                  </a:cubicBezTo>
                  <a:cubicBezTo>
                    <a:pt x="687" y="16"/>
                    <a:pt x="687" y="16"/>
                    <a:pt x="687" y="24"/>
                  </a:cubicBezTo>
                  <a:cubicBezTo>
                    <a:pt x="687" y="40"/>
                    <a:pt x="680" y="48"/>
                    <a:pt x="680" y="56"/>
                  </a:cubicBezTo>
                  <a:cubicBezTo>
                    <a:pt x="680" y="64"/>
                    <a:pt x="680" y="72"/>
                    <a:pt x="672" y="87"/>
                  </a:cubicBezTo>
                  <a:cubicBezTo>
                    <a:pt x="672" y="95"/>
                    <a:pt x="672" y="95"/>
                    <a:pt x="672" y="95"/>
                  </a:cubicBezTo>
                  <a:cubicBezTo>
                    <a:pt x="664" y="95"/>
                    <a:pt x="664" y="103"/>
                    <a:pt x="664" y="111"/>
                  </a:cubicBezTo>
                  <a:cubicBezTo>
                    <a:pt x="664" y="127"/>
                    <a:pt x="648" y="158"/>
                    <a:pt x="640" y="190"/>
                  </a:cubicBezTo>
                  <a:cubicBezTo>
                    <a:pt x="624" y="222"/>
                    <a:pt x="616" y="253"/>
                    <a:pt x="608" y="285"/>
                  </a:cubicBezTo>
                  <a:cubicBezTo>
                    <a:pt x="592" y="340"/>
                    <a:pt x="569" y="420"/>
                    <a:pt x="545" y="467"/>
                  </a:cubicBezTo>
                  <a:cubicBezTo>
                    <a:pt x="537" y="491"/>
                    <a:pt x="521" y="506"/>
                    <a:pt x="514" y="522"/>
                  </a:cubicBezTo>
                  <a:cubicBezTo>
                    <a:pt x="498" y="546"/>
                    <a:pt x="490" y="570"/>
                    <a:pt x="482" y="601"/>
                  </a:cubicBezTo>
                  <a:cubicBezTo>
                    <a:pt x="474" y="633"/>
                    <a:pt x="466" y="641"/>
                    <a:pt x="458" y="649"/>
                  </a:cubicBezTo>
                  <a:cubicBezTo>
                    <a:pt x="450" y="657"/>
                    <a:pt x="450" y="657"/>
                    <a:pt x="450" y="680"/>
                  </a:cubicBezTo>
                  <a:cubicBezTo>
                    <a:pt x="450" y="688"/>
                    <a:pt x="450" y="696"/>
                    <a:pt x="450" y="704"/>
                  </a:cubicBezTo>
                  <a:cubicBezTo>
                    <a:pt x="450" y="728"/>
                    <a:pt x="450" y="736"/>
                    <a:pt x="434" y="751"/>
                  </a:cubicBezTo>
                  <a:cubicBezTo>
                    <a:pt x="427" y="759"/>
                    <a:pt x="427" y="767"/>
                    <a:pt x="427" y="783"/>
                  </a:cubicBezTo>
                  <a:cubicBezTo>
                    <a:pt x="427" y="791"/>
                    <a:pt x="427" y="799"/>
                    <a:pt x="419" y="815"/>
                  </a:cubicBezTo>
                  <a:cubicBezTo>
                    <a:pt x="419" y="823"/>
                    <a:pt x="411" y="831"/>
                    <a:pt x="411" y="831"/>
                  </a:cubicBezTo>
                  <a:cubicBezTo>
                    <a:pt x="403" y="831"/>
                    <a:pt x="395" y="838"/>
                    <a:pt x="387" y="870"/>
                  </a:cubicBezTo>
                  <a:cubicBezTo>
                    <a:pt x="379" y="910"/>
                    <a:pt x="355" y="957"/>
                    <a:pt x="332" y="1004"/>
                  </a:cubicBezTo>
                  <a:cubicBezTo>
                    <a:pt x="316" y="1036"/>
                    <a:pt x="308" y="1060"/>
                    <a:pt x="300" y="1075"/>
                  </a:cubicBezTo>
                  <a:cubicBezTo>
                    <a:pt x="300" y="1084"/>
                    <a:pt x="300" y="1091"/>
                    <a:pt x="292" y="1099"/>
                  </a:cubicBezTo>
                  <a:cubicBezTo>
                    <a:pt x="284" y="1139"/>
                    <a:pt x="276" y="1170"/>
                    <a:pt x="253" y="1186"/>
                  </a:cubicBezTo>
                  <a:cubicBezTo>
                    <a:pt x="229" y="1210"/>
                    <a:pt x="213" y="1226"/>
                    <a:pt x="205" y="1257"/>
                  </a:cubicBezTo>
                  <a:cubicBezTo>
                    <a:pt x="197" y="1273"/>
                    <a:pt x="197" y="1281"/>
                    <a:pt x="181" y="1281"/>
                  </a:cubicBezTo>
                  <a:cubicBezTo>
                    <a:pt x="181" y="1281"/>
                    <a:pt x="181" y="1281"/>
                    <a:pt x="174" y="1281"/>
                  </a:cubicBezTo>
                  <a:lnTo>
                    <a:pt x="174" y="1281"/>
                  </a:lnTo>
                  <a:cubicBezTo>
                    <a:pt x="174" y="1281"/>
                    <a:pt x="174" y="1281"/>
                    <a:pt x="166" y="1281"/>
                  </a:cubicBezTo>
                  <a:cubicBezTo>
                    <a:pt x="166" y="1281"/>
                    <a:pt x="166" y="1281"/>
                    <a:pt x="166" y="1297"/>
                  </a:cubicBezTo>
                  <a:cubicBezTo>
                    <a:pt x="174" y="1337"/>
                    <a:pt x="126" y="1376"/>
                    <a:pt x="110" y="1400"/>
                  </a:cubicBezTo>
                  <a:cubicBezTo>
                    <a:pt x="102" y="1400"/>
                    <a:pt x="102" y="1400"/>
                    <a:pt x="102" y="1400"/>
                  </a:cubicBezTo>
                  <a:cubicBezTo>
                    <a:pt x="79" y="1431"/>
                    <a:pt x="63" y="1463"/>
                    <a:pt x="55" y="1502"/>
                  </a:cubicBezTo>
                  <a:cubicBezTo>
                    <a:pt x="55" y="1526"/>
                    <a:pt x="63" y="1550"/>
                    <a:pt x="71" y="1566"/>
                  </a:cubicBezTo>
                  <a:cubicBezTo>
                    <a:pt x="79" y="1589"/>
                    <a:pt x="79" y="1605"/>
                    <a:pt x="63" y="1621"/>
                  </a:cubicBezTo>
                  <a:cubicBezTo>
                    <a:pt x="39" y="1645"/>
                    <a:pt x="23" y="1676"/>
                    <a:pt x="23" y="1700"/>
                  </a:cubicBezTo>
                  <a:cubicBezTo>
                    <a:pt x="23" y="1700"/>
                    <a:pt x="23" y="1708"/>
                    <a:pt x="23" y="1724"/>
                  </a:cubicBezTo>
                  <a:cubicBezTo>
                    <a:pt x="15" y="1763"/>
                    <a:pt x="8" y="1842"/>
                    <a:pt x="39" y="1890"/>
                  </a:cubicBezTo>
                  <a:cubicBezTo>
                    <a:pt x="47" y="1906"/>
                    <a:pt x="55" y="1914"/>
                    <a:pt x="55" y="1921"/>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675" name="Freeform 221"/>
            <p:cNvSpPr>
              <a:spLocks noChangeArrowheads="1"/>
            </p:cNvSpPr>
            <p:nvPr/>
          </p:nvSpPr>
          <p:spPr bwMode="auto">
            <a:xfrm>
              <a:off x="12737871" y="3978929"/>
              <a:ext cx="1289534" cy="955554"/>
            </a:xfrm>
            <a:custGeom>
              <a:avLst/>
              <a:gdLst>
                <a:gd name="T0" fmla="*/ 2332 w 2451"/>
                <a:gd name="T1" fmla="*/ 1020 h 1819"/>
                <a:gd name="T2" fmla="*/ 656 w 2451"/>
                <a:gd name="T3" fmla="*/ 0 h 1819"/>
                <a:gd name="T4" fmla="*/ 719 w 2451"/>
                <a:gd name="T5" fmla="*/ 95 h 1819"/>
                <a:gd name="T6" fmla="*/ 767 w 2451"/>
                <a:gd name="T7" fmla="*/ 174 h 1819"/>
                <a:gd name="T8" fmla="*/ 743 w 2451"/>
                <a:gd name="T9" fmla="*/ 261 h 1819"/>
                <a:gd name="T10" fmla="*/ 703 w 2451"/>
                <a:gd name="T11" fmla="*/ 293 h 1819"/>
                <a:gd name="T12" fmla="*/ 759 w 2451"/>
                <a:gd name="T13" fmla="*/ 364 h 1819"/>
                <a:gd name="T14" fmla="*/ 759 w 2451"/>
                <a:gd name="T15" fmla="*/ 458 h 1819"/>
                <a:gd name="T16" fmla="*/ 727 w 2451"/>
                <a:gd name="T17" fmla="*/ 553 h 1819"/>
                <a:gd name="T18" fmla="*/ 672 w 2451"/>
                <a:gd name="T19" fmla="*/ 648 h 1819"/>
                <a:gd name="T20" fmla="*/ 664 w 2451"/>
                <a:gd name="T21" fmla="*/ 743 h 1819"/>
                <a:gd name="T22" fmla="*/ 577 w 2451"/>
                <a:gd name="T23" fmla="*/ 830 h 1819"/>
                <a:gd name="T24" fmla="*/ 443 w 2451"/>
                <a:gd name="T25" fmla="*/ 814 h 1819"/>
                <a:gd name="T26" fmla="*/ 506 w 2451"/>
                <a:gd name="T27" fmla="*/ 751 h 1819"/>
                <a:gd name="T28" fmla="*/ 529 w 2451"/>
                <a:gd name="T29" fmla="*/ 767 h 1819"/>
                <a:gd name="T30" fmla="*/ 569 w 2451"/>
                <a:gd name="T31" fmla="*/ 791 h 1819"/>
                <a:gd name="T32" fmla="*/ 616 w 2451"/>
                <a:gd name="T33" fmla="*/ 664 h 1819"/>
                <a:gd name="T34" fmla="*/ 624 w 2451"/>
                <a:gd name="T35" fmla="*/ 593 h 1819"/>
                <a:gd name="T36" fmla="*/ 640 w 2451"/>
                <a:gd name="T37" fmla="*/ 522 h 1819"/>
                <a:gd name="T38" fmla="*/ 616 w 2451"/>
                <a:gd name="T39" fmla="*/ 427 h 1819"/>
                <a:gd name="T40" fmla="*/ 545 w 2451"/>
                <a:gd name="T41" fmla="*/ 387 h 1819"/>
                <a:gd name="T42" fmla="*/ 419 w 2451"/>
                <a:gd name="T43" fmla="*/ 324 h 1819"/>
                <a:gd name="T44" fmla="*/ 71 w 2451"/>
                <a:gd name="T45" fmla="*/ 127 h 1819"/>
                <a:gd name="T46" fmla="*/ 23 w 2451"/>
                <a:gd name="T47" fmla="*/ 277 h 1819"/>
                <a:gd name="T48" fmla="*/ 63 w 2451"/>
                <a:gd name="T49" fmla="*/ 451 h 1819"/>
                <a:gd name="T50" fmla="*/ 79 w 2451"/>
                <a:gd name="T51" fmla="*/ 648 h 1819"/>
                <a:gd name="T52" fmla="*/ 47 w 2451"/>
                <a:gd name="T53" fmla="*/ 775 h 1819"/>
                <a:gd name="T54" fmla="*/ 110 w 2451"/>
                <a:gd name="T55" fmla="*/ 798 h 1819"/>
                <a:gd name="T56" fmla="*/ 94 w 2451"/>
                <a:gd name="T57" fmla="*/ 846 h 1819"/>
                <a:gd name="T58" fmla="*/ 55 w 2451"/>
                <a:gd name="T59" fmla="*/ 885 h 1819"/>
                <a:gd name="T60" fmla="*/ 110 w 2451"/>
                <a:gd name="T61" fmla="*/ 941 h 1819"/>
                <a:gd name="T62" fmla="*/ 71 w 2451"/>
                <a:gd name="T63" fmla="*/ 964 h 1819"/>
                <a:gd name="T64" fmla="*/ 47 w 2451"/>
                <a:gd name="T65" fmla="*/ 1035 h 1819"/>
                <a:gd name="T66" fmla="*/ 23 w 2451"/>
                <a:gd name="T67" fmla="*/ 1012 h 1819"/>
                <a:gd name="T68" fmla="*/ 8 w 2451"/>
                <a:gd name="T69" fmla="*/ 1028 h 1819"/>
                <a:gd name="T70" fmla="*/ 23 w 2451"/>
                <a:gd name="T71" fmla="*/ 1138 h 1819"/>
                <a:gd name="T72" fmla="*/ 158 w 2451"/>
                <a:gd name="T73" fmla="*/ 1225 h 1819"/>
                <a:gd name="T74" fmla="*/ 300 w 2451"/>
                <a:gd name="T75" fmla="*/ 1328 h 1819"/>
                <a:gd name="T76" fmla="*/ 292 w 2451"/>
                <a:gd name="T77" fmla="*/ 1557 h 1819"/>
                <a:gd name="T78" fmla="*/ 521 w 2451"/>
                <a:gd name="T79" fmla="*/ 1605 h 1819"/>
                <a:gd name="T80" fmla="*/ 696 w 2451"/>
                <a:gd name="T81" fmla="*/ 1597 h 1819"/>
                <a:gd name="T82" fmla="*/ 790 w 2451"/>
                <a:gd name="T83" fmla="*/ 1660 h 1819"/>
                <a:gd name="T84" fmla="*/ 956 w 2451"/>
                <a:gd name="T85" fmla="*/ 1660 h 1819"/>
                <a:gd name="T86" fmla="*/ 1154 w 2451"/>
                <a:gd name="T87" fmla="*/ 1692 h 1819"/>
                <a:gd name="T88" fmla="*/ 1351 w 2451"/>
                <a:gd name="T89" fmla="*/ 1676 h 1819"/>
                <a:gd name="T90" fmla="*/ 1549 w 2451"/>
                <a:gd name="T91" fmla="*/ 1676 h 1819"/>
                <a:gd name="T92" fmla="*/ 2205 w 2451"/>
                <a:gd name="T93" fmla="*/ 1810 h 1819"/>
                <a:gd name="T94" fmla="*/ 2213 w 2451"/>
                <a:gd name="T95" fmla="*/ 1763 h 1819"/>
                <a:gd name="T96" fmla="*/ 2229 w 2451"/>
                <a:gd name="T97" fmla="*/ 1486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1" h="1819">
                  <a:moveTo>
                    <a:pt x="2332" y="1020"/>
                  </a:moveTo>
                  <a:lnTo>
                    <a:pt x="2332" y="1020"/>
                  </a:lnTo>
                  <a:cubicBezTo>
                    <a:pt x="2340" y="996"/>
                    <a:pt x="2427" y="538"/>
                    <a:pt x="2450" y="427"/>
                  </a:cubicBezTo>
                  <a:cubicBezTo>
                    <a:pt x="1351" y="198"/>
                    <a:pt x="656" y="0"/>
                    <a:pt x="656" y="0"/>
                  </a:cubicBezTo>
                  <a:cubicBezTo>
                    <a:pt x="672" y="8"/>
                    <a:pt x="687" y="0"/>
                    <a:pt x="696" y="24"/>
                  </a:cubicBezTo>
                  <a:cubicBezTo>
                    <a:pt x="703" y="40"/>
                    <a:pt x="696" y="71"/>
                    <a:pt x="719" y="95"/>
                  </a:cubicBezTo>
                  <a:cubicBezTo>
                    <a:pt x="735" y="111"/>
                    <a:pt x="751" y="111"/>
                    <a:pt x="759" y="127"/>
                  </a:cubicBezTo>
                  <a:cubicBezTo>
                    <a:pt x="767" y="142"/>
                    <a:pt x="774" y="150"/>
                    <a:pt x="767" y="174"/>
                  </a:cubicBezTo>
                  <a:cubicBezTo>
                    <a:pt x="767" y="206"/>
                    <a:pt x="759" y="221"/>
                    <a:pt x="751" y="229"/>
                  </a:cubicBezTo>
                  <a:cubicBezTo>
                    <a:pt x="743" y="237"/>
                    <a:pt x="735" y="245"/>
                    <a:pt x="743" y="261"/>
                  </a:cubicBezTo>
                  <a:cubicBezTo>
                    <a:pt x="743" y="277"/>
                    <a:pt x="743" y="277"/>
                    <a:pt x="727" y="277"/>
                  </a:cubicBezTo>
                  <a:cubicBezTo>
                    <a:pt x="703" y="277"/>
                    <a:pt x="687" y="269"/>
                    <a:pt x="703" y="293"/>
                  </a:cubicBezTo>
                  <a:cubicBezTo>
                    <a:pt x="727" y="308"/>
                    <a:pt x="727" y="316"/>
                    <a:pt x="735" y="332"/>
                  </a:cubicBezTo>
                  <a:cubicBezTo>
                    <a:pt x="743" y="340"/>
                    <a:pt x="767" y="340"/>
                    <a:pt x="759" y="364"/>
                  </a:cubicBezTo>
                  <a:cubicBezTo>
                    <a:pt x="751" y="387"/>
                    <a:pt x="735" y="380"/>
                    <a:pt x="743" y="403"/>
                  </a:cubicBezTo>
                  <a:cubicBezTo>
                    <a:pt x="743" y="427"/>
                    <a:pt x="751" y="443"/>
                    <a:pt x="759" y="458"/>
                  </a:cubicBezTo>
                  <a:cubicBezTo>
                    <a:pt x="767" y="466"/>
                    <a:pt x="767" y="498"/>
                    <a:pt x="759" y="514"/>
                  </a:cubicBezTo>
                  <a:cubicBezTo>
                    <a:pt x="751" y="538"/>
                    <a:pt x="743" y="545"/>
                    <a:pt x="727" y="553"/>
                  </a:cubicBezTo>
                  <a:cubicBezTo>
                    <a:pt x="711" y="569"/>
                    <a:pt x="703" y="585"/>
                    <a:pt x="687" y="601"/>
                  </a:cubicBezTo>
                  <a:cubicBezTo>
                    <a:pt x="672" y="617"/>
                    <a:pt x="664" y="624"/>
                    <a:pt x="672" y="648"/>
                  </a:cubicBezTo>
                  <a:cubicBezTo>
                    <a:pt x="680" y="672"/>
                    <a:pt x="680" y="680"/>
                    <a:pt x="672" y="696"/>
                  </a:cubicBezTo>
                  <a:cubicBezTo>
                    <a:pt x="664" y="711"/>
                    <a:pt x="664" y="719"/>
                    <a:pt x="664" y="743"/>
                  </a:cubicBezTo>
                  <a:cubicBezTo>
                    <a:pt x="656" y="767"/>
                    <a:pt x="656" y="767"/>
                    <a:pt x="640" y="791"/>
                  </a:cubicBezTo>
                  <a:cubicBezTo>
                    <a:pt x="616" y="814"/>
                    <a:pt x="624" y="814"/>
                    <a:pt x="577" y="830"/>
                  </a:cubicBezTo>
                  <a:cubicBezTo>
                    <a:pt x="537" y="846"/>
                    <a:pt x="553" y="870"/>
                    <a:pt x="506" y="854"/>
                  </a:cubicBezTo>
                  <a:cubicBezTo>
                    <a:pt x="458" y="838"/>
                    <a:pt x="427" y="838"/>
                    <a:pt x="443" y="814"/>
                  </a:cubicBezTo>
                  <a:cubicBezTo>
                    <a:pt x="450" y="791"/>
                    <a:pt x="474" y="783"/>
                    <a:pt x="482" y="759"/>
                  </a:cubicBezTo>
                  <a:cubicBezTo>
                    <a:pt x="498" y="735"/>
                    <a:pt x="506" y="727"/>
                    <a:pt x="506" y="751"/>
                  </a:cubicBezTo>
                  <a:cubicBezTo>
                    <a:pt x="506" y="775"/>
                    <a:pt x="482" y="798"/>
                    <a:pt x="506" y="798"/>
                  </a:cubicBezTo>
                  <a:cubicBezTo>
                    <a:pt x="529" y="798"/>
                    <a:pt x="514" y="783"/>
                    <a:pt x="529" y="767"/>
                  </a:cubicBezTo>
                  <a:cubicBezTo>
                    <a:pt x="545" y="759"/>
                    <a:pt x="537" y="735"/>
                    <a:pt x="553" y="759"/>
                  </a:cubicBezTo>
                  <a:cubicBezTo>
                    <a:pt x="561" y="775"/>
                    <a:pt x="545" y="783"/>
                    <a:pt x="569" y="791"/>
                  </a:cubicBezTo>
                  <a:cubicBezTo>
                    <a:pt x="593" y="791"/>
                    <a:pt x="608" y="759"/>
                    <a:pt x="616" y="735"/>
                  </a:cubicBezTo>
                  <a:cubicBezTo>
                    <a:pt x="616" y="704"/>
                    <a:pt x="632" y="672"/>
                    <a:pt x="616" y="664"/>
                  </a:cubicBezTo>
                  <a:cubicBezTo>
                    <a:pt x="593" y="664"/>
                    <a:pt x="577" y="656"/>
                    <a:pt x="593" y="640"/>
                  </a:cubicBezTo>
                  <a:cubicBezTo>
                    <a:pt x="616" y="624"/>
                    <a:pt x="608" y="609"/>
                    <a:pt x="624" y="593"/>
                  </a:cubicBezTo>
                  <a:cubicBezTo>
                    <a:pt x="632" y="577"/>
                    <a:pt x="664" y="585"/>
                    <a:pt x="664" y="569"/>
                  </a:cubicBezTo>
                  <a:cubicBezTo>
                    <a:pt x="664" y="545"/>
                    <a:pt x="656" y="522"/>
                    <a:pt x="640" y="522"/>
                  </a:cubicBezTo>
                  <a:cubicBezTo>
                    <a:pt x="624" y="522"/>
                    <a:pt x="624" y="530"/>
                    <a:pt x="624" y="498"/>
                  </a:cubicBezTo>
                  <a:cubicBezTo>
                    <a:pt x="616" y="466"/>
                    <a:pt x="624" y="451"/>
                    <a:pt x="616" y="427"/>
                  </a:cubicBezTo>
                  <a:cubicBezTo>
                    <a:pt x="608" y="395"/>
                    <a:pt x="593" y="380"/>
                    <a:pt x="585" y="395"/>
                  </a:cubicBezTo>
                  <a:cubicBezTo>
                    <a:pt x="569" y="411"/>
                    <a:pt x="561" y="411"/>
                    <a:pt x="545" y="387"/>
                  </a:cubicBezTo>
                  <a:cubicBezTo>
                    <a:pt x="537" y="364"/>
                    <a:pt x="521" y="348"/>
                    <a:pt x="498" y="348"/>
                  </a:cubicBezTo>
                  <a:cubicBezTo>
                    <a:pt x="474" y="348"/>
                    <a:pt x="474" y="348"/>
                    <a:pt x="419" y="324"/>
                  </a:cubicBezTo>
                  <a:cubicBezTo>
                    <a:pt x="363" y="300"/>
                    <a:pt x="174" y="269"/>
                    <a:pt x="87" y="134"/>
                  </a:cubicBezTo>
                  <a:cubicBezTo>
                    <a:pt x="87" y="134"/>
                    <a:pt x="71" y="111"/>
                    <a:pt x="71" y="127"/>
                  </a:cubicBezTo>
                  <a:cubicBezTo>
                    <a:pt x="71" y="150"/>
                    <a:pt x="79" y="142"/>
                    <a:pt x="71" y="158"/>
                  </a:cubicBezTo>
                  <a:cubicBezTo>
                    <a:pt x="63" y="174"/>
                    <a:pt x="16" y="229"/>
                    <a:pt x="23" y="277"/>
                  </a:cubicBezTo>
                  <a:cubicBezTo>
                    <a:pt x="31" y="316"/>
                    <a:pt x="55" y="332"/>
                    <a:pt x="63" y="371"/>
                  </a:cubicBezTo>
                  <a:cubicBezTo>
                    <a:pt x="71" y="411"/>
                    <a:pt x="71" y="411"/>
                    <a:pt x="63" y="451"/>
                  </a:cubicBezTo>
                  <a:cubicBezTo>
                    <a:pt x="55" y="498"/>
                    <a:pt x="63" y="561"/>
                    <a:pt x="71" y="601"/>
                  </a:cubicBezTo>
                  <a:cubicBezTo>
                    <a:pt x="79" y="640"/>
                    <a:pt x="87" y="609"/>
                    <a:pt x="79" y="648"/>
                  </a:cubicBezTo>
                  <a:cubicBezTo>
                    <a:pt x="71" y="680"/>
                    <a:pt x="71" y="704"/>
                    <a:pt x="63" y="727"/>
                  </a:cubicBezTo>
                  <a:cubicBezTo>
                    <a:pt x="55" y="751"/>
                    <a:pt x="39" y="759"/>
                    <a:pt x="47" y="775"/>
                  </a:cubicBezTo>
                  <a:cubicBezTo>
                    <a:pt x="63" y="798"/>
                    <a:pt x="63" y="775"/>
                    <a:pt x="79" y="775"/>
                  </a:cubicBezTo>
                  <a:cubicBezTo>
                    <a:pt x="87" y="783"/>
                    <a:pt x="103" y="791"/>
                    <a:pt x="110" y="798"/>
                  </a:cubicBezTo>
                  <a:cubicBezTo>
                    <a:pt x="126" y="814"/>
                    <a:pt x="142" y="814"/>
                    <a:pt x="134" y="822"/>
                  </a:cubicBezTo>
                  <a:cubicBezTo>
                    <a:pt x="118" y="830"/>
                    <a:pt x="126" y="846"/>
                    <a:pt x="94" y="846"/>
                  </a:cubicBezTo>
                  <a:cubicBezTo>
                    <a:pt x="71" y="846"/>
                    <a:pt x="55" y="814"/>
                    <a:pt x="55" y="822"/>
                  </a:cubicBezTo>
                  <a:cubicBezTo>
                    <a:pt x="55" y="838"/>
                    <a:pt x="47" y="854"/>
                    <a:pt x="55" y="885"/>
                  </a:cubicBezTo>
                  <a:cubicBezTo>
                    <a:pt x="55" y="917"/>
                    <a:pt x="23" y="933"/>
                    <a:pt x="63" y="941"/>
                  </a:cubicBezTo>
                  <a:cubicBezTo>
                    <a:pt x="103" y="941"/>
                    <a:pt x="103" y="925"/>
                    <a:pt x="110" y="941"/>
                  </a:cubicBezTo>
                  <a:cubicBezTo>
                    <a:pt x="126" y="949"/>
                    <a:pt x="126" y="957"/>
                    <a:pt x="110" y="957"/>
                  </a:cubicBezTo>
                  <a:cubicBezTo>
                    <a:pt x="94" y="957"/>
                    <a:pt x="71" y="949"/>
                    <a:pt x="71" y="964"/>
                  </a:cubicBezTo>
                  <a:cubicBezTo>
                    <a:pt x="63" y="980"/>
                    <a:pt x="63" y="988"/>
                    <a:pt x="63" y="1004"/>
                  </a:cubicBezTo>
                  <a:cubicBezTo>
                    <a:pt x="71" y="1020"/>
                    <a:pt x="55" y="1020"/>
                    <a:pt x="47" y="1035"/>
                  </a:cubicBezTo>
                  <a:cubicBezTo>
                    <a:pt x="39" y="1059"/>
                    <a:pt x="47" y="1091"/>
                    <a:pt x="31" y="1067"/>
                  </a:cubicBezTo>
                  <a:cubicBezTo>
                    <a:pt x="23" y="1044"/>
                    <a:pt x="16" y="1044"/>
                    <a:pt x="23" y="1012"/>
                  </a:cubicBezTo>
                  <a:cubicBezTo>
                    <a:pt x="31" y="972"/>
                    <a:pt x="39" y="957"/>
                    <a:pt x="23" y="972"/>
                  </a:cubicBezTo>
                  <a:cubicBezTo>
                    <a:pt x="8" y="988"/>
                    <a:pt x="0" y="1004"/>
                    <a:pt x="8" y="1028"/>
                  </a:cubicBezTo>
                  <a:cubicBezTo>
                    <a:pt x="16" y="1051"/>
                    <a:pt x="8" y="1083"/>
                    <a:pt x="16" y="1107"/>
                  </a:cubicBezTo>
                  <a:cubicBezTo>
                    <a:pt x="23" y="1123"/>
                    <a:pt x="23" y="1130"/>
                    <a:pt x="23" y="1138"/>
                  </a:cubicBezTo>
                  <a:cubicBezTo>
                    <a:pt x="63" y="1154"/>
                    <a:pt x="110" y="1170"/>
                    <a:pt x="126" y="1178"/>
                  </a:cubicBezTo>
                  <a:cubicBezTo>
                    <a:pt x="158" y="1186"/>
                    <a:pt x="150" y="1186"/>
                    <a:pt x="158" y="1225"/>
                  </a:cubicBezTo>
                  <a:cubicBezTo>
                    <a:pt x="166" y="1265"/>
                    <a:pt x="181" y="1241"/>
                    <a:pt x="213" y="1241"/>
                  </a:cubicBezTo>
                  <a:cubicBezTo>
                    <a:pt x="253" y="1241"/>
                    <a:pt x="276" y="1281"/>
                    <a:pt x="300" y="1328"/>
                  </a:cubicBezTo>
                  <a:cubicBezTo>
                    <a:pt x="332" y="1368"/>
                    <a:pt x="284" y="1447"/>
                    <a:pt x="284" y="1486"/>
                  </a:cubicBezTo>
                  <a:cubicBezTo>
                    <a:pt x="276" y="1518"/>
                    <a:pt x="276" y="1541"/>
                    <a:pt x="292" y="1557"/>
                  </a:cubicBezTo>
                  <a:cubicBezTo>
                    <a:pt x="308" y="1565"/>
                    <a:pt x="363" y="1565"/>
                    <a:pt x="395" y="1589"/>
                  </a:cubicBezTo>
                  <a:cubicBezTo>
                    <a:pt x="419" y="1613"/>
                    <a:pt x="482" y="1613"/>
                    <a:pt x="521" y="1605"/>
                  </a:cubicBezTo>
                  <a:cubicBezTo>
                    <a:pt x="561" y="1589"/>
                    <a:pt x="569" y="1565"/>
                    <a:pt x="608" y="1589"/>
                  </a:cubicBezTo>
                  <a:cubicBezTo>
                    <a:pt x="648" y="1605"/>
                    <a:pt x="656" y="1597"/>
                    <a:pt x="696" y="1597"/>
                  </a:cubicBezTo>
                  <a:cubicBezTo>
                    <a:pt x="727" y="1597"/>
                    <a:pt x="735" y="1605"/>
                    <a:pt x="751" y="1628"/>
                  </a:cubicBezTo>
                  <a:cubicBezTo>
                    <a:pt x="774" y="1652"/>
                    <a:pt x="774" y="1660"/>
                    <a:pt x="790" y="1660"/>
                  </a:cubicBezTo>
                  <a:cubicBezTo>
                    <a:pt x="806" y="1660"/>
                    <a:pt x="854" y="1652"/>
                    <a:pt x="869" y="1676"/>
                  </a:cubicBezTo>
                  <a:cubicBezTo>
                    <a:pt x="885" y="1692"/>
                    <a:pt x="940" y="1668"/>
                    <a:pt x="956" y="1660"/>
                  </a:cubicBezTo>
                  <a:cubicBezTo>
                    <a:pt x="972" y="1644"/>
                    <a:pt x="1020" y="1660"/>
                    <a:pt x="1043" y="1692"/>
                  </a:cubicBezTo>
                  <a:cubicBezTo>
                    <a:pt x="1067" y="1723"/>
                    <a:pt x="1138" y="1708"/>
                    <a:pt x="1154" y="1692"/>
                  </a:cubicBezTo>
                  <a:cubicBezTo>
                    <a:pt x="1170" y="1684"/>
                    <a:pt x="1233" y="1684"/>
                    <a:pt x="1304" y="1692"/>
                  </a:cubicBezTo>
                  <a:cubicBezTo>
                    <a:pt x="1383" y="1692"/>
                    <a:pt x="1336" y="1684"/>
                    <a:pt x="1351" y="1676"/>
                  </a:cubicBezTo>
                  <a:cubicBezTo>
                    <a:pt x="1367" y="1660"/>
                    <a:pt x="1407" y="1676"/>
                    <a:pt x="1438" y="1684"/>
                  </a:cubicBezTo>
                  <a:cubicBezTo>
                    <a:pt x="1462" y="1692"/>
                    <a:pt x="1526" y="1692"/>
                    <a:pt x="1549" y="1676"/>
                  </a:cubicBezTo>
                  <a:cubicBezTo>
                    <a:pt x="1573" y="1668"/>
                    <a:pt x="1731" y="1708"/>
                    <a:pt x="1786" y="1739"/>
                  </a:cubicBezTo>
                  <a:cubicBezTo>
                    <a:pt x="1842" y="1763"/>
                    <a:pt x="2205" y="1810"/>
                    <a:pt x="2205" y="1810"/>
                  </a:cubicBezTo>
                  <a:cubicBezTo>
                    <a:pt x="2213" y="1818"/>
                    <a:pt x="2213" y="1818"/>
                    <a:pt x="2213" y="1818"/>
                  </a:cubicBezTo>
                  <a:cubicBezTo>
                    <a:pt x="2213" y="1794"/>
                    <a:pt x="2213" y="1771"/>
                    <a:pt x="2213" y="1763"/>
                  </a:cubicBezTo>
                  <a:cubicBezTo>
                    <a:pt x="2213" y="1739"/>
                    <a:pt x="2237" y="1700"/>
                    <a:pt x="2221" y="1676"/>
                  </a:cubicBezTo>
                  <a:cubicBezTo>
                    <a:pt x="2213" y="1660"/>
                    <a:pt x="2205" y="1518"/>
                    <a:pt x="2229" y="1486"/>
                  </a:cubicBezTo>
                  <a:cubicBezTo>
                    <a:pt x="2245" y="1455"/>
                    <a:pt x="2324" y="1051"/>
                    <a:pt x="2332" y="1020"/>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676" name="Freeform 222"/>
            <p:cNvSpPr>
              <a:spLocks noChangeArrowheads="1"/>
            </p:cNvSpPr>
            <p:nvPr/>
          </p:nvSpPr>
          <p:spPr bwMode="auto">
            <a:xfrm>
              <a:off x="12737871" y="3974289"/>
              <a:ext cx="1294174" cy="960194"/>
            </a:xfrm>
            <a:custGeom>
              <a:avLst/>
              <a:gdLst>
                <a:gd name="T0" fmla="*/ 1486 w 2459"/>
                <a:gd name="T1" fmla="*/ 1700 h 1827"/>
                <a:gd name="T2" fmla="*/ 1304 w 2459"/>
                <a:gd name="T3" fmla="*/ 1700 h 1827"/>
                <a:gd name="T4" fmla="*/ 893 w 2459"/>
                <a:gd name="T5" fmla="*/ 1692 h 1827"/>
                <a:gd name="T6" fmla="*/ 696 w 2459"/>
                <a:gd name="T7" fmla="*/ 1605 h 1827"/>
                <a:gd name="T8" fmla="*/ 466 w 2459"/>
                <a:gd name="T9" fmla="*/ 1621 h 1827"/>
                <a:gd name="T10" fmla="*/ 292 w 2459"/>
                <a:gd name="T11" fmla="*/ 1320 h 1827"/>
                <a:gd name="T12" fmla="*/ 23 w 2459"/>
                <a:gd name="T13" fmla="*/ 1146 h 1827"/>
                <a:gd name="T14" fmla="*/ 23 w 2459"/>
                <a:gd name="T15" fmla="*/ 972 h 1827"/>
                <a:gd name="T16" fmla="*/ 39 w 2459"/>
                <a:gd name="T17" fmla="*/ 1075 h 1827"/>
                <a:gd name="T18" fmla="*/ 87 w 2459"/>
                <a:gd name="T19" fmla="*/ 957 h 1827"/>
                <a:gd name="T20" fmla="*/ 39 w 2459"/>
                <a:gd name="T21" fmla="*/ 941 h 1827"/>
                <a:gd name="T22" fmla="*/ 94 w 2459"/>
                <a:gd name="T23" fmla="*/ 846 h 1827"/>
                <a:gd name="T24" fmla="*/ 79 w 2459"/>
                <a:gd name="T25" fmla="*/ 791 h 1827"/>
                <a:gd name="T26" fmla="*/ 71 w 2459"/>
                <a:gd name="T27" fmla="*/ 656 h 1827"/>
                <a:gd name="T28" fmla="*/ 63 w 2459"/>
                <a:gd name="T29" fmla="*/ 379 h 1827"/>
                <a:gd name="T30" fmla="*/ 71 w 2459"/>
                <a:gd name="T31" fmla="*/ 126 h 1827"/>
                <a:gd name="T32" fmla="*/ 553 w 2459"/>
                <a:gd name="T33" fmla="*/ 395 h 1827"/>
                <a:gd name="T34" fmla="*/ 632 w 2459"/>
                <a:gd name="T35" fmla="*/ 522 h 1827"/>
                <a:gd name="T36" fmla="*/ 616 w 2459"/>
                <a:gd name="T37" fmla="*/ 625 h 1827"/>
                <a:gd name="T38" fmla="*/ 545 w 2459"/>
                <a:gd name="T39" fmla="*/ 783 h 1827"/>
                <a:gd name="T40" fmla="*/ 498 w 2459"/>
                <a:gd name="T41" fmla="*/ 806 h 1827"/>
                <a:gd name="T42" fmla="*/ 443 w 2459"/>
                <a:gd name="T43" fmla="*/ 830 h 1827"/>
                <a:gd name="T44" fmla="*/ 632 w 2459"/>
                <a:gd name="T45" fmla="*/ 791 h 1827"/>
                <a:gd name="T46" fmla="*/ 687 w 2459"/>
                <a:gd name="T47" fmla="*/ 609 h 1827"/>
                <a:gd name="T48" fmla="*/ 743 w 2459"/>
                <a:gd name="T49" fmla="*/ 388 h 1827"/>
                <a:gd name="T50" fmla="*/ 719 w 2459"/>
                <a:gd name="T51" fmla="*/ 277 h 1827"/>
                <a:gd name="T52" fmla="*/ 767 w 2459"/>
                <a:gd name="T53" fmla="*/ 182 h 1827"/>
                <a:gd name="T54" fmla="*/ 672 w 2459"/>
                <a:gd name="T55" fmla="*/ 16 h 1827"/>
                <a:gd name="T56" fmla="*/ 2340 w 2459"/>
                <a:gd name="T57" fmla="*/ 1028 h 1827"/>
                <a:gd name="T58" fmla="*/ 1557 w 2459"/>
                <a:gd name="T59" fmla="*/ 1684 h 1827"/>
                <a:gd name="T60" fmla="*/ 2221 w 2459"/>
                <a:gd name="T61" fmla="*/ 1684 h 1827"/>
                <a:gd name="T62" fmla="*/ 703 w 2459"/>
                <a:gd name="T63" fmla="*/ 55 h 1827"/>
                <a:gd name="T64" fmla="*/ 743 w 2459"/>
                <a:gd name="T65" fmla="*/ 269 h 1827"/>
                <a:gd name="T66" fmla="*/ 703 w 2459"/>
                <a:gd name="T67" fmla="*/ 293 h 1827"/>
                <a:gd name="T68" fmla="*/ 767 w 2459"/>
                <a:gd name="T69" fmla="*/ 459 h 1827"/>
                <a:gd name="T70" fmla="*/ 680 w 2459"/>
                <a:gd name="T71" fmla="*/ 656 h 1827"/>
                <a:gd name="T72" fmla="*/ 577 w 2459"/>
                <a:gd name="T73" fmla="*/ 846 h 1827"/>
                <a:gd name="T74" fmla="*/ 482 w 2459"/>
                <a:gd name="T75" fmla="*/ 767 h 1827"/>
                <a:gd name="T76" fmla="*/ 529 w 2459"/>
                <a:gd name="T77" fmla="*/ 775 h 1827"/>
                <a:gd name="T78" fmla="*/ 616 w 2459"/>
                <a:gd name="T79" fmla="*/ 712 h 1827"/>
                <a:gd name="T80" fmla="*/ 656 w 2459"/>
                <a:gd name="T81" fmla="*/ 577 h 1827"/>
                <a:gd name="T82" fmla="*/ 616 w 2459"/>
                <a:gd name="T83" fmla="*/ 435 h 1827"/>
                <a:gd name="T84" fmla="*/ 419 w 2459"/>
                <a:gd name="T85" fmla="*/ 340 h 1827"/>
                <a:gd name="T86" fmla="*/ 63 w 2459"/>
                <a:gd name="T87" fmla="*/ 182 h 1827"/>
                <a:gd name="T88" fmla="*/ 79 w 2459"/>
                <a:gd name="T89" fmla="*/ 609 h 1827"/>
                <a:gd name="T90" fmla="*/ 55 w 2459"/>
                <a:gd name="T91" fmla="*/ 783 h 1827"/>
                <a:gd name="T92" fmla="*/ 126 w 2459"/>
                <a:gd name="T93" fmla="*/ 814 h 1827"/>
                <a:gd name="T94" fmla="*/ 55 w 2459"/>
                <a:gd name="T95" fmla="*/ 838 h 1827"/>
                <a:gd name="T96" fmla="*/ 118 w 2459"/>
                <a:gd name="T97" fmla="*/ 941 h 1827"/>
                <a:gd name="T98" fmla="*/ 63 w 2459"/>
                <a:gd name="T99" fmla="*/ 1036 h 1827"/>
                <a:gd name="T100" fmla="*/ 23 w 2459"/>
                <a:gd name="T101" fmla="*/ 996 h 1827"/>
                <a:gd name="T102" fmla="*/ 31 w 2459"/>
                <a:gd name="T103" fmla="*/ 1138 h 1827"/>
                <a:gd name="T104" fmla="*/ 292 w 2459"/>
                <a:gd name="T105" fmla="*/ 1320 h 1827"/>
                <a:gd name="T106" fmla="*/ 466 w 2459"/>
                <a:gd name="T107" fmla="*/ 1613 h 1827"/>
                <a:gd name="T108" fmla="*/ 696 w 2459"/>
                <a:gd name="T109" fmla="*/ 1597 h 1827"/>
                <a:gd name="T110" fmla="*/ 893 w 2459"/>
                <a:gd name="T111" fmla="*/ 1684 h 1827"/>
                <a:gd name="T112" fmla="*/ 1304 w 2459"/>
                <a:gd name="T113" fmla="*/ 1692 h 1827"/>
                <a:gd name="T114" fmla="*/ 1549 w 2459"/>
                <a:gd name="T115" fmla="*/ 1684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59" h="1827">
                  <a:moveTo>
                    <a:pt x="2221" y="1826"/>
                  </a:moveTo>
                  <a:lnTo>
                    <a:pt x="2221" y="1826"/>
                  </a:lnTo>
                  <a:cubicBezTo>
                    <a:pt x="2205" y="1826"/>
                    <a:pt x="2205" y="1826"/>
                    <a:pt x="2205" y="1826"/>
                  </a:cubicBezTo>
                  <a:cubicBezTo>
                    <a:pt x="2190" y="1826"/>
                    <a:pt x="1842" y="1779"/>
                    <a:pt x="1786" y="1747"/>
                  </a:cubicBezTo>
                  <a:cubicBezTo>
                    <a:pt x="1739" y="1723"/>
                    <a:pt x="1604" y="1684"/>
                    <a:pt x="1557" y="1684"/>
                  </a:cubicBezTo>
                  <a:cubicBezTo>
                    <a:pt x="1549" y="1684"/>
                    <a:pt x="1549" y="1692"/>
                    <a:pt x="1549" y="1692"/>
                  </a:cubicBezTo>
                  <a:cubicBezTo>
                    <a:pt x="1533" y="1692"/>
                    <a:pt x="1518" y="1700"/>
                    <a:pt x="1486" y="1700"/>
                  </a:cubicBezTo>
                  <a:cubicBezTo>
                    <a:pt x="1470" y="1700"/>
                    <a:pt x="1446" y="1700"/>
                    <a:pt x="1438" y="1692"/>
                  </a:cubicBezTo>
                  <a:cubicBezTo>
                    <a:pt x="1423" y="1684"/>
                    <a:pt x="1391" y="1676"/>
                    <a:pt x="1375" y="1676"/>
                  </a:cubicBezTo>
                  <a:cubicBezTo>
                    <a:pt x="1359" y="1676"/>
                    <a:pt x="1359" y="1676"/>
                    <a:pt x="1351" y="1684"/>
                  </a:cubicBezTo>
                  <a:cubicBezTo>
                    <a:pt x="1351" y="1684"/>
                    <a:pt x="1351" y="1684"/>
                    <a:pt x="1351" y="1692"/>
                  </a:cubicBezTo>
                  <a:cubicBezTo>
                    <a:pt x="1351" y="1692"/>
                    <a:pt x="1359" y="1700"/>
                    <a:pt x="1351" y="1700"/>
                  </a:cubicBezTo>
                  <a:cubicBezTo>
                    <a:pt x="1351" y="1700"/>
                    <a:pt x="1351" y="1700"/>
                    <a:pt x="1344" y="1700"/>
                  </a:cubicBezTo>
                  <a:cubicBezTo>
                    <a:pt x="1336" y="1700"/>
                    <a:pt x="1320" y="1700"/>
                    <a:pt x="1304" y="1700"/>
                  </a:cubicBezTo>
                  <a:cubicBezTo>
                    <a:pt x="1273" y="1700"/>
                    <a:pt x="1241" y="1700"/>
                    <a:pt x="1217" y="1700"/>
                  </a:cubicBezTo>
                  <a:cubicBezTo>
                    <a:pt x="1178" y="1700"/>
                    <a:pt x="1162" y="1700"/>
                    <a:pt x="1154" y="1708"/>
                  </a:cubicBezTo>
                  <a:cubicBezTo>
                    <a:pt x="1146" y="1716"/>
                    <a:pt x="1114" y="1723"/>
                    <a:pt x="1091" y="1723"/>
                  </a:cubicBezTo>
                  <a:cubicBezTo>
                    <a:pt x="1067" y="1723"/>
                    <a:pt x="1051" y="1716"/>
                    <a:pt x="1043" y="1700"/>
                  </a:cubicBezTo>
                  <a:cubicBezTo>
                    <a:pt x="1020" y="1676"/>
                    <a:pt x="988" y="1668"/>
                    <a:pt x="972" y="1668"/>
                  </a:cubicBezTo>
                  <a:cubicBezTo>
                    <a:pt x="964" y="1668"/>
                    <a:pt x="964" y="1668"/>
                    <a:pt x="956" y="1668"/>
                  </a:cubicBezTo>
                  <a:cubicBezTo>
                    <a:pt x="948" y="1676"/>
                    <a:pt x="917" y="1692"/>
                    <a:pt x="893" y="1692"/>
                  </a:cubicBezTo>
                  <a:cubicBezTo>
                    <a:pt x="877" y="1692"/>
                    <a:pt x="869" y="1684"/>
                    <a:pt x="869" y="1684"/>
                  </a:cubicBezTo>
                  <a:cubicBezTo>
                    <a:pt x="861" y="1676"/>
                    <a:pt x="846" y="1668"/>
                    <a:pt x="822" y="1668"/>
                  </a:cubicBezTo>
                  <a:cubicBezTo>
                    <a:pt x="814" y="1668"/>
                    <a:pt x="798" y="1668"/>
                    <a:pt x="790" y="1676"/>
                  </a:cubicBezTo>
                  <a:cubicBezTo>
                    <a:pt x="774" y="1676"/>
                    <a:pt x="774" y="1668"/>
                    <a:pt x="759" y="1652"/>
                  </a:cubicBezTo>
                  <a:cubicBezTo>
                    <a:pt x="759" y="1644"/>
                    <a:pt x="751" y="1644"/>
                    <a:pt x="751" y="1636"/>
                  </a:cubicBezTo>
                  <a:cubicBezTo>
                    <a:pt x="743" y="1636"/>
                    <a:pt x="743" y="1636"/>
                    <a:pt x="743" y="1636"/>
                  </a:cubicBezTo>
                  <a:cubicBezTo>
                    <a:pt x="727" y="1613"/>
                    <a:pt x="719" y="1605"/>
                    <a:pt x="696" y="1605"/>
                  </a:cubicBezTo>
                  <a:cubicBezTo>
                    <a:pt x="680" y="1605"/>
                    <a:pt x="672" y="1605"/>
                    <a:pt x="664" y="1605"/>
                  </a:cubicBezTo>
                  <a:cubicBezTo>
                    <a:pt x="664" y="1605"/>
                    <a:pt x="656" y="1613"/>
                    <a:pt x="648" y="1613"/>
                  </a:cubicBezTo>
                  <a:cubicBezTo>
                    <a:pt x="632" y="1613"/>
                    <a:pt x="624" y="1605"/>
                    <a:pt x="608" y="1597"/>
                  </a:cubicBezTo>
                  <a:cubicBezTo>
                    <a:pt x="593" y="1597"/>
                    <a:pt x="585" y="1589"/>
                    <a:pt x="577" y="1589"/>
                  </a:cubicBezTo>
                  <a:cubicBezTo>
                    <a:pt x="569" y="1589"/>
                    <a:pt x="561" y="1597"/>
                    <a:pt x="553" y="1597"/>
                  </a:cubicBezTo>
                  <a:cubicBezTo>
                    <a:pt x="545" y="1605"/>
                    <a:pt x="537" y="1605"/>
                    <a:pt x="521" y="1613"/>
                  </a:cubicBezTo>
                  <a:cubicBezTo>
                    <a:pt x="506" y="1621"/>
                    <a:pt x="490" y="1621"/>
                    <a:pt x="466" y="1621"/>
                  </a:cubicBezTo>
                  <a:cubicBezTo>
                    <a:pt x="434" y="1621"/>
                    <a:pt x="403" y="1613"/>
                    <a:pt x="387" y="1597"/>
                  </a:cubicBezTo>
                  <a:cubicBezTo>
                    <a:pt x="371" y="1581"/>
                    <a:pt x="348" y="1581"/>
                    <a:pt x="324" y="1573"/>
                  </a:cubicBezTo>
                  <a:cubicBezTo>
                    <a:pt x="308" y="1573"/>
                    <a:pt x="300" y="1573"/>
                    <a:pt x="292" y="1565"/>
                  </a:cubicBezTo>
                  <a:cubicBezTo>
                    <a:pt x="276" y="1549"/>
                    <a:pt x="268" y="1526"/>
                    <a:pt x="276" y="1494"/>
                  </a:cubicBezTo>
                  <a:cubicBezTo>
                    <a:pt x="276" y="1478"/>
                    <a:pt x="284" y="1463"/>
                    <a:pt x="292" y="1455"/>
                  </a:cubicBezTo>
                  <a:cubicBezTo>
                    <a:pt x="300" y="1415"/>
                    <a:pt x="316" y="1368"/>
                    <a:pt x="300" y="1336"/>
                  </a:cubicBezTo>
                  <a:cubicBezTo>
                    <a:pt x="292" y="1328"/>
                    <a:pt x="292" y="1328"/>
                    <a:pt x="292" y="1320"/>
                  </a:cubicBezTo>
                  <a:cubicBezTo>
                    <a:pt x="268" y="1281"/>
                    <a:pt x="245" y="1249"/>
                    <a:pt x="213" y="1249"/>
                  </a:cubicBezTo>
                  <a:cubicBezTo>
                    <a:pt x="205" y="1249"/>
                    <a:pt x="197" y="1257"/>
                    <a:pt x="190" y="1257"/>
                  </a:cubicBezTo>
                  <a:cubicBezTo>
                    <a:pt x="181" y="1257"/>
                    <a:pt x="181" y="1257"/>
                    <a:pt x="174" y="1257"/>
                  </a:cubicBezTo>
                  <a:cubicBezTo>
                    <a:pt x="166" y="1257"/>
                    <a:pt x="158" y="1249"/>
                    <a:pt x="158" y="1233"/>
                  </a:cubicBezTo>
                  <a:cubicBezTo>
                    <a:pt x="158" y="1233"/>
                    <a:pt x="158" y="1225"/>
                    <a:pt x="150" y="1225"/>
                  </a:cubicBezTo>
                  <a:cubicBezTo>
                    <a:pt x="150" y="1194"/>
                    <a:pt x="150" y="1194"/>
                    <a:pt x="126" y="1186"/>
                  </a:cubicBezTo>
                  <a:cubicBezTo>
                    <a:pt x="110" y="1178"/>
                    <a:pt x="63" y="1162"/>
                    <a:pt x="23" y="1146"/>
                  </a:cubicBezTo>
                  <a:lnTo>
                    <a:pt x="23" y="1146"/>
                  </a:lnTo>
                  <a:lnTo>
                    <a:pt x="23" y="1146"/>
                  </a:lnTo>
                  <a:cubicBezTo>
                    <a:pt x="23" y="1138"/>
                    <a:pt x="23" y="1138"/>
                    <a:pt x="16" y="1131"/>
                  </a:cubicBezTo>
                  <a:cubicBezTo>
                    <a:pt x="16" y="1131"/>
                    <a:pt x="16" y="1123"/>
                    <a:pt x="16" y="1115"/>
                  </a:cubicBezTo>
                  <a:cubicBezTo>
                    <a:pt x="8" y="1099"/>
                    <a:pt x="8" y="1083"/>
                    <a:pt x="8" y="1067"/>
                  </a:cubicBezTo>
                  <a:cubicBezTo>
                    <a:pt x="8" y="1059"/>
                    <a:pt x="8" y="1043"/>
                    <a:pt x="8" y="1036"/>
                  </a:cubicBezTo>
                  <a:cubicBezTo>
                    <a:pt x="0" y="1012"/>
                    <a:pt x="8" y="988"/>
                    <a:pt x="23" y="972"/>
                  </a:cubicBezTo>
                  <a:cubicBezTo>
                    <a:pt x="23" y="972"/>
                    <a:pt x="23" y="965"/>
                    <a:pt x="31" y="965"/>
                  </a:cubicBezTo>
                  <a:lnTo>
                    <a:pt x="31" y="972"/>
                  </a:lnTo>
                  <a:cubicBezTo>
                    <a:pt x="39" y="972"/>
                    <a:pt x="31" y="980"/>
                    <a:pt x="31" y="996"/>
                  </a:cubicBezTo>
                  <a:cubicBezTo>
                    <a:pt x="31" y="1004"/>
                    <a:pt x="31" y="1012"/>
                    <a:pt x="23" y="1020"/>
                  </a:cubicBezTo>
                  <a:cubicBezTo>
                    <a:pt x="23" y="1052"/>
                    <a:pt x="23" y="1052"/>
                    <a:pt x="31" y="1067"/>
                  </a:cubicBezTo>
                  <a:cubicBezTo>
                    <a:pt x="39" y="1075"/>
                    <a:pt x="39" y="1075"/>
                    <a:pt x="39" y="1075"/>
                  </a:cubicBezTo>
                  <a:lnTo>
                    <a:pt x="39" y="1075"/>
                  </a:lnTo>
                  <a:cubicBezTo>
                    <a:pt x="39" y="1075"/>
                    <a:pt x="39" y="1075"/>
                    <a:pt x="39" y="1067"/>
                  </a:cubicBezTo>
                  <a:cubicBezTo>
                    <a:pt x="39" y="1059"/>
                    <a:pt x="39" y="1052"/>
                    <a:pt x="39" y="1043"/>
                  </a:cubicBezTo>
                  <a:cubicBezTo>
                    <a:pt x="47" y="1036"/>
                    <a:pt x="47" y="1036"/>
                    <a:pt x="55" y="1028"/>
                  </a:cubicBezTo>
                  <a:cubicBezTo>
                    <a:pt x="63" y="1028"/>
                    <a:pt x="63" y="1020"/>
                    <a:pt x="63" y="1012"/>
                  </a:cubicBezTo>
                  <a:cubicBezTo>
                    <a:pt x="63" y="996"/>
                    <a:pt x="63" y="988"/>
                    <a:pt x="63" y="972"/>
                  </a:cubicBezTo>
                  <a:cubicBezTo>
                    <a:pt x="63" y="965"/>
                    <a:pt x="71" y="957"/>
                    <a:pt x="79" y="957"/>
                  </a:cubicBezTo>
                  <a:lnTo>
                    <a:pt x="87" y="957"/>
                  </a:lnTo>
                  <a:cubicBezTo>
                    <a:pt x="94" y="965"/>
                    <a:pt x="103" y="965"/>
                    <a:pt x="103" y="965"/>
                  </a:cubicBezTo>
                  <a:cubicBezTo>
                    <a:pt x="118" y="957"/>
                    <a:pt x="118" y="957"/>
                    <a:pt x="118" y="957"/>
                  </a:cubicBezTo>
                  <a:cubicBezTo>
                    <a:pt x="118" y="957"/>
                    <a:pt x="118" y="957"/>
                    <a:pt x="110" y="949"/>
                  </a:cubicBezTo>
                  <a:cubicBezTo>
                    <a:pt x="110" y="941"/>
                    <a:pt x="110" y="941"/>
                    <a:pt x="103" y="941"/>
                  </a:cubicBezTo>
                  <a:lnTo>
                    <a:pt x="103" y="949"/>
                  </a:lnTo>
                  <a:cubicBezTo>
                    <a:pt x="94" y="949"/>
                    <a:pt x="79" y="949"/>
                    <a:pt x="63" y="949"/>
                  </a:cubicBezTo>
                  <a:cubicBezTo>
                    <a:pt x="55" y="949"/>
                    <a:pt x="47" y="949"/>
                    <a:pt x="39" y="941"/>
                  </a:cubicBezTo>
                  <a:cubicBezTo>
                    <a:pt x="39" y="933"/>
                    <a:pt x="39" y="933"/>
                    <a:pt x="47" y="925"/>
                  </a:cubicBezTo>
                  <a:cubicBezTo>
                    <a:pt x="47" y="917"/>
                    <a:pt x="47" y="901"/>
                    <a:pt x="47" y="893"/>
                  </a:cubicBezTo>
                  <a:cubicBezTo>
                    <a:pt x="47" y="862"/>
                    <a:pt x="47" y="854"/>
                    <a:pt x="47" y="838"/>
                  </a:cubicBezTo>
                  <a:cubicBezTo>
                    <a:pt x="47" y="830"/>
                    <a:pt x="47" y="830"/>
                    <a:pt x="47" y="830"/>
                  </a:cubicBezTo>
                  <a:cubicBezTo>
                    <a:pt x="55" y="830"/>
                    <a:pt x="55" y="830"/>
                    <a:pt x="55" y="830"/>
                  </a:cubicBezTo>
                  <a:cubicBezTo>
                    <a:pt x="63" y="830"/>
                    <a:pt x="63" y="830"/>
                    <a:pt x="63" y="830"/>
                  </a:cubicBezTo>
                  <a:cubicBezTo>
                    <a:pt x="71" y="838"/>
                    <a:pt x="79" y="846"/>
                    <a:pt x="94" y="846"/>
                  </a:cubicBezTo>
                  <a:cubicBezTo>
                    <a:pt x="110" y="846"/>
                    <a:pt x="110" y="846"/>
                    <a:pt x="118" y="838"/>
                  </a:cubicBezTo>
                  <a:lnTo>
                    <a:pt x="126" y="830"/>
                  </a:lnTo>
                  <a:cubicBezTo>
                    <a:pt x="134" y="830"/>
                    <a:pt x="134" y="830"/>
                    <a:pt x="134" y="830"/>
                  </a:cubicBezTo>
                  <a:cubicBezTo>
                    <a:pt x="134" y="822"/>
                    <a:pt x="126" y="822"/>
                    <a:pt x="126" y="822"/>
                  </a:cubicBezTo>
                  <a:cubicBezTo>
                    <a:pt x="118" y="822"/>
                    <a:pt x="110" y="814"/>
                    <a:pt x="110" y="814"/>
                  </a:cubicBezTo>
                  <a:cubicBezTo>
                    <a:pt x="103" y="806"/>
                    <a:pt x="94" y="799"/>
                    <a:pt x="87" y="791"/>
                  </a:cubicBezTo>
                  <a:cubicBezTo>
                    <a:pt x="79" y="791"/>
                    <a:pt x="79" y="791"/>
                    <a:pt x="79" y="791"/>
                  </a:cubicBezTo>
                  <a:cubicBezTo>
                    <a:pt x="71" y="791"/>
                    <a:pt x="71" y="791"/>
                    <a:pt x="63" y="791"/>
                  </a:cubicBezTo>
                  <a:cubicBezTo>
                    <a:pt x="63" y="791"/>
                    <a:pt x="63" y="799"/>
                    <a:pt x="55" y="799"/>
                  </a:cubicBezTo>
                  <a:lnTo>
                    <a:pt x="47" y="791"/>
                  </a:lnTo>
                  <a:cubicBezTo>
                    <a:pt x="39" y="775"/>
                    <a:pt x="39" y="767"/>
                    <a:pt x="47" y="751"/>
                  </a:cubicBezTo>
                  <a:cubicBezTo>
                    <a:pt x="55" y="751"/>
                    <a:pt x="55" y="743"/>
                    <a:pt x="55" y="735"/>
                  </a:cubicBezTo>
                  <a:cubicBezTo>
                    <a:pt x="63" y="719"/>
                    <a:pt x="63" y="704"/>
                    <a:pt x="63" y="696"/>
                  </a:cubicBezTo>
                  <a:cubicBezTo>
                    <a:pt x="71" y="680"/>
                    <a:pt x="71" y="672"/>
                    <a:pt x="71" y="656"/>
                  </a:cubicBezTo>
                  <a:cubicBezTo>
                    <a:pt x="71" y="648"/>
                    <a:pt x="71" y="648"/>
                    <a:pt x="71" y="648"/>
                  </a:cubicBezTo>
                  <a:cubicBezTo>
                    <a:pt x="79" y="632"/>
                    <a:pt x="79" y="632"/>
                    <a:pt x="79" y="632"/>
                  </a:cubicBezTo>
                  <a:cubicBezTo>
                    <a:pt x="71" y="632"/>
                    <a:pt x="71" y="625"/>
                    <a:pt x="71" y="609"/>
                  </a:cubicBezTo>
                  <a:cubicBezTo>
                    <a:pt x="71" y="601"/>
                    <a:pt x="71" y="601"/>
                    <a:pt x="71" y="601"/>
                  </a:cubicBezTo>
                  <a:cubicBezTo>
                    <a:pt x="63" y="561"/>
                    <a:pt x="55" y="506"/>
                    <a:pt x="63" y="459"/>
                  </a:cubicBezTo>
                  <a:cubicBezTo>
                    <a:pt x="63" y="451"/>
                    <a:pt x="63" y="443"/>
                    <a:pt x="63" y="443"/>
                  </a:cubicBezTo>
                  <a:cubicBezTo>
                    <a:pt x="63" y="411"/>
                    <a:pt x="63" y="411"/>
                    <a:pt x="63" y="379"/>
                  </a:cubicBezTo>
                  <a:cubicBezTo>
                    <a:pt x="55" y="364"/>
                    <a:pt x="47" y="348"/>
                    <a:pt x="39" y="340"/>
                  </a:cubicBezTo>
                  <a:cubicBezTo>
                    <a:pt x="31" y="324"/>
                    <a:pt x="23" y="308"/>
                    <a:pt x="23" y="285"/>
                  </a:cubicBezTo>
                  <a:cubicBezTo>
                    <a:pt x="16" y="245"/>
                    <a:pt x="47" y="198"/>
                    <a:pt x="55" y="174"/>
                  </a:cubicBezTo>
                  <a:cubicBezTo>
                    <a:pt x="63" y="174"/>
                    <a:pt x="63" y="166"/>
                    <a:pt x="63" y="166"/>
                  </a:cubicBezTo>
                  <a:cubicBezTo>
                    <a:pt x="71" y="158"/>
                    <a:pt x="71" y="158"/>
                    <a:pt x="71" y="150"/>
                  </a:cubicBezTo>
                  <a:cubicBezTo>
                    <a:pt x="71" y="150"/>
                    <a:pt x="71" y="150"/>
                    <a:pt x="63" y="135"/>
                  </a:cubicBezTo>
                  <a:lnTo>
                    <a:pt x="71" y="126"/>
                  </a:lnTo>
                  <a:lnTo>
                    <a:pt x="71" y="126"/>
                  </a:lnTo>
                  <a:cubicBezTo>
                    <a:pt x="79" y="126"/>
                    <a:pt x="87" y="135"/>
                    <a:pt x="87" y="135"/>
                  </a:cubicBezTo>
                  <a:cubicBezTo>
                    <a:pt x="158" y="245"/>
                    <a:pt x="300" y="293"/>
                    <a:pt x="379" y="316"/>
                  </a:cubicBezTo>
                  <a:cubicBezTo>
                    <a:pt x="395" y="324"/>
                    <a:pt x="411" y="324"/>
                    <a:pt x="419" y="332"/>
                  </a:cubicBezTo>
                  <a:cubicBezTo>
                    <a:pt x="434" y="332"/>
                    <a:pt x="443" y="340"/>
                    <a:pt x="450" y="340"/>
                  </a:cubicBezTo>
                  <a:cubicBezTo>
                    <a:pt x="474" y="356"/>
                    <a:pt x="474" y="356"/>
                    <a:pt x="498" y="356"/>
                  </a:cubicBezTo>
                  <a:cubicBezTo>
                    <a:pt x="529" y="356"/>
                    <a:pt x="537" y="372"/>
                    <a:pt x="553" y="395"/>
                  </a:cubicBezTo>
                  <a:cubicBezTo>
                    <a:pt x="553" y="403"/>
                    <a:pt x="561" y="411"/>
                    <a:pt x="569" y="411"/>
                  </a:cubicBezTo>
                  <a:lnTo>
                    <a:pt x="577" y="403"/>
                  </a:lnTo>
                  <a:cubicBezTo>
                    <a:pt x="577" y="395"/>
                    <a:pt x="585" y="395"/>
                    <a:pt x="593" y="395"/>
                  </a:cubicBezTo>
                  <a:cubicBezTo>
                    <a:pt x="601" y="395"/>
                    <a:pt x="616" y="411"/>
                    <a:pt x="616" y="435"/>
                  </a:cubicBezTo>
                  <a:cubicBezTo>
                    <a:pt x="624" y="443"/>
                    <a:pt x="624" y="451"/>
                    <a:pt x="624" y="466"/>
                  </a:cubicBezTo>
                  <a:cubicBezTo>
                    <a:pt x="624" y="474"/>
                    <a:pt x="624" y="490"/>
                    <a:pt x="624" y="506"/>
                  </a:cubicBezTo>
                  <a:cubicBezTo>
                    <a:pt x="624" y="514"/>
                    <a:pt x="624" y="522"/>
                    <a:pt x="632" y="522"/>
                  </a:cubicBezTo>
                  <a:lnTo>
                    <a:pt x="632" y="522"/>
                  </a:lnTo>
                  <a:cubicBezTo>
                    <a:pt x="632" y="522"/>
                    <a:pt x="632" y="522"/>
                    <a:pt x="640" y="522"/>
                  </a:cubicBezTo>
                  <a:cubicBezTo>
                    <a:pt x="648" y="522"/>
                    <a:pt x="648" y="522"/>
                    <a:pt x="656" y="530"/>
                  </a:cubicBezTo>
                  <a:cubicBezTo>
                    <a:pt x="664" y="538"/>
                    <a:pt x="664" y="561"/>
                    <a:pt x="664" y="577"/>
                  </a:cubicBezTo>
                  <a:cubicBezTo>
                    <a:pt x="664" y="585"/>
                    <a:pt x="656" y="593"/>
                    <a:pt x="640" y="593"/>
                  </a:cubicBezTo>
                  <a:cubicBezTo>
                    <a:pt x="640" y="593"/>
                    <a:pt x="632" y="601"/>
                    <a:pt x="624" y="601"/>
                  </a:cubicBezTo>
                  <a:cubicBezTo>
                    <a:pt x="616" y="609"/>
                    <a:pt x="616" y="617"/>
                    <a:pt x="616" y="625"/>
                  </a:cubicBezTo>
                  <a:cubicBezTo>
                    <a:pt x="608" y="632"/>
                    <a:pt x="608" y="641"/>
                    <a:pt x="593" y="648"/>
                  </a:cubicBezTo>
                  <a:cubicBezTo>
                    <a:pt x="593" y="656"/>
                    <a:pt x="593" y="656"/>
                    <a:pt x="593" y="656"/>
                  </a:cubicBezTo>
                  <a:cubicBezTo>
                    <a:pt x="593" y="664"/>
                    <a:pt x="608" y="672"/>
                    <a:pt x="616" y="672"/>
                  </a:cubicBezTo>
                  <a:cubicBezTo>
                    <a:pt x="632" y="680"/>
                    <a:pt x="624" y="696"/>
                    <a:pt x="624" y="712"/>
                  </a:cubicBezTo>
                  <a:cubicBezTo>
                    <a:pt x="616" y="719"/>
                    <a:pt x="616" y="735"/>
                    <a:pt x="616" y="743"/>
                  </a:cubicBezTo>
                  <a:cubicBezTo>
                    <a:pt x="616" y="767"/>
                    <a:pt x="593" y="806"/>
                    <a:pt x="569" y="799"/>
                  </a:cubicBezTo>
                  <a:cubicBezTo>
                    <a:pt x="553" y="799"/>
                    <a:pt x="545" y="791"/>
                    <a:pt x="545" y="783"/>
                  </a:cubicBezTo>
                  <a:cubicBezTo>
                    <a:pt x="545" y="775"/>
                    <a:pt x="553" y="775"/>
                    <a:pt x="545" y="767"/>
                  </a:cubicBezTo>
                  <a:lnTo>
                    <a:pt x="545" y="759"/>
                  </a:lnTo>
                  <a:cubicBezTo>
                    <a:pt x="545" y="767"/>
                    <a:pt x="545" y="767"/>
                    <a:pt x="545" y="767"/>
                  </a:cubicBezTo>
                  <a:cubicBezTo>
                    <a:pt x="537" y="767"/>
                    <a:pt x="537" y="775"/>
                    <a:pt x="529" y="783"/>
                  </a:cubicBezTo>
                  <a:lnTo>
                    <a:pt x="521" y="791"/>
                  </a:lnTo>
                  <a:cubicBezTo>
                    <a:pt x="521" y="799"/>
                    <a:pt x="521" y="814"/>
                    <a:pt x="506" y="814"/>
                  </a:cubicBezTo>
                  <a:cubicBezTo>
                    <a:pt x="498" y="814"/>
                    <a:pt x="498" y="806"/>
                    <a:pt x="498" y="806"/>
                  </a:cubicBezTo>
                  <a:cubicBezTo>
                    <a:pt x="490" y="799"/>
                    <a:pt x="498" y="791"/>
                    <a:pt x="498" y="783"/>
                  </a:cubicBezTo>
                  <a:cubicBezTo>
                    <a:pt x="498" y="775"/>
                    <a:pt x="506" y="767"/>
                    <a:pt x="506" y="759"/>
                  </a:cubicBezTo>
                  <a:cubicBezTo>
                    <a:pt x="506" y="751"/>
                    <a:pt x="506" y="751"/>
                    <a:pt x="506" y="751"/>
                  </a:cubicBezTo>
                  <a:cubicBezTo>
                    <a:pt x="498" y="751"/>
                    <a:pt x="498" y="751"/>
                    <a:pt x="490" y="767"/>
                  </a:cubicBezTo>
                  <a:cubicBezTo>
                    <a:pt x="482" y="783"/>
                    <a:pt x="474" y="791"/>
                    <a:pt x="466" y="799"/>
                  </a:cubicBezTo>
                  <a:cubicBezTo>
                    <a:pt x="458" y="806"/>
                    <a:pt x="450" y="814"/>
                    <a:pt x="443" y="822"/>
                  </a:cubicBezTo>
                  <a:lnTo>
                    <a:pt x="443" y="830"/>
                  </a:lnTo>
                  <a:cubicBezTo>
                    <a:pt x="443" y="838"/>
                    <a:pt x="458" y="846"/>
                    <a:pt x="482" y="854"/>
                  </a:cubicBezTo>
                  <a:cubicBezTo>
                    <a:pt x="490" y="854"/>
                    <a:pt x="498" y="854"/>
                    <a:pt x="506" y="862"/>
                  </a:cubicBezTo>
                  <a:cubicBezTo>
                    <a:pt x="521" y="862"/>
                    <a:pt x="529" y="862"/>
                    <a:pt x="537" y="862"/>
                  </a:cubicBezTo>
                  <a:cubicBezTo>
                    <a:pt x="537" y="862"/>
                    <a:pt x="545" y="862"/>
                    <a:pt x="545" y="854"/>
                  </a:cubicBezTo>
                  <a:cubicBezTo>
                    <a:pt x="553" y="854"/>
                    <a:pt x="561" y="846"/>
                    <a:pt x="577" y="838"/>
                  </a:cubicBezTo>
                  <a:cubicBezTo>
                    <a:pt x="608" y="830"/>
                    <a:pt x="616" y="822"/>
                    <a:pt x="624" y="806"/>
                  </a:cubicBezTo>
                  <a:cubicBezTo>
                    <a:pt x="624" y="806"/>
                    <a:pt x="632" y="799"/>
                    <a:pt x="632" y="791"/>
                  </a:cubicBezTo>
                  <a:cubicBezTo>
                    <a:pt x="656" y="775"/>
                    <a:pt x="656" y="775"/>
                    <a:pt x="656" y="759"/>
                  </a:cubicBezTo>
                  <a:lnTo>
                    <a:pt x="656" y="751"/>
                  </a:lnTo>
                  <a:lnTo>
                    <a:pt x="656" y="743"/>
                  </a:lnTo>
                  <a:cubicBezTo>
                    <a:pt x="664" y="727"/>
                    <a:pt x="664" y="719"/>
                    <a:pt x="672" y="704"/>
                  </a:cubicBezTo>
                  <a:cubicBezTo>
                    <a:pt x="680" y="688"/>
                    <a:pt x="680" y="688"/>
                    <a:pt x="672" y="656"/>
                  </a:cubicBezTo>
                  <a:cubicBezTo>
                    <a:pt x="664" y="632"/>
                    <a:pt x="672" y="625"/>
                    <a:pt x="680" y="617"/>
                  </a:cubicBezTo>
                  <a:cubicBezTo>
                    <a:pt x="680" y="609"/>
                    <a:pt x="680" y="609"/>
                    <a:pt x="687" y="609"/>
                  </a:cubicBezTo>
                  <a:cubicBezTo>
                    <a:pt x="687" y="601"/>
                    <a:pt x="687" y="601"/>
                    <a:pt x="696" y="593"/>
                  </a:cubicBezTo>
                  <a:cubicBezTo>
                    <a:pt x="703" y="585"/>
                    <a:pt x="711" y="569"/>
                    <a:pt x="727" y="561"/>
                  </a:cubicBezTo>
                  <a:cubicBezTo>
                    <a:pt x="743" y="553"/>
                    <a:pt x="743" y="546"/>
                    <a:pt x="751" y="530"/>
                  </a:cubicBezTo>
                  <a:cubicBezTo>
                    <a:pt x="751" y="522"/>
                    <a:pt x="751" y="522"/>
                    <a:pt x="751" y="522"/>
                  </a:cubicBezTo>
                  <a:cubicBezTo>
                    <a:pt x="767" y="498"/>
                    <a:pt x="767" y="474"/>
                    <a:pt x="759" y="466"/>
                  </a:cubicBezTo>
                  <a:cubicBezTo>
                    <a:pt x="751" y="459"/>
                    <a:pt x="743" y="435"/>
                    <a:pt x="735" y="411"/>
                  </a:cubicBezTo>
                  <a:cubicBezTo>
                    <a:pt x="735" y="395"/>
                    <a:pt x="743" y="395"/>
                    <a:pt x="743" y="388"/>
                  </a:cubicBezTo>
                  <a:cubicBezTo>
                    <a:pt x="751" y="388"/>
                    <a:pt x="751" y="379"/>
                    <a:pt x="759" y="372"/>
                  </a:cubicBezTo>
                  <a:cubicBezTo>
                    <a:pt x="759" y="364"/>
                    <a:pt x="751" y="356"/>
                    <a:pt x="743" y="348"/>
                  </a:cubicBezTo>
                  <a:cubicBezTo>
                    <a:pt x="735" y="348"/>
                    <a:pt x="735" y="348"/>
                    <a:pt x="727" y="340"/>
                  </a:cubicBezTo>
                  <a:lnTo>
                    <a:pt x="727" y="332"/>
                  </a:lnTo>
                  <a:cubicBezTo>
                    <a:pt x="719" y="324"/>
                    <a:pt x="719" y="316"/>
                    <a:pt x="703" y="301"/>
                  </a:cubicBezTo>
                  <a:cubicBezTo>
                    <a:pt x="696" y="301"/>
                    <a:pt x="687" y="293"/>
                    <a:pt x="696" y="285"/>
                  </a:cubicBezTo>
                  <a:cubicBezTo>
                    <a:pt x="696" y="277"/>
                    <a:pt x="703" y="277"/>
                    <a:pt x="719" y="277"/>
                  </a:cubicBezTo>
                  <a:cubicBezTo>
                    <a:pt x="727" y="277"/>
                    <a:pt x="727" y="277"/>
                    <a:pt x="727" y="277"/>
                  </a:cubicBezTo>
                  <a:cubicBezTo>
                    <a:pt x="727" y="277"/>
                    <a:pt x="727" y="277"/>
                    <a:pt x="735" y="277"/>
                  </a:cubicBezTo>
                  <a:lnTo>
                    <a:pt x="735" y="277"/>
                  </a:lnTo>
                  <a:lnTo>
                    <a:pt x="735" y="277"/>
                  </a:lnTo>
                  <a:cubicBezTo>
                    <a:pt x="735" y="277"/>
                    <a:pt x="735" y="277"/>
                    <a:pt x="735" y="269"/>
                  </a:cubicBezTo>
                  <a:cubicBezTo>
                    <a:pt x="735" y="253"/>
                    <a:pt x="743" y="245"/>
                    <a:pt x="743" y="237"/>
                  </a:cubicBezTo>
                  <a:cubicBezTo>
                    <a:pt x="759" y="221"/>
                    <a:pt x="759" y="206"/>
                    <a:pt x="767" y="182"/>
                  </a:cubicBezTo>
                  <a:cubicBezTo>
                    <a:pt x="767" y="166"/>
                    <a:pt x="767" y="158"/>
                    <a:pt x="759" y="150"/>
                  </a:cubicBezTo>
                  <a:cubicBezTo>
                    <a:pt x="759" y="142"/>
                    <a:pt x="759" y="142"/>
                    <a:pt x="759" y="135"/>
                  </a:cubicBezTo>
                  <a:cubicBezTo>
                    <a:pt x="751" y="126"/>
                    <a:pt x="743" y="126"/>
                    <a:pt x="735" y="119"/>
                  </a:cubicBezTo>
                  <a:cubicBezTo>
                    <a:pt x="727" y="119"/>
                    <a:pt x="719" y="111"/>
                    <a:pt x="711" y="103"/>
                  </a:cubicBezTo>
                  <a:cubicBezTo>
                    <a:pt x="696" y="87"/>
                    <a:pt x="696" y="71"/>
                    <a:pt x="696" y="55"/>
                  </a:cubicBezTo>
                  <a:cubicBezTo>
                    <a:pt x="696" y="48"/>
                    <a:pt x="696" y="39"/>
                    <a:pt x="696" y="32"/>
                  </a:cubicBezTo>
                  <a:cubicBezTo>
                    <a:pt x="687" y="16"/>
                    <a:pt x="680" y="16"/>
                    <a:pt x="672" y="16"/>
                  </a:cubicBezTo>
                  <a:cubicBezTo>
                    <a:pt x="672" y="16"/>
                    <a:pt x="664" y="16"/>
                    <a:pt x="656" y="8"/>
                  </a:cubicBezTo>
                  <a:cubicBezTo>
                    <a:pt x="640" y="0"/>
                    <a:pt x="640" y="0"/>
                    <a:pt x="640" y="0"/>
                  </a:cubicBezTo>
                  <a:cubicBezTo>
                    <a:pt x="656" y="0"/>
                    <a:pt x="656" y="0"/>
                    <a:pt x="656" y="0"/>
                  </a:cubicBezTo>
                  <a:cubicBezTo>
                    <a:pt x="664" y="8"/>
                    <a:pt x="1367" y="206"/>
                    <a:pt x="2450" y="427"/>
                  </a:cubicBezTo>
                  <a:cubicBezTo>
                    <a:pt x="2458" y="435"/>
                    <a:pt x="2458" y="435"/>
                    <a:pt x="2458" y="435"/>
                  </a:cubicBezTo>
                  <a:cubicBezTo>
                    <a:pt x="2450" y="435"/>
                    <a:pt x="2450" y="435"/>
                    <a:pt x="2450" y="435"/>
                  </a:cubicBezTo>
                  <a:cubicBezTo>
                    <a:pt x="2427" y="569"/>
                    <a:pt x="2348" y="1004"/>
                    <a:pt x="2340" y="1028"/>
                  </a:cubicBezTo>
                  <a:cubicBezTo>
                    <a:pt x="2340" y="1036"/>
                    <a:pt x="2324" y="1083"/>
                    <a:pt x="2316" y="1138"/>
                  </a:cubicBezTo>
                  <a:cubicBezTo>
                    <a:pt x="2284" y="1273"/>
                    <a:pt x="2245" y="1471"/>
                    <a:pt x="2229" y="1494"/>
                  </a:cubicBezTo>
                  <a:cubicBezTo>
                    <a:pt x="2213" y="1526"/>
                    <a:pt x="2213" y="1660"/>
                    <a:pt x="2229" y="1684"/>
                  </a:cubicBezTo>
                  <a:cubicBezTo>
                    <a:pt x="2237" y="1700"/>
                    <a:pt x="2229" y="1723"/>
                    <a:pt x="2221" y="1747"/>
                  </a:cubicBezTo>
                  <a:cubicBezTo>
                    <a:pt x="2221" y="1755"/>
                    <a:pt x="2221" y="1763"/>
                    <a:pt x="2221" y="1771"/>
                  </a:cubicBezTo>
                  <a:cubicBezTo>
                    <a:pt x="2213" y="1779"/>
                    <a:pt x="2213" y="1795"/>
                    <a:pt x="2221" y="1826"/>
                  </a:cubicBezTo>
                  <a:close/>
                  <a:moveTo>
                    <a:pt x="1557" y="1684"/>
                  </a:moveTo>
                  <a:lnTo>
                    <a:pt x="1557" y="1684"/>
                  </a:lnTo>
                  <a:cubicBezTo>
                    <a:pt x="1604" y="1684"/>
                    <a:pt x="1739" y="1716"/>
                    <a:pt x="1786" y="1739"/>
                  </a:cubicBezTo>
                  <a:cubicBezTo>
                    <a:pt x="1842" y="1771"/>
                    <a:pt x="2197" y="1818"/>
                    <a:pt x="2205" y="1818"/>
                  </a:cubicBezTo>
                  <a:cubicBezTo>
                    <a:pt x="2213" y="1818"/>
                    <a:pt x="2213" y="1818"/>
                    <a:pt x="2213" y="1818"/>
                  </a:cubicBezTo>
                  <a:cubicBezTo>
                    <a:pt x="2213" y="1795"/>
                    <a:pt x="2205" y="1779"/>
                    <a:pt x="2213" y="1771"/>
                  </a:cubicBezTo>
                  <a:cubicBezTo>
                    <a:pt x="2213" y="1763"/>
                    <a:pt x="2213" y="1755"/>
                    <a:pt x="2213" y="1747"/>
                  </a:cubicBezTo>
                  <a:cubicBezTo>
                    <a:pt x="2221" y="1723"/>
                    <a:pt x="2229" y="1700"/>
                    <a:pt x="2221" y="1684"/>
                  </a:cubicBezTo>
                  <a:cubicBezTo>
                    <a:pt x="2205" y="1668"/>
                    <a:pt x="2205" y="1518"/>
                    <a:pt x="2221" y="1486"/>
                  </a:cubicBezTo>
                  <a:cubicBezTo>
                    <a:pt x="2237" y="1471"/>
                    <a:pt x="2284" y="1257"/>
                    <a:pt x="2308" y="1138"/>
                  </a:cubicBezTo>
                  <a:cubicBezTo>
                    <a:pt x="2324" y="1075"/>
                    <a:pt x="2332" y="1036"/>
                    <a:pt x="2332" y="1028"/>
                  </a:cubicBezTo>
                  <a:cubicBezTo>
                    <a:pt x="2340" y="1004"/>
                    <a:pt x="2419" y="577"/>
                    <a:pt x="2443" y="435"/>
                  </a:cubicBezTo>
                  <a:cubicBezTo>
                    <a:pt x="1518" y="245"/>
                    <a:pt x="861" y="63"/>
                    <a:pt x="696" y="24"/>
                  </a:cubicBezTo>
                  <a:lnTo>
                    <a:pt x="696" y="24"/>
                  </a:lnTo>
                  <a:cubicBezTo>
                    <a:pt x="703" y="39"/>
                    <a:pt x="703" y="48"/>
                    <a:pt x="703" y="55"/>
                  </a:cubicBezTo>
                  <a:cubicBezTo>
                    <a:pt x="703" y="71"/>
                    <a:pt x="703" y="87"/>
                    <a:pt x="719" y="95"/>
                  </a:cubicBezTo>
                  <a:cubicBezTo>
                    <a:pt x="727" y="103"/>
                    <a:pt x="735" y="111"/>
                    <a:pt x="743" y="111"/>
                  </a:cubicBezTo>
                  <a:cubicBezTo>
                    <a:pt x="751" y="119"/>
                    <a:pt x="759" y="126"/>
                    <a:pt x="759" y="135"/>
                  </a:cubicBezTo>
                  <a:cubicBezTo>
                    <a:pt x="767" y="142"/>
                    <a:pt x="767" y="142"/>
                    <a:pt x="767" y="142"/>
                  </a:cubicBezTo>
                  <a:cubicBezTo>
                    <a:pt x="767" y="150"/>
                    <a:pt x="774" y="158"/>
                    <a:pt x="774" y="182"/>
                  </a:cubicBezTo>
                  <a:cubicBezTo>
                    <a:pt x="767" y="206"/>
                    <a:pt x="767" y="221"/>
                    <a:pt x="751" y="237"/>
                  </a:cubicBezTo>
                  <a:cubicBezTo>
                    <a:pt x="751" y="245"/>
                    <a:pt x="743" y="253"/>
                    <a:pt x="743" y="269"/>
                  </a:cubicBezTo>
                  <a:cubicBezTo>
                    <a:pt x="743" y="277"/>
                    <a:pt x="743" y="277"/>
                    <a:pt x="743" y="285"/>
                  </a:cubicBezTo>
                  <a:lnTo>
                    <a:pt x="735" y="285"/>
                  </a:lnTo>
                  <a:cubicBezTo>
                    <a:pt x="735" y="285"/>
                    <a:pt x="735" y="285"/>
                    <a:pt x="727" y="285"/>
                  </a:cubicBezTo>
                  <a:lnTo>
                    <a:pt x="727" y="285"/>
                  </a:lnTo>
                  <a:cubicBezTo>
                    <a:pt x="719" y="285"/>
                    <a:pt x="719" y="285"/>
                    <a:pt x="719" y="285"/>
                  </a:cubicBezTo>
                  <a:cubicBezTo>
                    <a:pt x="703" y="285"/>
                    <a:pt x="703" y="285"/>
                    <a:pt x="703" y="285"/>
                  </a:cubicBezTo>
                  <a:lnTo>
                    <a:pt x="703" y="293"/>
                  </a:lnTo>
                  <a:cubicBezTo>
                    <a:pt x="719" y="308"/>
                    <a:pt x="727" y="316"/>
                    <a:pt x="727" y="324"/>
                  </a:cubicBezTo>
                  <a:cubicBezTo>
                    <a:pt x="735" y="332"/>
                    <a:pt x="735" y="332"/>
                    <a:pt x="735" y="340"/>
                  </a:cubicBezTo>
                  <a:cubicBezTo>
                    <a:pt x="735" y="340"/>
                    <a:pt x="743" y="340"/>
                    <a:pt x="751" y="348"/>
                  </a:cubicBezTo>
                  <a:cubicBezTo>
                    <a:pt x="759" y="348"/>
                    <a:pt x="767" y="356"/>
                    <a:pt x="759" y="372"/>
                  </a:cubicBezTo>
                  <a:cubicBezTo>
                    <a:pt x="759" y="379"/>
                    <a:pt x="751" y="388"/>
                    <a:pt x="751" y="395"/>
                  </a:cubicBezTo>
                  <a:cubicBezTo>
                    <a:pt x="743" y="395"/>
                    <a:pt x="743" y="403"/>
                    <a:pt x="743" y="411"/>
                  </a:cubicBezTo>
                  <a:cubicBezTo>
                    <a:pt x="751" y="435"/>
                    <a:pt x="759" y="451"/>
                    <a:pt x="767" y="459"/>
                  </a:cubicBezTo>
                  <a:cubicBezTo>
                    <a:pt x="774" y="474"/>
                    <a:pt x="767" y="506"/>
                    <a:pt x="759" y="522"/>
                  </a:cubicBezTo>
                  <a:cubicBezTo>
                    <a:pt x="759" y="530"/>
                    <a:pt x="759" y="530"/>
                    <a:pt x="759" y="530"/>
                  </a:cubicBezTo>
                  <a:cubicBezTo>
                    <a:pt x="751" y="546"/>
                    <a:pt x="743" y="553"/>
                    <a:pt x="727" y="569"/>
                  </a:cubicBezTo>
                  <a:cubicBezTo>
                    <a:pt x="719" y="577"/>
                    <a:pt x="711" y="585"/>
                    <a:pt x="703" y="601"/>
                  </a:cubicBezTo>
                  <a:cubicBezTo>
                    <a:pt x="696" y="601"/>
                    <a:pt x="696" y="609"/>
                    <a:pt x="687" y="609"/>
                  </a:cubicBezTo>
                  <a:cubicBezTo>
                    <a:pt x="687" y="617"/>
                    <a:pt x="687" y="617"/>
                    <a:pt x="687" y="617"/>
                  </a:cubicBezTo>
                  <a:cubicBezTo>
                    <a:pt x="672" y="632"/>
                    <a:pt x="672" y="632"/>
                    <a:pt x="680" y="656"/>
                  </a:cubicBezTo>
                  <a:cubicBezTo>
                    <a:pt x="687" y="680"/>
                    <a:pt x="687" y="688"/>
                    <a:pt x="680" y="712"/>
                  </a:cubicBezTo>
                  <a:cubicBezTo>
                    <a:pt x="672" y="719"/>
                    <a:pt x="672" y="727"/>
                    <a:pt x="664" y="743"/>
                  </a:cubicBezTo>
                  <a:lnTo>
                    <a:pt x="664" y="751"/>
                  </a:lnTo>
                  <a:cubicBezTo>
                    <a:pt x="664" y="759"/>
                    <a:pt x="664" y="759"/>
                    <a:pt x="664" y="759"/>
                  </a:cubicBezTo>
                  <a:cubicBezTo>
                    <a:pt x="664" y="775"/>
                    <a:pt x="656" y="775"/>
                    <a:pt x="640" y="799"/>
                  </a:cubicBezTo>
                  <a:cubicBezTo>
                    <a:pt x="632" y="806"/>
                    <a:pt x="632" y="806"/>
                    <a:pt x="632" y="814"/>
                  </a:cubicBezTo>
                  <a:cubicBezTo>
                    <a:pt x="616" y="822"/>
                    <a:pt x="616" y="830"/>
                    <a:pt x="577" y="846"/>
                  </a:cubicBezTo>
                  <a:cubicBezTo>
                    <a:pt x="561" y="854"/>
                    <a:pt x="553" y="854"/>
                    <a:pt x="553" y="862"/>
                  </a:cubicBezTo>
                  <a:cubicBezTo>
                    <a:pt x="545" y="870"/>
                    <a:pt x="537" y="878"/>
                    <a:pt x="506" y="862"/>
                  </a:cubicBezTo>
                  <a:cubicBezTo>
                    <a:pt x="498" y="862"/>
                    <a:pt x="490" y="862"/>
                    <a:pt x="482" y="862"/>
                  </a:cubicBezTo>
                  <a:cubicBezTo>
                    <a:pt x="458" y="854"/>
                    <a:pt x="443" y="846"/>
                    <a:pt x="434" y="838"/>
                  </a:cubicBezTo>
                  <a:cubicBezTo>
                    <a:pt x="434" y="830"/>
                    <a:pt x="434" y="822"/>
                    <a:pt x="434" y="822"/>
                  </a:cubicBezTo>
                  <a:cubicBezTo>
                    <a:pt x="443" y="806"/>
                    <a:pt x="450" y="799"/>
                    <a:pt x="458" y="791"/>
                  </a:cubicBezTo>
                  <a:cubicBezTo>
                    <a:pt x="466" y="783"/>
                    <a:pt x="474" y="783"/>
                    <a:pt x="482" y="767"/>
                  </a:cubicBezTo>
                  <a:cubicBezTo>
                    <a:pt x="482" y="759"/>
                    <a:pt x="490" y="743"/>
                    <a:pt x="506" y="743"/>
                  </a:cubicBezTo>
                  <a:cubicBezTo>
                    <a:pt x="506" y="743"/>
                    <a:pt x="514" y="743"/>
                    <a:pt x="514" y="759"/>
                  </a:cubicBezTo>
                  <a:cubicBezTo>
                    <a:pt x="514" y="767"/>
                    <a:pt x="506" y="775"/>
                    <a:pt x="506" y="783"/>
                  </a:cubicBezTo>
                  <a:cubicBezTo>
                    <a:pt x="506" y="791"/>
                    <a:pt x="498" y="799"/>
                    <a:pt x="498" y="799"/>
                  </a:cubicBezTo>
                  <a:cubicBezTo>
                    <a:pt x="506" y="806"/>
                    <a:pt x="506" y="806"/>
                    <a:pt x="506" y="806"/>
                  </a:cubicBezTo>
                  <a:cubicBezTo>
                    <a:pt x="514" y="806"/>
                    <a:pt x="514" y="799"/>
                    <a:pt x="514" y="791"/>
                  </a:cubicBezTo>
                  <a:cubicBezTo>
                    <a:pt x="514" y="791"/>
                    <a:pt x="521" y="783"/>
                    <a:pt x="529" y="775"/>
                  </a:cubicBezTo>
                  <a:cubicBezTo>
                    <a:pt x="529" y="767"/>
                    <a:pt x="537" y="767"/>
                    <a:pt x="537" y="759"/>
                  </a:cubicBezTo>
                  <a:cubicBezTo>
                    <a:pt x="537" y="759"/>
                    <a:pt x="537" y="751"/>
                    <a:pt x="545" y="751"/>
                  </a:cubicBezTo>
                  <a:cubicBezTo>
                    <a:pt x="545" y="751"/>
                    <a:pt x="553" y="759"/>
                    <a:pt x="553" y="767"/>
                  </a:cubicBezTo>
                  <a:cubicBezTo>
                    <a:pt x="553" y="775"/>
                    <a:pt x="553" y="775"/>
                    <a:pt x="553" y="783"/>
                  </a:cubicBezTo>
                  <a:cubicBezTo>
                    <a:pt x="553" y="791"/>
                    <a:pt x="553" y="791"/>
                    <a:pt x="569" y="791"/>
                  </a:cubicBezTo>
                  <a:cubicBezTo>
                    <a:pt x="593" y="799"/>
                    <a:pt x="608" y="767"/>
                    <a:pt x="608" y="743"/>
                  </a:cubicBezTo>
                  <a:cubicBezTo>
                    <a:pt x="608" y="727"/>
                    <a:pt x="616" y="719"/>
                    <a:pt x="616" y="712"/>
                  </a:cubicBezTo>
                  <a:cubicBezTo>
                    <a:pt x="624" y="688"/>
                    <a:pt x="624" y="680"/>
                    <a:pt x="616" y="680"/>
                  </a:cubicBezTo>
                  <a:cubicBezTo>
                    <a:pt x="601" y="672"/>
                    <a:pt x="585" y="672"/>
                    <a:pt x="585" y="664"/>
                  </a:cubicBezTo>
                  <a:cubicBezTo>
                    <a:pt x="585" y="656"/>
                    <a:pt x="585" y="648"/>
                    <a:pt x="593" y="648"/>
                  </a:cubicBezTo>
                  <a:cubicBezTo>
                    <a:pt x="601" y="632"/>
                    <a:pt x="608" y="625"/>
                    <a:pt x="608" y="617"/>
                  </a:cubicBezTo>
                  <a:cubicBezTo>
                    <a:pt x="608" y="609"/>
                    <a:pt x="616" y="609"/>
                    <a:pt x="616" y="601"/>
                  </a:cubicBezTo>
                  <a:cubicBezTo>
                    <a:pt x="624" y="593"/>
                    <a:pt x="632" y="593"/>
                    <a:pt x="640" y="585"/>
                  </a:cubicBezTo>
                  <a:cubicBezTo>
                    <a:pt x="656" y="585"/>
                    <a:pt x="656" y="585"/>
                    <a:pt x="656" y="577"/>
                  </a:cubicBezTo>
                  <a:cubicBezTo>
                    <a:pt x="656" y="561"/>
                    <a:pt x="656" y="538"/>
                    <a:pt x="648" y="530"/>
                  </a:cubicBezTo>
                  <a:lnTo>
                    <a:pt x="640" y="530"/>
                  </a:lnTo>
                  <a:lnTo>
                    <a:pt x="632" y="530"/>
                  </a:lnTo>
                  <a:cubicBezTo>
                    <a:pt x="632" y="530"/>
                    <a:pt x="632" y="530"/>
                    <a:pt x="624" y="530"/>
                  </a:cubicBezTo>
                  <a:cubicBezTo>
                    <a:pt x="624" y="530"/>
                    <a:pt x="616" y="522"/>
                    <a:pt x="616" y="506"/>
                  </a:cubicBezTo>
                  <a:cubicBezTo>
                    <a:pt x="616" y="490"/>
                    <a:pt x="616" y="474"/>
                    <a:pt x="616" y="466"/>
                  </a:cubicBezTo>
                  <a:cubicBezTo>
                    <a:pt x="616" y="459"/>
                    <a:pt x="616" y="443"/>
                    <a:pt x="616" y="435"/>
                  </a:cubicBezTo>
                  <a:cubicBezTo>
                    <a:pt x="608" y="411"/>
                    <a:pt x="601" y="403"/>
                    <a:pt x="593" y="403"/>
                  </a:cubicBezTo>
                  <a:cubicBezTo>
                    <a:pt x="585" y="403"/>
                    <a:pt x="585" y="403"/>
                    <a:pt x="585" y="403"/>
                  </a:cubicBezTo>
                  <a:cubicBezTo>
                    <a:pt x="577" y="419"/>
                    <a:pt x="569" y="419"/>
                    <a:pt x="569" y="419"/>
                  </a:cubicBezTo>
                  <a:cubicBezTo>
                    <a:pt x="561" y="419"/>
                    <a:pt x="553" y="411"/>
                    <a:pt x="545" y="395"/>
                  </a:cubicBezTo>
                  <a:cubicBezTo>
                    <a:pt x="529" y="372"/>
                    <a:pt x="521" y="364"/>
                    <a:pt x="498" y="364"/>
                  </a:cubicBezTo>
                  <a:cubicBezTo>
                    <a:pt x="474" y="364"/>
                    <a:pt x="474" y="364"/>
                    <a:pt x="443" y="348"/>
                  </a:cubicBezTo>
                  <a:cubicBezTo>
                    <a:pt x="434" y="348"/>
                    <a:pt x="427" y="340"/>
                    <a:pt x="419" y="340"/>
                  </a:cubicBezTo>
                  <a:cubicBezTo>
                    <a:pt x="411" y="332"/>
                    <a:pt x="395" y="332"/>
                    <a:pt x="379" y="324"/>
                  </a:cubicBezTo>
                  <a:cubicBezTo>
                    <a:pt x="300" y="301"/>
                    <a:pt x="158" y="253"/>
                    <a:pt x="87" y="142"/>
                  </a:cubicBezTo>
                  <a:cubicBezTo>
                    <a:pt x="79" y="135"/>
                    <a:pt x="79" y="135"/>
                    <a:pt x="71" y="135"/>
                  </a:cubicBezTo>
                  <a:lnTo>
                    <a:pt x="71" y="135"/>
                  </a:lnTo>
                  <a:cubicBezTo>
                    <a:pt x="71" y="142"/>
                    <a:pt x="79" y="150"/>
                    <a:pt x="79" y="150"/>
                  </a:cubicBezTo>
                  <a:cubicBezTo>
                    <a:pt x="79" y="158"/>
                    <a:pt x="79" y="158"/>
                    <a:pt x="71" y="166"/>
                  </a:cubicBezTo>
                  <a:cubicBezTo>
                    <a:pt x="71" y="174"/>
                    <a:pt x="71" y="174"/>
                    <a:pt x="63" y="182"/>
                  </a:cubicBezTo>
                  <a:cubicBezTo>
                    <a:pt x="47" y="206"/>
                    <a:pt x="23" y="245"/>
                    <a:pt x="31" y="285"/>
                  </a:cubicBezTo>
                  <a:cubicBezTo>
                    <a:pt x="31" y="301"/>
                    <a:pt x="39" y="316"/>
                    <a:pt x="47" y="332"/>
                  </a:cubicBezTo>
                  <a:cubicBezTo>
                    <a:pt x="55" y="348"/>
                    <a:pt x="63" y="356"/>
                    <a:pt x="71" y="379"/>
                  </a:cubicBezTo>
                  <a:cubicBezTo>
                    <a:pt x="71" y="411"/>
                    <a:pt x="71" y="411"/>
                    <a:pt x="71" y="443"/>
                  </a:cubicBezTo>
                  <a:cubicBezTo>
                    <a:pt x="71" y="451"/>
                    <a:pt x="71" y="451"/>
                    <a:pt x="63" y="466"/>
                  </a:cubicBezTo>
                  <a:cubicBezTo>
                    <a:pt x="63" y="506"/>
                    <a:pt x="71" y="561"/>
                    <a:pt x="71" y="601"/>
                  </a:cubicBezTo>
                  <a:cubicBezTo>
                    <a:pt x="79" y="609"/>
                    <a:pt x="79" y="609"/>
                    <a:pt x="79" y="609"/>
                  </a:cubicBezTo>
                  <a:cubicBezTo>
                    <a:pt x="79" y="625"/>
                    <a:pt x="79" y="632"/>
                    <a:pt x="79" y="632"/>
                  </a:cubicBezTo>
                  <a:cubicBezTo>
                    <a:pt x="87" y="632"/>
                    <a:pt x="87" y="632"/>
                    <a:pt x="79" y="656"/>
                  </a:cubicBezTo>
                  <a:lnTo>
                    <a:pt x="79" y="656"/>
                  </a:lnTo>
                  <a:cubicBezTo>
                    <a:pt x="79" y="672"/>
                    <a:pt x="79" y="680"/>
                    <a:pt x="71" y="696"/>
                  </a:cubicBezTo>
                  <a:cubicBezTo>
                    <a:pt x="71" y="712"/>
                    <a:pt x="71" y="719"/>
                    <a:pt x="63" y="735"/>
                  </a:cubicBezTo>
                  <a:cubicBezTo>
                    <a:pt x="63" y="743"/>
                    <a:pt x="55" y="751"/>
                    <a:pt x="55" y="759"/>
                  </a:cubicBezTo>
                  <a:cubicBezTo>
                    <a:pt x="47" y="767"/>
                    <a:pt x="47" y="775"/>
                    <a:pt x="55" y="783"/>
                  </a:cubicBezTo>
                  <a:cubicBezTo>
                    <a:pt x="55" y="791"/>
                    <a:pt x="55" y="791"/>
                    <a:pt x="55" y="791"/>
                  </a:cubicBezTo>
                  <a:cubicBezTo>
                    <a:pt x="55" y="791"/>
                    <a:pt x="63" y="791"/>
                    <a:pt x="63" y="783"/>
                  </a:cubicBezTo>
                  <a:lnTo>
                    <a:pt x="71" y="783"/>
                  </a:lnTo>
                  <a:lnTo>
                    <a:pt x="79" y="783"/>
                  </a:lnTo>
                  <a:cubicBezTo>
                    <a:pt x="79" y="783"/>
                    <a:pt x="87" y="783"/>
                    <a:pt x="87" y="791"/>
                  </a:cubicBezTo>
                  <a:cubicBezTo>
                    <a:pt x="94" y="791"/>
                    <a:pt x="110" y="799"/>
                    <a:pt x="118" y="806"/>
                  </a:cubicBezTo>
                  <a:lnTo>
                    <a:pt x="126" y="814"/>
                  </a:lnTo>
                  <a:cubicBezTo>
                    <a:pt x="134" y="822"/>
                    <a:pt x="142" y="822"/>
                    <a:pt x="142" y="830"/>
                  </a:cubicBezTo>
                  <a:cubicBezTo>
                    <a:pt x="142" y="830"/>
                    <a:pt x="134" y="830"/>
                    <a:pt x="134" y="838"/>
                  </a:cubicBezTo>
                  <a:cubicBezTo>
                    <a:pt x="126" y="838"/>
                    <a:pt x="126" y="838"/>
                    <a:pt x="126" y="846"/>
                  </a:cubicBezTo>
                  <a:cubicBezTo>
                    <a:pt x="118" y="846"/>
                    <a:pt x="118" y="854"/>
                    <a:pt x="94" y="854"/>
                  </a:cubicBezTo>
                  <a:cubicBezTo>
                    <a:pt x="79" y="854"/>
                    <a:pt x="71" y="846"/>
                    <a:pt x="63" y="838"/>
                  </a:cubicBezTo>
                  <a:cubicBezTo>
                    <a:pt x="63" y="838"/>
                    <a:pt x="63" y="838"/>
                    <a:pt x="55" y="838"/>
                  </a:cubicBezTo>
                  <a:lnTo>
                    <a:pt x="55" y="838"/>
                  </a:lnTo>
                  <a:lnTo>
                    <a:pt x="55" y="838"/>
                  </a:lnTo>
                  <a:cubicBezTo>
                    <a:pt x="55" y="854"/>
                    <a:pt x="55" y="862"/>
                    <a:pt x="55" y="893"/>
                  </a:cubicBezTo>
                  <a:cubicBezTo>
                    <a:pt x="55" y="909"/>
                    <a:pt x="55" y="917"/>
                    <a:pt x="47" y="925"/>
                  </a:cubicBezTo>
                  <a:cubicBezTo>
                    <a:pt x="47" y="933"/>
                    <a:pt x="47" y="933"/>
                    <a:pt x="47" y="941"/>
                  </a:cubicBezTo>
                  <a:cubicBezTo>
                    <a:pt x="47" y="941"/>
                    <a:pt x="55" y="941"/>
                    <a:pt x="63" y="941"/>
                  </a:cubicBezTo>
                  <a:cubicBezTo>
                    <a:pt x="79" y="941"/>
                    <a:pt x="87" y="941"/>
                    <a:pt x="94" y="941"/>
                  </a:cubicBezTo>
                  <a:cubicBezTo>
                    <a:pt x="110" y="933"/>
                    <a:pt x="110" y="933"/>
                    <a:pt x="118" y="941"/>
                  </a:cubicBezTo>
                  <a:cubicBezTo>
                    <a:pt x="126" y="949"/>
                    <a:pt x="126" y="957"/>
                    <a:pt x="126" y="965"/>
                  </a:cubicBezTo>
                  <a:cubicBezTo>
                    <a:pt x="118" y="965"/>
                    <a:pt x="110" y="965"/>
                    <a:pt x="110" y="972"/>
                  </a:cubicBezTo>
                  <a:cubicBezTo>
                    <a:pt x="103" y="972"/>
                    <a:pt x="94" y="972"/>
                    <a:pt x="87" y="965"/>
                  </a:cubicBezTo>
                  <a:lnTo>
                    <a:pt x="79" y="965"/>
                  </a:lnTo>
                  <a:cubicBezTo>
                    <a:pt x="71" y="965"/>
                    <a:pt x="71" y="965"/>
                    <a:pt x="71" y="972"/>
                  </a:cubicBezTo>
                  <a:cubicBezTo>
                    <a:pt x="71" y="988"/>
                    <a:pt x="71" y="996"/>
                    <a:pt x="71" y="1012"/>
                  </a:cubicBezTo>
                  <a:cubicBezTo>
                    <a:pt x="71" y="1028"/>
                    <a:pt x="63" y="1028"/>
                    <a:pt x="63" y="1036"/>
                  </a:cubicBezTo>
                  <a:cubicBezTo>
                    <a:pt x="55" y="1036"/>
                    <a:pt x="47" y="1043"/>
                    <a:pt x="47" y="1052"/>
                  </a:cubicBezTo>
                  <a:cubicBezTo>
                    <a:pt x="47" y="1052"/>
                    <a:pt x="47" y="1067"/>
                    <a:pt x="47" y="1075"/>
                  </a:cubicBezTo>
                  <a:cubicBezTo>
                    <a:pt x="47" y="1083"/>
                    <a:pt x="47" y="1083"/>
                    <a:pt x="39" y="1083"/>
                  </a:cubicBezTo>
                  <a:cubicBezTo>
                    <a:pt x="39" y="1083"/>
                    <a:pt x="31" y="1083"/>
                    <a:pt x="31" y="1075"/>
                  </a:cubicBezTo>
                  <a:cubicBezTo>
                    <a:pt x="23" y="1075"/>
                    <a:pt x="23" y="1075"/>
                    <a:pt x="23" y="1075"/>
                  </a:cubicBezTo>
                  <a:cubicBezTo>
                    <a:pt x="16" y="1052"/>
                    <a:pt x="16" y="1052"/>
                    <a:pt x="23" y="1020"/>
                  </a:cubicBezTo>
                  <a:cubicBezTo>
                    <a:pt x="23" y="1012"/>
                    <a:pt x="23" y="1004"/>
                    <a:pt x="23" y="996"/>
                  </a:cubicBezTo>
                  <a:cubicBezTo>
                    <a:pt x="23" y="988"/>
                    <a:pt x="23" y="980"/>
                    <a:pt x="23" y="980"/>
                  </a:cubicBezTo>
                  <a:lnTo>
                    <a:pt x="23" y="980"/>
                  </a:lnTo>
                  <a:cubicBezTo>
                    <a:pt x="16" y="996"/>
                    <a:pt x="8" y="1012"/>
                    <a:pt x="8" y="1036"/>
                  </a:cubicBezTo>
                  <a:cubicBezTo>
                    <a:pt x="16" y="1043"/>
                    <a:pt x="16" y="1059"/>
                    <a:pt x="16" y="1067"/>
                  </a:cubicBezTo>
                  <a:cubicBezTo>
                    <a:pt x="16" y="1083"/>
                    <a:pt x="16" y="1099"/>
                    <a:pt x="23" y="1115"/>
                  </a:cubicBezTo>
                  <a:cubicBezTo>
                    <a:pt x="23" y="1123"/>
                    <a:pt x="23" y="1131"/>
                    <a:pt x="23" y="1131"/>
                  </a:cubicBezTo>
                  <a:cubicBezTo>
                    <a:pt x="23" y="1138"/>
                    <a:pt x="31" y="1138"/>
                    <a:pt x="31" y="1138"/>
                  </a:cubicBezTo>
                  <a:cubicBezTo>
                    <a:pt x="79" y="1162"/>
                    <a:pt x="118" y="1178"/>
                    <a:pt x="126" y="1178"/>
                  </a:cubicBezTo>
                  <a:cubicBezTo>
                    <a:pt x="158" y="1186"/>
                    <a:pt x="158" y="1194"/>
                    <a:pt x="158" y="1225"/>
                  </a:cubicBezTo>
                  <a:cubicBezTo>
                    <a:pt x="158" y="1225"/>
                    <a:pt x="166" y="1225"/>
                    <a:pt x="166" y="1233"/>
                  </a:cubicBezTo>
                  <a:cubicBezTo>
                    <a:pt x="166" y="1257"/>
                    <a:pt x="174" y="1257"/>
                    <a:pt x="174" y="1257"/>
                  </a:cubicBezTo>
                  <a:lnTo>
                    <a:pt x="181" y="1249"/>
                  </a:lnTo>
                  <a:cubicBezTo>
                    <a:pt x="190" y="1249"/>
                    <a:pt x="205" y="1241"/>
                    <a:pt x="213" y="1241"/>
                  </a:cubicBezTo>
                  <a:cubicBezTo>
                    <a:pt x="253" y="1241"/>
                    <a:pt x="268" y="1281"/>
                    <a:pt x="292" y="1320"/>
                  </a:cubicBezTo>
                  <a:cubicBezTo>
                    <a:pt x="300" y="1320"/>
                    <a:pt x="300" y="1328"/>
                    <a:pt x="308" y="1328"/>
                  </a:cubicBezTo>
                  <a:cubicBezTo>
                    <a:pt x="324" y="1368"/>
                    <a:pt x="308" y="1415"/>
                    <a:pt x="292" y="1455"/>
                  </a:cubicBezTo>
                  <a:cubicBezTo>
                    <a:pt x="292" y="1471"/>
                    <a:pt x="284" y="1478"/>
                    <a:pt x="284" y="1494"/>
                  </a:cubicBezTo>
                  <a:cubicBezTo>
                    <a:pt x="276" y="1526"/>
                    <a:pt x="284" y="1549"/>
                    <a:pt x="292" y="1558"/>
                  </a:cubicBezTo>
                  <a:cubicBezTo>
                    <a:pt x="300" y="1565"/>
                    <a:pt x="316" y="1565"/>
                    <a:pt x="324" y="1565"/>
                  </a:cubicBezTo>
                  <a:cubicBezTo>
                    <a:pt x="348" y="1573"/>
                    <a:pt x="379" y="1573"/>
                    <a:pt x="395" y="1589"/>
                  </a:cubicBezTo>
                  <a:cubicBezTo>
                    <a:pt x="411" y="1605"/>
                    <a:pt x="434" y="1613"/>
                    <a:pt x="466" y="1613"/>
                  </a:cubicBezTo>
                  <a:cubicBezTo>
                    <a:pt x="490" y="1613"/>
                    <a:pt x="506" y="1613"/>
                    <a:pt x="521" y="1605"/>
                  </a:cubicBezTo>
                  <a:cubicBezTo>
                    <a:pt x="529" y="1605"/>
                    <a:pt x="545" y="1597"/>
                    <a:pt x="545" y="1597"/>
                  </a:cubicBezTo>
                  <a:cubicBezTo>
                    <a:pt x="561" y="1589"/>
                    <a:pt x="569" y="1581"/>
                    <a:pt x="577" y="1581"/>
                  </a:cubicBezTo>
                  <a:cubicBezTo>
                    <a:pt x="585" y="1581"/>
                    <a:pt x="601" y="1589"/>
                    <a:pt x="608" y="1589"/>
                  </a:cubicBezTo>
                  <a:cubicBezTo>
                    <a:pt x="624" y="1597"/>
                    <a:pt x="640" y="1605"/>
                    <a:pt x="648" y="1605"/>
                  </a:cubicBezTo>
                  <a:cubicBezTo>
                    <a:pt x="656" y="1605"/>
                    <a:pt x="656" y="1605"/>
                    <a:pt x="664" y="1597"/>
                  </a:cubicBezTo>
                  <a:cubicBezTo>
                    <a:pt x="672" y="1597"/>
                    <a:pt x="680" y="1597"/>
                    <a:pt x="696" y="1597"/>
                  </a:cubicBezTo>
                  <a:cubicBezTo>
                    <a:pt x="727" y="1597"/>
                    <a:pt x="735" y="1605"/>
                    <a:pt x="751" y="1629"/>
                  </a:cubicBezTo>
                  <a:cubicBezTo>
                    <a:pt x="759" y="1636"/>
                    <a:pt x="759" y="1636"/>
                    <a:pt x="759" y="1636"/>
                  </a:cubicBezTo>
                  <a:cubicBezTo>
                    <a:pt x="759" y="1636"/>
                    <a:pt x="759" y="1644"/>
                    <a:pt x="767" y="1644"/>
                  </a:cubicBezTo>
                  <a:cubicBezTo>
                    <a:pt x="774" y="1668"/>
                    <a:pt x="782" y="1668"/>
                    <a:pt x="790" y="1668"/>
                  </a:cubicBezTo>
                  <a:cubicBezTo>
                    <a:pt x="798" y="1668"/>
                    <a:pt x="806" y="1660"/>
                    <a:pt x="822" y="1660"/>
                  </a:cubicBezTo>
                  <a:cubicBezTo>
                    <a:pt x="838" y="1660"/>
                    <a:pt x="861" y="1668"/>
                    <a:pt x="869" y="1676"/>
                  </a:cubicBezTo>
                  <a:cubicBezTo>
                    <a:pt x="877" y="1684"/>
                    <a:pt x="885" y="1684"/>
                    <a:pt x="893" y="1684"/>
                  </a:cubicBezTo>
                  <a:cubicBezTo>
                    <a:pt x="909" y="1684"/>
                    <a:pt x="940" y="1668"/>
                    <a:pt x="956" y="1660"/>
                  </a:cubicBezTo>
                  <a:cubicBezTo>
                    <a:pt x="956" y="1660"/>
                    <a:pt x="964" y="1660"/>
                    <a:pt x="972" y="1660"/>
                  </a:cubicBezTo>
                  <a:cubicBezTo>
                    <a:pt x="996" y="1660"/>
                    <a:pt x="1027" y="1668"/>
                    <a:pt x="1051" y="1700"/>
                  </a:cubicBezTo>
                  <a:cubicBezTo>
                    <a:pt x="1059" y="1708"/>
                    <a:pt x="1075" y="1716"/>
                    <a:pt x="1091" y="1716"/>
                  </a:cubicBezTo>
                  <a:cubicBezTo>
                    <a:pt x="1114" y="1716"/>
                    <a:pt x="1146" y="1708"/>
                    <a:pt x="1154" y="1700"/>
                  </a:cubicBezTo>
                  <a:cubicBezTo>
                    <a:pt x="1162" y="1692"/>
                    <a:pt x="1186" y="1692"/>
                    <a:pt x="1217" y="1692"/>
                  </a:cubicBezTo>
                  <a:cubicBezTo>
                    <a:pt x="1241" y="1692"/>
                    <a:pt x="1273" y="1692"/>
                    <a:pt x="1304" y="1692"/>
                  </a:cubicBezTo>
                  <a:cubicBezTo>
                    <a:pt x="1336" y="1692"/>
                    <a:pt x="1344" y="1692"/>
                    <a:pt x="1344" y="1692"/>
                  </a:cubicBezTo>
                  <a:lnTo>
                    <a:pt x="1344" y="1692"/>
                  </a:lnTo>
                  <a:cubicBezTo>
                    <a:pt x="1344" y="1692"/>
                    <a:pt x="1344" y="1684"/>
                    <a:pt x="1351" y="1676"/>
                  </a:cubicBezTo>
                  <a:cubicBezTo>
                    <a:pt x="1351" y="1676"/>
                    <a:pt x="1359" y="1668"/>
                    <a:pt x="1375" y="1668"/>
                  </a:cubicBezTo>
                  <a:cubicBezTo>
                    <a:pt x="1391" y="1668"/>
                    <a:pt x="1415" y="1676"/>
                    <a:pt x="1438" y="1684"/>
                  </a:cubicBezTo>
                  <a:cubicBezTo>
                    <a:pt x="1446" y="1692"/>
                    <a:pt x="1470" y="1692"/>
                    <a:pt x="1486" y="1692"/>
                  </a:cubicBezTo>
                  <a:cubicBezTo>
                    <a:pt x="1510" y="1692"/>
                    <a:pt x="1533" y="1684"/>
                    <a:pt x="1549" y="1684"/>
                  </a:cubicBezTo>
                  <a:cubicBezTo>
                    <a:pt x="1549" y="1684"/>
                    <a:pt x="1549" y="1684"/>
                    <a:pt x="1557" y="1684"/>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715" name="Freeform 261"/>
            <p:cNvSpPr>
              <a:spLocks noChangeArrowheads="1"/>
            </p:cNvSpPr>
            <p:nvPr/>
          </p:nvSpPr>
          <p:spPr bwMode="auto">
            <a:xfrm>
              <a:off x="13660955" y="4203901"/>
              <a:ext cx="1185166" cy="1897192"/>
            </a:xfrm>
            <a:custGeom>
              <a:avLst/>
              <a:gdLst>
                <a:gd name="T0" fmla="*/ 2213 w 2254"/>
                <a:gd name="T1" fmla="*/ 2364 h 3606"/>
                <a:gd name="T2" fmla="*/ 2213 w 2254"/>
                <a:gd name="T3" fmla="*/ 2364 h 3606"/>
                <a:gd name="T4" fmla="*/ 2142 w 2254"/>
                <a:gd name="T5" fmla="*/ 2292 h 3606"/>
                <a:gd name="T6" fmla="*/ 2079 w 2254"/>
                <a:gd name="T7" fmla="*/ 2395 h 3606"/>
                <a:gd name="T8" fmla="*/ 2039 w 2254"/>
                <a:gd name="T9" fmla="*/ 2371 h 3606"/>
                <a:gd name="T10" fmla="*/ 1992 w 2254"/>
                <a:gd name="T11" fmla="*/ 2371 h 3606"/>
                <a:gd name="T12" fmla="*/ 1897 w 2254"/>
                <a:gd name="T13" fmla="*/ 2348 h 3606"/>
                <a:gd name="T14" fmla="*/ 1834 w 2254"/>
                <a:gd name="T15" fmla="*/ 2340 h 3606"/>
                <a:gd name="T16" fmla="*/ 1778 w 2254"/>
                <a:gd name="T17" fmla="*/ 2371 h 3606"/>
                <a:gd name="T18" fmla="*/ 1707 w 2254"/>
                <a:gd name="T19" fmla="*/ 2348 h 3606"/>
                <a:gd name="T20" fmla="*/ 1652 w 2254"/>
                <a:gd name="T21" fmla="*/ 2387 h 3606"/>
                <a:gd name="T22" fmla="*/ 1620 w 2254"/>
                <a:gd name="T23" fmla="*/ 2355 h 3606"/>
                <a:gd name="T24" fmla="*/ 1589 w 2254"/>
                <a:gd name="T25" fmla="*/ 2229 h 3606"/>
                <a:gd name="T26" fmla="*/ 1518 w 2254"/>
                <a:gd name="T27" fmla="*/ 2158 h 3606"/>
                <a:gd name="T28" fmla="*/ 1494 w 2254"/>
                <a:gd name="T29" fmla="*/ 2079 h 3606"/>
                <a:gd name="T30" fmla="*/ 1478 w 2254"/>
                <a:gd name="T31" fmla="*/ 1960 h 3606"/>
                <a:gd name="T32" fmla="*/ 1423 w 2254"/>
                <a:gd name="T33" fmla="*/ 1850 h 3606"/>
                <a:gd name="T34" fmla="*/ 1439 w 2254"/>
                <a:gd name="T35" fmla="*/ 1739 h 3606"/>
                <a:gd name="T36" fmla="*/ 1352 w 2254"/>
                <a:gd name="T37" fmla="*/ 1747 h 3606"/>
                <a:gd name="T38" fmla="*/ 1257 w 2254"/>
                <a:gd name="T39" fmla="*/ 1794 h 3606"/>
                <a:gd name="T40" fmla="*/ 1225 w 2254"/>
                <a:gd name="T41" fmla="*/ 1771 h 3606"/>
                <a:gd name="T42" fmla="*/ 1186 w 2254"/>
                <a:gd name="T43" fmla="*/ 1739 h 3606"/>
                <a:gd name="T44" fmla="*/ 1194 w 2254"/>
                <a:gd name="T45" fmla="*/ 1668 h 3606"/>
                <a:gd name="T46" fmla="*/ 1241 w 2254"/>
                <a:gd name="T47" fmla="*/ 1644 h 3606"/>
                <a:gd name="T48" fmla="*/ 1257 w 2254"/>
                <a:gd name="T49" fmla="*/ 1565 h 3606"/>
                <a:gd name="T50" fmla="*/ 1257 w 2254"/>
                <a:gd name="T51" fmla="*/ 1454 h 3606"/>
                <a:gd name="T52" fmla="*/ 1304 w 2254"/>
                <a:gd name="T53" fmla="*/ 1367 h 3606"/>
                <a:gd name="T54" fmla="*/ 1336 w 2254"/>
                <a:gd name="T55" fmla="*/ 1249 h 3606"/>
                <a:gd name="T56" fmla="*/ 1272 w 2254"/>
                <a:gd name="T57" fmla="*/ 1249 h 3606"/>
                <a:gd name="T58" fmla="*/ 1194 w 2254"/>
                <a:gd name="T59" fmla="*/ 1162 h 3606"/>
                <a:gd name="T60" fmla="*/ 1170 w 2254"/>
                <a:gd name="T61" fmla="*/ 1083 h 3606"/>
                <a:gd name="T62" fmla="*/ 1114 w 2254"/>
                <a:gd name="T63" fmla="*/ 1012 h 3606"/>
                <a:gd name="T64" fmla="*/ 1091 w 2254"/>
                <a:gd name="T65" fmla="*/ 917 h 3606"/>
                <a:gd name="T66" fmla="*/ 1035 w 2254"/>
                <a:gd name="T67" fmla="*/ 870 h 3606"/>
                <a:gd name="T68" fmla="*/ 980 w 2254"/>
                <a:gd name="T69" fmla="*/ 798 h 3606"/>
                <a:gd name="T70" fmla="*/ 1004 w 2254"/>
                <a:gd name="T71" fmla="*/ 696 h 3606"/>
                <a:gd name="T72" fmla="*/ 925 w 2254"/>
                <a:gd name="T73" fmla="*/ 545 h 3606"/>
                <a:gd name="T74" fmla="*/ 941 w 2254"/>
                <a:gd name="T75" fmla="*/ 450 h 3606"/>
                <a:gd name="T76" fmla="*/ 972 w 2254"/>
                <a:gd name="T77" fmla="*/ 292 h 3606"/>
                <a:gd name="T78" fmla="*/ 996 w 2254"/>
                <a:gd name="T79" fmla="*/ 126 h 3606"/>
                <a:gd name="T80" fmla="*/ 1004 w 2254"/>
                <a:gd name="T81" fmla="*/ 63 h 3606"/>
                <a:gd name="T82" fmla="*/ 672 w 2254"/>
                <a:gd name="T83" fmla="*/ 0 h 3606"/>
                <a:gd name="T84" fmla="*/ 553 w 2254"/>
                <a:gd name="T85" fmla="*/ 593 h 3606"/>
                <a:gd name="T86" fmla="*/ 450 w 2254"/>
                <a:gd name="T87" fmla="*/ 1051 h 3606"/>
                <a:gd name="T88" fmla="*/ 442 w 2254"/>
                <a:gd name="T89" fmla="*/ 1249 h 3606"/>
                <a:gd name="T90" fmla="*/ 435 w 2254"/>
                <a:gd name="T91" fmla="*/ 1328 h 3606"/>
                <a:gd name="T92" fmla="*/ 482 w 2254"/>
                <a:gd name="T93" fmla="*/ 1486 h 3606"/>
                <a:gd name="T94" fmla="*/ 522 w 2254"/>
                <a:gd name="T95" fmla="*/ 1628 h 3606"/>
                <a:gd name="T96" fmla="*/ 442 w 2254"/>
                <a:gd name="T97" fmla="*/ 1747 h 3606"/>
                <a:gd name="T98" fmla="*/ 371 w 2254"/>
                <a:gd name="T99" fmla="*/ 1818 h 3606"/>
                <a:gd name="T100" fmla="*/ 355 w 2254"/>
                <a:gd name="T101" fmla="*/ 1889 h 3606"/>
                <a:gd name="T102" fmla="*/ 174 w 2254"/>
                <a:gd name="T103" fmla="*/ 2079 h 3606"/>
                <a:gd name="T104" fmla="*/ 229 w 2254"/>
                <a:gd name="T105" fmla="*/ 2182 h 3606"/>
                <a:gd name="T106" fmla="*/ 229 w 2254"/>
                <a:gd name="T107" fmla="*/ 2277 h 3606"/>
                <a:gd name="T108" fmla="*/ 221 w 2254"/>
                <a:gd name="T109" fmla="*/ 2340 h 3606"/>
                <a:gd name="T110" fmla="*/ 174 w 2254"/>
                <a:gd name="T111" fmla="*/ 2435 h 3606"/>
                <a:gd name="T112" fmla="*/ 0 w 2254"/>
                <a:gd name="T113" fmla="*/ 3217 h 3606"/>
                <a:gd name="T114" fmla="*/ 2063 w 2254"/>
                <a:gd name="T115" fmla="*/ 3605 h 3606"/>
                <a:gd name="T116" fmla="*/ 2253 w 2254"/>
                <a:gd name="T117" fmla="*/ 2427 h 3606"/>
                <a:gd name="T118" fmla="*/ 2213 w 2254"/>
                <a:gd name="T119" fmla="*/ 2364 h 3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54" h="3606">
                  <a:moveTo>
                    <a:pt x="2213" y="2364"/>
                  </a:moveTo>
                  <a:lnTo>
                    <a:pt x="2213" y="2364"/>
                  </a:lnTo>
                  <a:cubicBezTo>
                    <a:pt x="2205" y="2316"/>
                    <a:pt x="2174" y="2316"/>
                    <a:pt x="2142" y="2292"/>
                  </a:cubicBezTo>
                  <a:cubicBezTo>
                    <a:pt x="2111" y="2277"/>
                    <a:pt x="2126" y="2348"/>
                    <a:pt x="2079" y="2395"/>
                  </a:cubicBezTo>
                  <a:cubicBezTo>
                    <a:pt x="2031" y="2435"/>
                    <a:pt x="2079" y="2395"/>
                    <a:pt x="2039" y="2371"/>
                  </a:cubicBezTo>
                  <a:cubicBezTo>
                    <a:pt x="2000" y="2348"/>
                    <a:pt x="2024" y="2364"/>
                    <a:pt x="1992" y="2371"/>
                  </a:cubicBezTo>
                  <a:cubicBezTo>
                    <a:pt x="1952" y="2379"/>
                    <a:pt x="1929" y="2371"/>
                    <a:pt x="1897" y="2348"/>
                  </a:cubicBezTo>
                  <a:cubicBezTo>
                    <a:pt x="1865" y="2324"/>
                    <a:pt x="1850" y="2332"/>
                    <a:pt x="1834" y="2340"/>
                  </a:cubicBezTo>
                  <a:cubicBezTo>
                    <a:pt x="1818" y="2348"/>
                    <a:pt x="1802" y="2371"/>
                    <a:pt x="1778" y="2371"/>
                  </a:cubicBezTo>
                  <a:cubicBezTo>
                    <a:pt x="1747" y="2364"/>
                    <a:pt x="1739" y="2355"/>
                    <a:pt x="1707" y="2348"/>
                  </a:cubicBezTo>
                  <a:cubicBezTo>
                    <a:pt x="1676" y="2332"/>
                    <a:pt x="1676" y="2355"/>
                    <a:pt x="1652" y="2387"/>
                  </a:cubicBezTo>
                  <a:cubicBezTo>
                    <a:pt x="1628" y="2411"/>
                    <a:pt x="1628" y="2371"/>
                    <a:pt x="1620" y="2355"/>
                  </a:cubicBezTo>
                  <a:cubicBezTo>
                    <a:pt x="1605" y="2332"/>
                    <a:pt x="1589" y="2269"/>
                    <a:pt x="1589" y="2229"/>
                  </a:cubicBezTo>
                  <a:cubicBezTo>
                    <a:pt x="1589" y="2190"/>
                    <a:pt x="1573" y="2166"/>
                    <a:pt x="1518" y="2158"/>
                  </a:cubicBezTo>
                  <a:cubicBezTo>
                    <a:pt x="1454" y="2142"/>
                    <a:pt x="1478" y="2126"/>
                    <a:pt x="1494" y="2079"/>
                  </a:cubicBezTo>
                  <a:cubicBezTo>
                    <a:pt x="1510" y="2031"/>
                    <a:pt x="1502" y="2000"/>
                    <a:pt x="1478" y="1960"/>
                  </a:cubicBezTo>
                  <a:cubicBezTo>
                    <a:pt x="1446" y="1921"/>
                    <a:pt x="1439" y="1889"/>
                    <a:pt x="1423" y="1850"/>
                  </a:cubicBezTo>
                  <a:cubicBezTo>
                    <a:pt x="1407" y="1818"/>
                    <a:pt x="1439" y="1787"/>
                    <a:pt x="1439" y="1739"/>
                  </a:cubicBezTo>
                  <a:cubicBezTo>
                    <a:pt x="1431" y="1700"/>
                    <a:pt x="1383" y="1723"/>
                    <a:pt x="1352" y="1747"/>
                  </a:cubicBezTo>
                  <a:cubicBezTo>
                    <a:pt x="1328" y="1778"/>
                    <a:pt x="1312" y="1778"/>
                    <a:pt x="1257" y="1794"/>
                  </a:cubicBezTo>
                  <a:cubicBezTo>
                    <a:pt x="1194" y="1802"/>
                    <a:pt x="1257" y="1794"/>
                    <a:pt x="1225" y="1771"/>
                  </a:cubicBezTo>
                  <a:cubicBezTo>
                    <a:pt x="1194" y="1747"/>
                    <a:pt x="1178" y="1747"/>
                    <a:pt x="1186" y="1739"/>
                  </a:cubicBezTo>
                  <a:cubicBezTo>
                    <a:pt x="1194" y="1723"/>
                    <a:pt x="1201" y="1700"/>
                    <a:pt x="1194" y="1668"/>
                  </a:cubicBezTo>
                  <a:cubicBezTo>
                    <a:pt x="1194" y="1636"/>
                    <a:pt x="1217" y="1644"/>
                    <a:pt x="1241" y="1644"/>
                  </a:cubicBezTo>
                  <a:cubicBezTo>
                    <a:pt x="1257" y="1644"/>
                    <a:pt x="1265" y="1581"/>
                    <a:pt x="1257" y="1565"/>
                  </a:cubicBezTo>
                  <a:cubicBezTo>
                    <a:pt x="1257" y="1541"/>
                    <a:pt x="1241" y="1502"/>
                    <a:pt x="1257" y="1454"/>
                  </a:cubicBezTo>
                  <a:cubicBezTo>
                    <a:pt x="1265" y="1415"/>
                    <a:pt x="1296" y="1383"/>
                    <a:pt x="1304" y="1367"/>
                  </a:cubicBezTo>
                  <a:cubicBezTo>
                    <a:pt x="1320" y="1344"/>
                    <a:pt x="1344" y="1296"/>
                    <a:pt x="1336" y="1249"/>
                  </a:cubicBezTo>
                  <a:cubicBezTo>
                    <a:pt x="1328" y="1201"/>
                    <a:pt x="1304" y="1257"/>
                    <a:pt x="1272" y="1249"/>
                  </a:cubicBezTo>
                  <a:cubicBezTo>
                    <a:pt x="1233" y="1241"/>
                    <a:pt x="1233" y="1194"/>
                    <a:pt x="1194" y="1162"/>
                  </a:cubicBezTo>
                  <a:cubicBezTo>
                    <a:pt x="1146" y="1130"/>
                    <a:pt x="1178" y="1130"/>
                    <a:pt x="1170" y="1083"/>
                  </a:cubicBezTo>
                  <a:cubicBezTo>
                    <a:pt x="1162" y="1036"/>
                    <a:pt x="1154" y="1036"/>
                    <a:pt x="1114" y="1012"/>
                  </a:cubicBezTo>
                  <a:cubicBezTo>
                    <a:pt x="1075" y="988"/>
                    <a:pt x="1099" y="956"/>
                    <a:pt x="1091" y="917"/>
                  </a:cubicBezTo>
                  <a:cubicBezTo>
                    <a:pt x="1083" y="877"/>
                    <a:pt x="1051" y="893"/>
                    <a:pt x="1035" y="870"/>
                  </a:cubicBezTo>
                  <a:cubicBezTo>
                    <a:pt x="1012" y="838"/>
                    <a:pt x="980" y="838"/>
                    <a:pt x="980" y="798"/>
                  </a:cubicBezTo>
                  <a:cubicBezTo>
                    <a:pt x="980" y="767"/>
                    <a:pt x="1004" y="735"/>
                    <a:pt x="1004" y="696"/>
                  </a:cubicBezTo>
                  <a:cubicBezTo>
                    <a:pt x="996" y="656"/>
                    <a:pt x="941" y="577"/>
                    <a:pt x="925" y="545"/>
                  </a:cubicBezTo>
                  <a:cubicBezTo>
                    <a:pt x="917" y="514"/>
                    <a:pt x="933" y="482"/>
                    <a:pt x="941" y="450"/>
                  </a:cubicBezTo>
                  <a:cubicBezTo>
                    <a:pt x="941" y="419"/>
                    <a:pt x="964" y="332"/>
                    <a:pt x="972" y="292"/>
                  </a:cubicBezTo>
                  <a:cubicBezTo>
                    <a:pt x="988" y="253"/>
                    <a:pt x="996" y="158"/>
                    <a:pt x="996" y="126"/>
                  </a:cubicBezTo>
                  <a:cubicBezTo>
                    <a:pt x="996" y="111"/>
                    <a:pt x="996" y="79"/>
                    <a:pt x="1004" y="63"/>
                  </a:cubicBezTo>
                  <a:cubicBezTo>
                    <a:pt x="885" y="39"/>
                    <a:pt x="775" y="16"/>
                    <a:pt x="672" y="0"/>
                  </a:cubicBezTo>
                  <a:cubicBezTo>
                    <a:pt x="648" y="111"/>
                    <a:pt x="561" y="561"/>
                    <a:pt x="553" y="593"/>
                  </a:cubicBezTo>
                  <a:cubicBezTo>
                    <a:pt x="545" y="617"/>
                    <a:pt x="466" y="1020"/>
                    <a:pt x="450" y="1051"/>
                  </a:cubicBezTo>
                  <a:cubicBezTo>
                    <a:pt x="427" y="1083"/>
                    <a:pt x="427" y="1225"/>
                    <a:pt x="442" y="1249"/>
                  </a:cubicBezTo>
                  <a:cubicBezTo>
                    <a:pt x="450" y="1265"/>
                    <a:pt x="435" y="1312"/>
                    <a:pt x="435" y="1328"/>
                  </a:cubicBezTo>
                  <a:cubicBezTo>
                    <a:pt x="427" y="1352"/>
                    <a:pt x="435" y="1454"/>
                    <a:pt x="482" y="1486"/>
                  </a:cubicBezTo>
                  <a:cubicBezTo>
                    <a:pt x="529" y="1526"/>
                    <a:pt x="545" y="1613"/>
                    <a:pt x="522" y="1628"/>
                  </a:cubicBezTo>
                  <a:cubicBezTo>
                    <a:pt x="506" y="1644"/>
                    <a:pt x="442" y="1731"/>
                    <a:pt x="442" y="1747"/>
                  </a:cubicBezTo>
                  <a:cubicBezTo>
                    <a:pt x="442" y="1771"/>
                    <a:pt x="395" y="1794"/>
                    <a:pt x="371" y="1818"/>
                  </a:cubicBezTo>
                  <a:cubicBezTo>
                    <a:pt x="348" y="1850"/>
                    <a:pt x="348" y="1873"/>
                    <a:pt x="355" y="1889"/>
                  </a:cubicBezTo>
                  <a:cubicBezTo>
                    <a:pt x="355" y="1897"/>
                    <a:pt x="166" y="2040"/>
                    <a:pt x="174" y="2079"/>
                  </a:cubicBezTo>
                  <a:cubicBezTo>
                    <a:pt x="182" y="2126"/>
                    <a:pt x="166" y="2158"/>
                    <a:pt x="229" y="2182"/>
                  </a:cubicBezTo>
                  <a:cubicBezTo>
                    <a:pt x="284" y="2213"/>
                    <a:pt x="245" y="2253"/>
                    <a:pt x="229" y="2277"/>
                  </a:cubicBezTo>
                  <a:cubicBezTo>
                    <a:pt x="221" y="2292"/>
                    <a:pt x="237" y="2316"/>
                    <a:pt x="221" y="2340"/>
                  </a:cubicBezTo>
                  <a:cubicBezTo>
                    <a:pt x="205" y="2364"/>
                    <a:pt x="174" y="2411"/>
                    <a:pt x="174" y="2435"/>
                  </a:cubicBezTo>
                  <a:cubicBezTo>
                    <a:pt x="174" y="2458"/>
                    <a:pt x="31" y="3075"/>
                    <a:pt x="0" y="3217"/>
                  </a:cubicBezTo>
                  <a:cubicBezTo>
                    <a:pt x="640" y="3360"/>
                    <a:pt x="1352" y="3494"/>
                    <a:pt x="2063" y="3605"/>
                  </a:cubicBezTo>
                  <a:cubicBezTo>
                    <a:pt x="2253" y="2427"/>
                    <a:pt x="2253" y="2427"/>
                    <a:pt x="2253" y="2427"/>
                  </a:cubicBezTo>
                  <a:cubicBezTo>
                    <a:pt x="2229" y="2411"/>
                    <a:pt x="2221" y="2395"/>
                    <a:pt x="2213" y="2364"/>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716" name="Freeform 262"/>
            <p:cNvSpPr>
              <a:spLocks noChangeArrowheads="1"/>
            </p:cNvSpPr>
            <p:nvPr/>
          </p:nvSpPr>
          <p:spPr bwMode="auto">
            <a:xfrm>
              <a:off x="13658637" y="4199263"/>
              <a:ext cx="1194442" cy="1901832"/>
            </a:xfrm>
            <a:custGeom>
              <a:avLst/>
              <a:gdLst>
                <a:gd name="T0" fmla="*/ 8 w 2270"/>
                <a:gd name="T1" fmla="*/ 3233 h 3614"/>
                <a:gd name="T2" fmla="*/ 221 w 2270"/>
                <a:gd name="T3" fmla="*/ 2356 h 3614"/>
                <a:gd name="T4" fmla="*/ 237 w 2270"/>
                <a:gd name="T5" fmla="*/ 2277 h 3614"/>
                <a:gd name="T6" fmla="*/ 182 w 2270"/>
                <a:gd name="T7" fmla="*/ 2087 h 3614"/>
                <a:gd name="T8" fmla="*/ 379 w 2270"/>
                <a:gd name="T9" fmla="*/ 1826 h 3614"/>
                <a:gd name="T10" fmla="*/ 537 w 2270"/>
                <a:gd name="T11" fmla="*/ 1605 h 3614"/>
                <a:gd name="T12" fmla="*/ 450 w 2270"/>
                <a:gd name="T13" fmla="*/ 1257 h 3614"/>
                <a:gd name="T14" fmla="*/ 672 w 2270"/>
                <a:gd name="T15" fmla="*/ 0 h 3614"/>
                <a:gd name="T16" fmla="*/ 1012 w 2270"/>
                <a:gd name="T17" fmla="*/ 71 h 3614"/>
                <a:gd name="T18" fmla="*/ 949 w 2270"/>
                <a:gd name="T19" fmla="*/ 458 h 3614"/>
                <a:gd name="T20" fmla="*/ 1012 w 2270"/>
                <a:gd name="T21" fmla="*/ 704 h 3614"/>
                <a:gd name="T22" fmla="*/ 1043 w 2270"/>
                <a:gd name="T23" fmla="*/ 869 h 3614"/>
                <a:gd name="T24" fmla="*/ 1122 w 2270"/>
                <a:gd name="T25" fmla="*/ 1012 h 3614"/>
                <a:gd name="T26" fmla="*/ 1202 w 2270"/>
                <a:gd name="T27" fmla="*/ 1170 h 3614"/>
                <a:gd name="T28" fmla="*/ 1312 w 2270"/>
                <a:gd name="T29" fmla="*/ 1241 h 3614"/>
                <a:gd name="T30" fmla="*/ 1312 w 2270"/>
                <a:gd name="T31" fmla="*/ 1375 h 3614"/>
                <a:gd name="T32" fmla="*/ 1249 w 2270"/>
                <a:gd name="T33" fmla="*/ 1652 h 3614"/>
                <a:gd name="T34" fmla="*/ 1209 w 2270"/>
                <a:gd name="T35" fmla="*/ 1676 h 3614"/>
                <a:gd name="T36" fmla="*/ 1233 w 2270"/>
                <a:gd name="T37" fmla="*/ 1771 h 3614"/>
                <a:gd name="T38" fmla="*/ 1360 w 2270"/>
                <a:gd name="T39" fmla="*/ 1755 h 3614"/>
                <a:gd name="T40" fmla="*/ 1439 w 2270"/>
                <a:gd name="T41" fmla="*/ 1858 h 3614"/>
                <a:gd name="T42" fmla="*/ 1494 w 2270"/>
                <a:gd name="T43" fmla="*/ 2111 h 3614"/>
                <a:gd name="T44" fmla="*/ 1628 w 2270"/>
                <a:gd name="T45" fmla="*/ 2356 h 3614"/>
                <a:gd name="T46" fmla="*/ 1668 w 2270"/>
                <a:gd name="T47" fmla="*/ 2372 h 3614"/>
                <a:gd name="T48" fmla="*/ 1826 w 2270"/>
                <a:gd name="T49" fmla="*/ 2356 h 3614"/>
                <a:gd name="T50" fmla="*/ 1913 w 2270"/>
                <a:gd name="T51" fmla="*/ 2356 h 3614"/>
                <a:gd name="T52" fmla="*/ 2024 w 2270"/>
                <a:gd name="T53" fmla="*/ 2363 h 3614"/>
                <a:gd name="T54" fmla="*/ 2119 w 2270"/>
                <a:gd name="T55" fmla="*/ 2332 h 3614"/>
                <a:gd name="T56" fmla="*/ 2221 w 2270"/>
                <a:gd name="T57" fmla="*/ 2372 h 3614"/>
                <a:gd name="T58" fmla="*/ 8 w 2270"/>
                <a:gd name="T59" fmla="*/ 3225 h 3614"/>
                <a:gd name="T60" fmla="*/ 2213 w 2270"/>
                <a:gd name="T61" fmla="*/ 2372 h 3614"/>
                <a:gd name="T62" fmla="*/ 2126 w 2270"/>
                <a:gd name="T63" fmla="*/ 2332 h 3614"/>
                <a:gd name="T64" fmla="*/ 2055 w 2270"/>
                <a:gd name="T65" fmla="*/ 2419 h 3614"/>
                <a:gd name="T66" fmla="*/ 2024 w 2270"/>
                <a:gd name="T67" fmla="*/ 2372 h 3614"/>
                <a:gd name="T68" fmla="*/ 1873 w 2270"/>
                <a:gd name="T69" fmla="*/ 2348 h 3614"/>
                <a:gd name="T70" fmla="*/ 1786 w 2270"/>
                <a:gd name="T71" fmla="*/ 2379 h 3614"/>
                <a:gd name="T72" fmla="*/ 1676 w 2270"/>
                <a:gd name="T73" fmla="*/ 2372 h 3614"/>
                <a:gd name="T74" fmla="*/ 1620 w 2270"/>
                <a:gd name="T75" fmla="*/ 2363 h 3614"/>
                <a:gd name="T76" fmla="*/ 1486 w 2270"/>
                <a:gd name="T77" fmla="*/ 2111 h 3614"/>
                <a:gd name="T78" fmla="*/ 1431 w 2270"/>
                <a:gd name="T79" fmla="*/ 1866 h 3614"/>
                <a:gd name="T80" fmla="*/ 1367 w 2270"/>
                <a:gd name="T81" fmla="*/ 1763 h 3614"/>
                <a:gd name="T82" fmla="*/ 1233 w 2270"/>
                <a:gd name="T83" fmla="*/ 1795 h 3614"/>
                <a:gd name="T84" fmla="*/ 1194 w 2270"/>
                <a:gd name="T85" fmla="*/ 1747 h 3614"/>
                <a:gd name="T86" fmla="*/ 1233 w 2270"/>
                <a:gd name="T87" fmla="*/ 1644 h 3614"/>
                <a:gd name="T88" fmla="*/ 1257 w 2270"/>
                <a:gd name="T89" fmla="*/ 1462 h 3614"/>
                <a:gd name="T90" fmla="*/ 1336 w 2270"/>
                <a:gd name="T91" fmla="*/ 1241 h 3614"/>
                <a:gd name="T92" fmla="*/ 1241 w 2270"/>
                <a:gd name="T93" fmla="*/ 1225 h 3614"/>
                <a:gd name="T94" fmla="*/ 1138 w 2270"/>
                <a:gd name="T95" fmla="*/ 1036 h 3614"/>
                <a:gd name="T96" fmla="*/ 1067 w 2270"/>
                <a:gd name="T97" fmla="*/ 893 h 3614"/>
                <a:gd name="T98" fmla="*/ 996 w 2270"/>
                <a:gd name="T99" fmla="*/ 767 h 3614"/>
                <a:gd name="T100" fmla="*/ 933 w 2270"/>
                <a:gd name="T101" fmla="*/ 490 h 3614"/>
                <a:gd name="T102" fmla="*/ 1004 w 2270"/>
                <a:gd name="T103" fmla="*/ 71 h 3614"/>
                <a:gd name="T104" fmla="*/ 458 w 2270"/>
                <a:gd name="T105" fmla="*/ 1059 h 3614"/>
                <a:gd name="T106" fmla="*/ 490 w 2270"/>
                <a:gd name="T107" fmla="*/ 1494 h 3614"/>
                <a:gd name="T108" fmla="*/ 411 w 2270"/>
                <a:gd name="T109" fmla="*/ 1810 h 3614"/>
                <a:gd name="T110" fmla="*/ 308 w 2270"/>
                <a:gd name="T111" fmla="*/ 1952 h 3614"/>
                <a:gd name="T112" fmla="*/ 269 w 2270"/>
                <a:gd name="T113" fmla="*/ 2221 h 3614"/>
                <a:gd name="T114" fmla="*/ 237 w 2270"/>
                <a:gd name="T115" fmla="*/ 2348 h 3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70" h="3614">
                  <a:moveTo>
                    <a:pt x="2071" y="3613"/>
                  </a:moveTo>
                  <a:lnTo>
                    <a:pt x="2071" y="3613"/>
                  </a:lnTo>
                  <a:lnTo>
                    <a:pt x="2071" y="3613"/>
                  </a:lnTo>
                  <a:cubicBezTo>
                    <a:pt x="1431" y="3518"/>
                    <a:pt x="735" y="3391"/>
                    <a:pt x="8" y="3233"/>
                  </a:cubicBezTo>
                  <a:cubicBezTo>
                    <a:pt x="0" y="3233"/>
                    <a:pt x="0" y="3233"/>
                    <a:pt x="0" y="3233"/>
                  </a:cubicBezTo>
                  <a:cubicBezTo>
                    <a:pt x="0" y="3225"/>
                    <a:pt x="0" y="3225"/>
                    <a:pt x="0" y="3225"/>
                  </a:cubicBezTo>
                  <a:cubicBezTo>
                    <a:pt x="87" y="2854"/>
                    <a:pt x="182" y="2459"/>
                    <a:pt x="182" y="2443"/>
                  </a:cubicBezTo>
                  <a:cubicBezTo>
                    <a:pt x="182" y="2419"/>
                    <a:pt x="205" y="2379"/>
                    <a:pt x="221" y="2356"/>
                  </a:cubicBezTo>
                  <a:cubicBezTo>
                    <a:pt x="229" y="2348"/>
                    <a:pt x="229" y="2348"/>
                    <a:pt x="229" y="2348"/>
                  </a:cubicBezTo>
                  <a:cubicBezTo>
                    <a:pt x="237" y="2332"/>
                    <a:pt x="237" y="2324"/>
                    <a:pt x="229" y="2316"/>
                  </a:cubicBezTo>
                  <a:cubicBezTo>
                    <a:pt x="229" y="2300"/>
                    <a:pt x="229" y="2292"/>
                    <a:pt x="237" y="2285"/>
                  </a:cubicBezTo>
                  <a:cubicBezTo>
                    <a:pt x="237" y="2277"/>
                    <a:pt x="237" y="2277"/>
                    <a:pt x="237" y="2277"/>
                  </a:cubicBezTo>
                  <a:cubicBezTo>
                    <a:pt x="245" y="2269"/>
                    <a:pt x="269" y="2245"/>
                    <a:pt x="261" y="2221"/>
                  </a:cubicBezTo>
                  <a:cubicBezTo>
                    <a:pt x="261" y="2213"/>
                    <a:pt x="245" y="2206"/>
                    <a:pt x="229" y="2198"/>
                  </a:cubicBezTo>
                  <a:cubicBezTo>
                    <a:pt x="182" y="2174"/>
                    <a:pt x="182" y="2142"/>
                    <a:pt x="182" y="2111"/>
                  </a:cubicBezTo>
                  <a:cubicBezTo>
                    <a:pt x="182" y="2103"/>
                    <a:pt x="182" y="2095"/>
                    <a:pt x="182" y="2087"/>
                  </a:cubicBezTo>
                  <a:cubicBezTo>
                    <a:pt x="174" y="2063"/>
                    <a:pt x="237" y="2008"/>
                    <a:pt x="308" y="1945"/>
                  </a:cubicBezTo>
                  <a:cubicBezTo>
                    <a:pt x="332" y="1921"/>
                    <a:pt x="356" y="1897"/>
                    <a:pt x="356" y="1897"/>
                  </a:cubicBezTo>
                  <a:lnTo>
                    <a:pt x="356" y="1897"/>
                  </a:lnTo>
                  <a:cubicBezTo>
                    <a:pt x="356" y="1881"/>
                    <a:pt x="348" y="1850"/>
                    <a:pt x="379" y="1826"/>
                  </a:cubicBezTo>
                  <a:cubicBezTo>
                    <a:pt x="387" y="1818"/>
                    <a:pt x="395" y="1810"/>
                    <a:pt x="403" y="1802"/>
                  </a:cubicBezTo>
                  <a:cubicBezTo>
                    <a:pt x="427" y="1786"/>
                    <a:pt x="443" y="1771"/>
                    <a:pt x="443" y="1755"/>
                  </a:cubicBezTo>
                  <a:cubicBezTo>
                    <a:pt x="443" y="1731"/>
                    <a:pt x="506" y="1652"/>
                    <a:pt x="530" y="1628"/>
                  </a:cubicBezTo>
                  <a:cubicBezTo>
                    <a:pt x="537" y="1628"/>
                    <a:pt x="537" y="1621"/>
                    <a:pt x="537" y="1605"/>
                  </a:cubicBezTo>
                  <a:cubicBezTo>
                    <a:pt x="537" y="1573"/>
                    <a:pt x="514" y="1526"/>
                    <a:pt x="490" y="1502"/>
                  </a:cubicBezTo>
                  <a:cubicBezTo>
                    <a:pt x="443" y="1462"/>
                    <a:pt x="435" y="1360"/>
                    <a:pt x="435" y="1336"/>
                  </a:cubicBezTo>
                  <a:cubicBezTo>
                    <a:pt x="435" y="1328"/>
                    <a:pt x="443" y="1328"/>
                    <a:pt x="443" y="1320"/>
                  </a:cubicBezTo>
                  <a:cubicBezTo>
                    <a:pt x="450" y="1296"/>
                    <a:pt x="450" y="1273"/>
                    <a:pt x="450" y="1257"/>
                  </a:cubicBezTo>
                  <a:cubicBezTo>
                    <a:pt x="435" y="1233"/>
                    <a:pt x="435" y="1091"/>
                    <a:pt x="450" y="1059"/>
                  </a:cubicBezTo>
                  <a:cubicBezTo>
                    <a:pt x="466" y="1036"/>
                    <a:pt x="506" y="830"/>
                    <a:pt x="537" y="704"/>
                  </a:cubicBezTo>
                  <a:cubicBezTo>
                    <a:pt x="545" y="648"/>
                    <a:pt x="561" y="609"/>
                    <a:pt x="561" y="593"/>
                  </a:cubicBezTo>
                  <a:cubicBezTo>
                    <a:pt x="569" y="577"/>
                    <a:pt x="624" y="277"/>
                    <a:pt x="672" y="0"/>
                  </a:cubicBezTo>
                  <a:lnTo>
                    <a:pt x="672" y="0"/>
                  </a:lnTo>
                  <a:cubicBezTo>
                    <a:pt x="680" y="0"/>
                    <a:pt x="680" y="0"/>
                    <a:pt x="680" y="0"/>
                  </a:cubicBezTo>
                  <a:cubicBezTo>
                    <a:pt x="783" y="24"/>
                    <a:pt x="893" y="47"/>
                    <a:pt x="1012" y="71"/>
                  </a:cubicBezTo>
                  <a:lnTo>
                    <a:pt x="1012" y="71"/>
                  </a:lnTo>
                  <a:lnTo>
                    <a:pt x="1012" y="71"/>
                  </a:lnTo>
                  <a:cubicBezTo>
                    <a:pt x="1012" y="95"/>
                    <a:pt x="1004" y="119"/>
                    <a:pt x="1004" y="134"/>
                  </a:cubicBezTo>
                  <a:cubicBezTo>
                    <a:pt x="1004" y="166"/>
                    <a:pt x="1004" y="261"/>
                    <a:pt x="988" y="300"/>
                  </a:cubicBezTo>
                  <a:cubicBezTo>
                    <a:pt x="972" y="340"/>
                    <a:pt x="956" y="427"/>
                    <a:pt x="949" y="458"/>
                  </a:cubicBezTo>
                  <a:cubicBezTo>
                    <a:pt x="949" y="466"/>
                    <a:pt x="949" y="482"/>
                    <a:pt x="941" y="490"/>
                  </a:cubicBezTo>
                  <a:cubicBezTo>
                    <a:pt x="933" y="514"/>
                    <a:pt x="933" y="530"/>
                    <a:pt x="941" y="553"/>
                  </a:cubicBezTo>
                  <a:cubicBezTo>
                    <a:pt x="941" y="569"/>
                    <a:pt x="956" y="585"/>
                    <a:pt x="964" y="601"/>
                  </a:cubicBezTo>
                  <a:cubicBezTo>
                    <a:pt x="988" y="640"/>
                    <a:pt x="1012" y="680"/>
                    <a:pt x="1012" y="704"/>
                  </a:cubicBezTo>
                  <a:cubicBezTo>
                    <a:pt x="1012" y="727"/>
                    <a:pt x="1012" y="743"/>
                    <a:pt x="1004" y="767"/>
                  </a:cubicBezTo>
                  <a:cubicBezTo>
                    <a:pt x="996" y="783"/>
                    <a:pt x="996" y="798"/>
                    <a:pt x="996" y="806"/>
                  </a:cubicBezTo>
                  <a:cubicBezTo>
                    <a:pt x="996" y="830"/>
                    <a:pt x="1004" y="838"/>
                    <a:pt x="1020" y="854"/>
                  </a:cubicBezTo>
                  <a:cubicBezTo>
                    <a:pt x="1027" y="854"/>
                    <a:pt x="1036" y="862"/>
                    <a:pt x="1043" y="869"/>
                  </a:cubicBezTo>
                  <a:cubicBezTo>
                    <a:pt x="1051" y="885"/>
                    <a:pt x="1059" y="885"/>
                    <a:pt x="1067" y="885"/>
                  </a:cubicBezTo>
                  <a:cubicBezTo>
                    <a:pt x="1083" y="893"/>
                    <a:pt x="1099" y="893"/>
                    <a:pt x="1107" y="925"/>
                  </a:cubicBezTo>
                  <a:cubicBezTo>
                    <a:pt x="1107" y="933"/>
                    <a:pt x="1107" y="949"/>
                    <a:pt x="1107" y="964"/>
                  </a:cubicBezTo>
                  <a:cubicBezTo>
                    <a:pt x="1099" y="980"/>
                    <a:pt x="1099" y="1004"/>
                    <a:pt x="1122" y="1012"/>
                  </a:cubicBezTo>
                  <a:cubicBezTo>
                    <a:pt x="1130" y="1020"/>
                    <a:pt x="1138" y="1020"/>
                    <a:pt x="1146" y="1028"/>
                  </a:cubicBezTo>
                  <a:cubicBezTo>
                    <a:pt x="1170" y="1044"/>
                    <a:pt x="1178" y="1051"/>
                    <a:pt x="1186" y="1091"/>
                  </a:cubicBezTo>
                  <a:cubicBezTo>
                    <a:pt x="1186" y="1107"/>
                    <a:pt x="1186" y="1122"/>
                    <a:pt x="1178" y="1131"/>
                  </a:cubicBezTo>
                  <a:cubicBezTo>
                    <a:pt x="1178" y="1146"/>
                    <a:pt x="1178" y="1146"/>
                    <a:pt x="1202" y="1170"/>
                  </a:cubicBezTo>
                  <a:cubicBezTo>
                    <a:pt x="1225" y="1186"/>
                    <a:pt x="1233" y="1202"/>
                    <a:pt x="1249" y="1217"/>
                  </a:cubicBezTo>
                  <a:cubicBezTo>
                    <a:pt x="1257" y="1233"/>
                    <a:pt x="1265" y="1249"/>
                    <a:pt x="1280" y="1249"/>
                  </a:cubicBezTo>
                  <a:cubicBezTo>
                    <a:pt x="1280" y="1257"/>
                    <a:pt x="1280" y="1257"/>
                    <a:pt x="1289" y="1257"/>
                  </a:cubicBezTo>
                  <a:cubicBezTo>
                    <a:pt x="1296" y="1257"/>
                    <a:pt x="1304" y="1249"/>
                    <a:pt x="1312" y="1241"/>
                  </a:cubicBezTo>
                  <a:cubicBezTo>
                    <a:pt x="1320" y="1241"/>
                    <a:pt x="1328" y="1233"/>
                    <a:pt x="1336" y="1233"/>
                  </a:cubicBezTo>
                  <a:cubicBezTo>
                    <a:pt x="1344" y="1233"/>
                    <a:pt x="1344" y="1249"/>
                    <a:pt x="1344" y="1257"/>
                  </a:cubicBezTo>
                  <a:cubicBezTo>
                    <a:pt x="1352" y="1296"/>
                    <a:pt x="1336" y="1352"/>
                    <a:pt x="1320" y="1375"/>
                  </a:cubicBezTo>
                  <a:cubicBezTo>
                    <a:pt x="1312" y="1375"/>
                    <a:pt x="1312" y="1375"/>
                    <a:pt x="1312" y="1375"/>
                  </a:cubicBezTo>
                  <a:cubicBezTo>
                    <a:pt x="1296" y="1399"/>
                    <a:pt x="1273" y="1431"/>
                    <a:pt x="1265" y="1462"/>
                  </a:cubicBezTo>
                  <a:cubicBezTo>
                    <a:pt x="1257" y="1502"/>
                    <a:pt x="1265" y="1542"/>
                    <a:pt x="1273" y="1565"/>
                  </a:cubicBezTo>
                  <a:cubicBezTo>
                    <a:pt x="1273" y="1589"/>
                    <a:pt x="1273" y="1628"/>
                    <a:pt x="1257" y="1644"/>
                  </a:cubicBezTo>
                  <a:cubicBezTo>
                    <a:pt x="1257" y="1652"/>
                    <a:pt x="1249" y="1652"/>
                    <a:pt x="1249" y="1652"/>
                  </a:cubicBezTo>
                  <a:cubicBezTo>
                    <a:pt x="1241" y="1652"/>
                    <a:pt x="1241" y="1652"/>
                    <a:pt x="1241" y="1652"/>
                  </a:cubicBezTo>
                  <a:cubicBezTo>
                    <a:pt x="1233" y="1652"/>
                    <a:pt x="1233" y="1652"/>
                    <a:pt x="1233" y="1652"/>
                  </a:cubicBezTo>
                  <a:cubicBezTo>
                    <a:pt x="1225" y="1652"/>
                    <a:pt x="1217" y="1652"/>
                    <a:pt x="1209" y="1660"/>
                  </a:cubicBezTo>
                  <a:cubicBezTo>
                    <a:pt x="1209" y="1660"/>
                    <a:pt x="1209" y="1668"/>
                    <a:pt x="1209" y="1676"/>
                  </a:cubicBezTo>
                  <a:cubicBezTo>
                    <a:pt x="1209" y="1708"/>
                    <a:pt x="1202" y="1731"/>
                    <a:pt x="1194" y="1747"/>
                  </a:cubicBezTo>
                  <a:lnTo>
                    <a:pt x="1194" y="1747"/>
                  </a:lnTo>
                  <a:cubicBezTo>
                    <a:pt x="1194" y="1755"/>
                    <a:pt x="1194" y="1755"/>
                    <a:pt x="1202" y="1755"/>
                  </a:cubicBezTo>
                  <a:cubicBezTo>
                    <a:pt x="1209" y="1763"/>
                    <a:pt x="1217" y="1763"/>
                    <a:pt x="1233" y="1771"/>
                  </a:cubicBezTo>
                  <a:cubicBezTo>
                    <a:pt x="1241" y="1779"/>
                    <a:pt x="1241" y="1786"/>
                    <a:pt x="1241" y="1786"/>
                  </a:cubicBezTo>
                  <a:cubicBezTo>
                    <a:pt x="1241" y="1795"/>
                    <a:pt x="1241" y="1795"/>
                    <a:pt x="1241" y="1802"/>
                  </a:cubicBezTo>
                  <a:cubicBezTo>
                    <a:pt x="1241" y="1795"/>
                    <a:pt x="1249" y="1795"/>
                    <a:pt x="1257" y="1795"/>
                  </a:cubicBezTo>
                  <a:cubicBezTo>
                    <a:pt x="1320" y="1786"/>
                    <a:pt x="1336" y="1779"/>
                    <a:pt x="1360" y="1755"/>
                  </a:cubicBezTo>
                  <a:cubicBezTo>
                    <a:pt x="1375" y="1739"/>
                    <a:pt x="1407" y="1723"/>
                    <a:pt x="1423" y="1723"/>
                  </a:cubicBezTo>
                  <a:cubicBezTo>
                    <a:pt x="1431" y="1723"/>
                    <a:pt x="1447" y="1731"/>
                    <a:pt x="1447" y="1747"/>
                  </a:cubicBezTo>
                  <a:cubicBezTo>
                    <a:pt x="1447" y="1771"/>
                    <a:pt x="1447" y="1786"/>
                    <a:pt x="1439" y="1802"/>
                  </a:cubicBezTo>
                  <a:cubicBezTo>
                    <a:pt x="1431" y="1818"/>
                    <a:pt x="1431" y="1842"/>
                    <a:pt x="1439" y="1858"/>
                  </a:cubicBezTo>
                  <a:cubicBezTo>
                    <a:pt x="1439" y="1866"/>
                    <a:pt x="1439" y="1866"/>
                    <a:pt x="1439" y="1873"/>
                  </a:cubicBezTo>
                  <a:cubicBezTo>
                    <a:pt x="1454" y="1905"/>
                    <a:pt x="1462" y="1929"/>
                    <a:pt x="1486" y="1961"/>
                  </a:cubicBezTo>
                  <a:cubicBezTo>
                    <a:pt x="1518" y="2000"/>
                    <a:pt x="1518" y="2039"/>
                    <a:pt x="1510" y="2087"/>
                  </a:cubicBezTo>
                  <a:cubicBezTo>
                    <a:pt x="1502" y="2095"/>
                    <a:pt x="1502" y="2103"/>
                    <a:pt x="1494" y="2111"/>
                  </a:cubicBezTo>
                  <a:cubicBezTo>
                    <a:pt x="1494" y="2126"/>
                    <a:pt x="1486" y="2134"/>
                    <a:pt x="1486" y="2142"/>
                  </a:cubicBezTo>
                  <a:cubicBezTo>
                    <a:pt x="1494" y="2150"/>
                    <a:pt x="1502" y="2158"/>
                    <a:pt x="1526" y="2158"/>
                  </a:cubicBezTo>
                  <a:cubicBezTo>
                    <a:pt x="1581" y="2174"/>
                    <a:pt x="1597" y="2190"/>
                    <a:pt x="1597" y="2237"/>
                  </a:cubicBezTo>
                  <a:cubicBezTo>
                    <a:pt x="1597" y="2277"/>
                    <a:pt x="1620" y="2340"/>
                    <a:pt x="1628" y="2356"/>
                  </a:cubicBezTo>
                  <a:cubicBezTo>
                    <a:pt x="1636" y="2363"/>
                    <a:pt x="1636" y="2372"/>
                    <a:pt x="1636" y="2379"/>
                  </a:cubicBezTo>
                  <a:cubicBezTo>
                    <a:pt x="1644" y="2387"/>
                    <a:pt x="1644" y="2395"/>
                    <a:pt x="1652" y="2395"/>
                  </a:cubicBezTo>
                  <a:cubicBezTo>
                    <a:pt x="1652" y="2395"/>
                    <a:pt x="1652" y="2395"/>
                    <a:pt x="1660" y="2387"/>
                  </a:cubicBezTo>
                  <a:cubicBezTo>
                    <a:pt x="1668" y="2379"/>
                    <a:pt x="1668" y="2372"/>
                    <a:pt x="1668" y="2372"/>
                  </a:cubicBezTo>
                  <a:cubicBezTo>
                    <a:pt x="1684" y="2348"/>
                    <a:pt x="1692" y="2340"/>
                    <a:pt x="1715" y="2348"/>
                  </a:cubicBezTo>
                  <a:cubicBezTo>
                    <a:pt x="1731" y="2356"/>
                    <a:pt x="1739" y="2356"/>
                    <a:pt x="1747" y="2363"/>
                  </a:cubicBezTo>
                  <a:cubicBezTo>
                    <a:pt x="1763" y="2372"/>
                    <a:pt x="1771" y="2372"/>
                    <a:pt x="1786" y="2372"/>
                  </a:cubicBezTo>
                  <a:cubicBezTo>
                    <a:pt x="1802" y="2379"/>
                    <a:pt x="1810" y="2363"/>
                    <a:pt x="1826" y="2356"/>
                  </a:cubicBezTo>
                  <a:cubicBezTo>
                    <a:pt x="1826" y="2356"/>
                    <a:pt x="1834" y="2348"/>
                    <a:pt x="1842" y="2348"/>
                  </a:cubicBezTo>
                  <a:lnTo>
                    <a:pt x="1842" y="2348"/>
                  </a:lnTo>
                  <a:cubicBezTo>
                    <a:pt x="1850" y="2340"/>
                    <a:pt x="1858" y="2340"/>
                    <a:pt x="1873" y="2340"/>
                  </a:cubicBezTo>
                  <a:cubicBezTo>
                    <a:pt x="1881" y="2340"/>
                    <a:pt x="1897" y="2340"/>
                    <a:pt x="1913" y="2356"/>
                  </a:cubicBezTo>
                  <a:cubicBezTo>
                    <a:pt x="1937" y="2372"/>
                    <a:pt x="1953" y="2379"/>
                    <a:pt x="1976" y="2379"/>
                  </a:cubicBezTo>
                  <a:cubicBezTo>
                    <a:pt x="1984" y="2379"/>
                    <a:pt x="1984" y="2379"/>
                    <a:pt x="1992" y="2379"/>
                  </a:cubicBezTo>
                  <a:cubicBezTo>
                    <a:pt x="2008" y="2372"/>
                    <a:pt x="2016" y="2372"/>
                    <a:pt x="2016" y="2372"/>
                  </a:cubicBezTo>
                  <a:cubicBezTo>
                    <a:pt x="2016" y="2363"/>
                    <a:pt x="2024" y="2363"/>
                    <a:pt x="2024" y="2363"/>
                  </a:cubicBezTo>
                  <a:cubicBezTo>
                    <a:pt x="2032" y="2363"/>
                    <a:pt x="2039" y="2363"/>
                    <a:pt x="2047" y="2372"/>
                  </a:cubicBezTo>
                  <a:cubicBezTo>
                    <a:pt x="2071" y="2387"/>
                    <a:pt x="2063" y="2403"/>
                    <a:pt x="2063" y="2411"/>
                  </a:cubicBezTo>
                  <a:cubicBezTo>
                    <a:pt x="2071" y="2411"/>
                    <a:pt x="2071" y="2403"/>
                    <a:pt x="2079" y="2395"/>
                  </a:cubicBezTo>
                  <a:cubicBezTo>
                    <a:pt x="2103" y="2379"/>
                    <a:pt x="2111" y="2348"/>
                    <a:pt x="2119" y="2332"/>
                  </a:cubicBezTo>
                  <a:cubicBezTo>
                    <a:pt x="2126" y="2308"/>
                    <a:pt x="2134" y="2300"/>
                    <a:pt x="2142" y="2300"/>
                  </a:cubicBezTo>
                  <a:cubicBezTo>
                    <a:pt x="2150" y="2300"/>
                    <a:pt x="2150" y="2300"/>
                    <a:pt x="2150" y="2300"/>
                  </a:cubicBezTo>
                  <a:cubicBezTo>
                    <a:pt x="2158" y="2300"/>
                    <a:pt x="2166" y="2308"/>
                    <a:pt x="2166" y="2308"/>
                  </a:cubicBezTo>
                  <a:cubicBezTo>
                    <a:pt x="2197" y="2324"/>
                    <a:pt x="2213" y="2332"/>
                    <a:pt x="2221" y="2372"/>
                  </a:cubicBezTo>
                  <a:cubicBezTo>
                    <a:pt x="2229" y="2403"/>
                    <a:pt x="2237" y="2419"/>
                    <a:pt x="2261" y="2427"/>
                  </a:cubicBezTo>
                  <a:cubicBezTo>
                    <a:pt x="2269" y="2427"/>
                    <a:pt x="2269" y="2427"/>
                    <a:pt x="2269" y="2427"/>
                  </a:cubicBezTo>
                  <a:lnTo>
                    <a:pt x="2071" y="3613"/>
                  </a:lnTo>
                  <a:close/>
                  <a:moveTo>
                    <a:pt x="8" y="3225"/>
                  </a:moveTo>
                  <a:lnTo>
                    <a:pt x="8" y="3225"/>
                  </a:lnTo>
                  <a:cubicBezTo>
                    <a:pt x="743" y="3383"/>
                    <a:pt x="1431" y="3510"/>
                    <a:pt x="2063" y="3605"/>
                  </a:cubicBezTo>
                  <a:cubicBezTo>
                    <a:pt x="2261" y="2435"/>
                    <a:pt x="2261" y="2435"/>
                    <a:pt x="2261" y="2435"/>
                  </a:cubicBezTo>
                  <a:cubicBezTo>
                    <a:pt x="2237" y="2419"/>
                    <a:pt x="2221" y="2403"/>
                    <a:pt x="2213" y="2372"/>
                  </a:cubicBezTo>
                  <a:cubicBezTo>
                    <a:pt x="2213" y="2340"/>
                    <a:pt x="2190" y="2324"/>
                    <a:pt x="2166" y="2316"/>
                  </a:cubicBezTo>
                  <a:cubicBezTo>
                    <a:pt x="2158" y="2316"/>
                    <a:pt x="2158" y="2308"/>
                    <a:pt x="2150" y="2308"/>
                  </a:cubicBezTo>
                  <a:lnTo>
                    <a:pt x="2142" y="2308"/>
                  </a:lnTo>
                  <a:cubicBezTo>
                    <a:pt x="2134" y="2308"/>
                    <a:pt x="2134" y="2316"/>
                    <a:pt x="2126" y="2332"/>
                  </a:cubicBezTo>
                  <a:cubicBezTo>
                    <a:pt x="2119" y="2356"/>
                    <a:pt x="2111" y="2379"/>
                    <a:pt x="2087" y="2403"/>
                  </a:cubicBezTo>
                  <a:cubicBezTo>
                    <a:pt x="2071" y="2419"/>
                    <a:pt x="2063" y="2427"/>
                    <a:pt x="2063" y="2427"/>
                  </a:cubicBezTo>
                  <a:lnTo>
                    <a:pt x="2063" y="2427"/>
                  </a:lnTo>
                  <a:cubicBezTo>
                    <a:pt x="2055" y="2419"/>
                    <a:pt x="2055" y="2419"/>
                    <a:pt x="2055" y="2419"/>
                  </a:cubicBezTo>
                  <a:cubicBezTo>
                    <a:pt x="2055" y="2419"/>
                    <a:pt x="2055" y="2419"/>
                    <a:pt x="2055" y="2411"/>
                  </a:cubicBezTo>
                  <a:cubicBezTo>
                    <a:pt x="2063" y="2403"/>
                    <a:pt x="2063" y="2387"/>
                    <a:pt x="2047" y="2379"/>
                  </a:cubicBezTo>
                  <a:cubicBezTo>
                    <a:pt x="2032" y="2372"/>
                    <a:pt x="2024" y="2372"/>
                    <a:pt x="2024" y="2372"/>
                  </a:cubicBezTo>
                  <a:lnTo>
                    <a:pt x="2024" y="2372"/>
                  </a:lnTo>
                  <a:cubicBezTo>
                    <a:pt x="2016" y="2379"/>
                    <a:pt x="2008" y="2379"/>
                    <a:pt x="2000" y="2387"/>
                  </a:cubicBezTo>
                  <a:cubicBezTo>
                    <a:pt x="1992" y="2387"/>
                    <a:pt x="1984" y="2387"/>
                    <a:pt x="1976" y="2387"/>
                  </a:cubicBezTo>
                  <a:cubicBezTo>
                    <a:pt x="1953" y="2387"/>
                    <a:pt x="1929" y="2379"/>
                    <a:pt x="1905" y="2356"/>
                  </a:cubicBezTo>
                  <a:cubicBezTo>
                    <a:pt x="1897" y="2348"/>
                    <a:pt x="1881" y="2348"/>
                    <a:pt x="1873" y="2348"/>
                  </a:cubicBezTo>
                  <a:cubicBezTo>
                    <a:pt x="1866" y="2348"/>
                    <a:pt x="1850" y="2348"/>
                    <a:pt x="1850" y="2348"/>
                  </a:cubicBezTo>
                  <a:cubicBezTo>
                    <a:pt x="1842" y="2348"/>
                    <a:pt x="1842" y="2356"/>
                    <a:pt x="1842" y="2356"/>
                  </a:cubicBezTo>
                  <a:cubicBezTo>
                    <a:pt x="1834" y="2356"/>
                    <a:pt x="1834" y="2356"/>
                    <a:pt x="1826" y="2363"/>
                  </a:cubicBezTo>
                  <a:cubicBezTo>
                    <a:pt x="1818" y="2372"/>
                    <a:pt x="1802" y="2379"/>
                    <a:pt x="1786" y="2379"/>
                  </a:cubicBezTo>
                  <a:cubicBezTo>
                    <a:pt x="1763" y="2379"/>
                    <a:pt x="1755" y="2372"/>
                    <a:pt x="1747" y="2372"/>
                  </a:cubicBezTo>
                  <a:cubicBezTo>
                    <a:pt x="1739" y="2363"/>
                    <a:pt x="1731" y="2363"/>
                    <a:pt x="1715" y="2356"/>
                  </a:cubicBezTo>
                  <a:cubicBezTo>
                    <a:pt x="1707" y="2356"/>
                    <a:pt x="1700" y="2356"/>
                    <a:pt x="1700" y="2356"/>
                  </a:cubicBezTo>
                  <a:cubicBezTo>
                    <a:pt x="1692" y="2356"/>
                    <a:pt x="1684" y="2356"/>
                    <a:pt x="1676" y="2372"/>
                  </a:cubicBezTo>
                  <a:cubicBezTo>
                    <a:pt x="1676" y="2379"/>
                    <a:pt x="1668" y="2387"/>
                    <a:pt x="1668" y="2395"/>
                  </a:cubicBezTo>
                  <a:cubicBezTo>
                    <a:pt x="1660" y="2403"/>
                    <a:pt x="1652" y="2403"/>
                    <a:pt x="1652" y="2403"/>
                  </a:cubicBezTo>
                  <a:cubicBezTo>
                    <a:pt x="1636" y="2403"/>
                    <a:pt x="1636" y="2395"/>
                    <a:pt x="1628" y="2379"/>
                  </a:cubicBezTo>
                  <a:cubicBezTo>
                    <a:pt x="1628" y="2372"/>
                    <a:pt x="1628" y="2363"/>
                    <a:pt x="1620" y="2363"/>
                  </a:cubicBezTo>
                  <a:cubicBezTo>
                    <a:pt x="1613" y="2348"/>
                    <a:pt x="1589" y="2277"/>
                    <a:pt x="1589" y="2237"/>
                  </a:cubicBezTo>
                  <a:cubicBezTo>
                    <a:pt x="1589" y="2198"/>
                    <a:pt x="1581" y="2174"/>
                    <a:pt x="1518" y="2166"/>
                  </a:cubicBezTo>
                  <a:cubicBezTo>
                    <a:pt x="1502" y="2166"/>
                    <a:pt x="1486" y="2158"/>
                    <a:pt x="1486" y="2150"/>
                  </a:cubicBezTo>
                  <a:cubicBezTo>
                    <a:pt x="1478" y="2134"/>
                    <a:pt x="1486" y="2126"/>
                    <a:pt x="1486" y="2111"/>
                  </a:cubicBezTo>
                  <a:cubicBezTo>
                    <a:pt x="1494" y="2103"/>
                    <a:pt x="1494" y="2095"/>
                    <a:pt x="1502" y="2087"/>
                  </a:cubicBezTo>
                  <a:cubicBezTo>
                    <a:pt x="1510" y="2039"/>
                    <a:pt x="1510" y="2008"/>
                    <a:pt x="1478" y="1968"/>
                  </a:cubicBezTo>
                  <a:cubicBezTo>
                    <a:pt x="1454" y="1929"/>
                    <a:pt x="1447" y="1905"/>
                    <a:pt x="1431" y="1873"/>
                  </a:cubicBezTo>
                  <a:lnTo>
                    <a:pt x="1431" y="1866"/>
                  </a:lnTo>
                  <a:cubicBezTo>
                    <a:pt x="1423" y="1842"/>
                    <a:pt x="1423" y="1818"/>
                    <a:pt x="1431" y="1802"/>
                  </a:cubicBezTo>
                  <a:cubicBezTo>
                    <a:pt x="1439" y="1786"/>
                    <a:pt x="1439" y="1771"/>
                    <a:pt x="1439" y="1747"/>
                  </a:cubicBezTo>
                  <a:cubicBezTo>
                    <a:pt x="1439" y="1739"/>
                    <a:pt x="1431" y="1731"/>
                    <a:pt x="1423" y="1731"/>
                  </a:cubicBezTo>
                  <a:cubicBezTo>
                    <a:pt x="1407" y="1731"/>
                    <a:pt x="1383" y="1747"/>
                    <a:pt x="1367" y="1763"/>
                  </a:cubicBezTo>
                  <a:cubicBezTo>
                    <a:pt x="1336" y="1786"/>
                    <a:pt x="1320" y="1795"/>
                    <a:pt x="1265" y="1802"/>
                  </a:cubicBezTo>
                  <a:cubicBezTo>
                    <a:pt x="1249" y="1802"/>
                    <a:pt x="1241" y="1810"/>
                    <a:pt x="1233" y="1810"/>
                  </a:cubicBezTo>
                  <a:lnTo>
                    <a:pt x="1233" y="1802"/>
                  </a:lnTo>
                  <a:cubicBezTo>
                    <a:pt x="1225" y="1802"/>
                    <a:pt x="1233" y="1802"/>
                    <a:pt x="1233" y="1795"/>
                  </a:cubicBezTo>
                  <a:cubicBezTo>
                    <a:pt x="1233" y="1795"/>
                    <a:pt x="1233" y="1795"/>
                    <a:pt x="1233" y="1786"/>
                  </a:cubicBezTo>
                  <a:cubicBezTo>
                    <a:pt x="1233" y="1786"/>
                    <a:pt x="1233" y="1779"/>
                    <a:pt x="1225" y="1779"/>
                  </a:cubicBezTo>
                  <a:cubicBezTo>
                    <a:pt x="1217" y="1771"/>
                    <a:pt x="1209" y="1763"/>
                    <a:pt x="1202" y="1763"/>
                  </a:cubicBezTo>
                  <a:cubicBezTo>
                    <a:pt x="1194" y="1755"/>
                    <a:pt x="1186" y="1755"/>
                    <a:pt x="1194" y="1747"/>
                  </a:cubicBezTo>
                  <a:cubicBezTo>
                    <a:pt x="1194" y="1739"/>
                    <a:pt x="1194" y="1739"/>
                    <a:pt x="1194" y="1739"/>
                  </a:cubicBezTo>
                  <a:cubicBezTo>
                    <a:pt x="1194" y="1731"/>
                    <a:pt x="1202" y="1708"/>
                    <a:pt x="1202" y="1676"/>
                  </a:cubicBezTo>
                  <a:cubicBezTo>
                    <a:pt x="1202" y="1668"/>
                    <a:pt x="1202" y="1660"/>
                    <a:pt x="1209" y="1652"/>
                  </a:cubicBezTo>
                  <a:cubicBezTo>
                    <a:pt x="1209" y="1644"/>
                    <a:pt x="1225" y="1644"/>
                    <a:pt x="1233" y="1644"/>
                  </a:cubicBezTo>
                  <a:cubicBezTo>
                    <a:pt x="1233" y="1644"/>
                    <a:pt x="1233" y="1644"/>
                    <a:pt x="1241" y="1644"/>
                  </a:cubicBezTo>
                  <a:cubicBezTo>
                    <a:pt x="1241" y="1644"/>
                    <a:pt x="1249" y="1644"/>
                    <a:pt x="1257" y="1644"/>
                  </a:cubicBezTo>
                  <a:cubicBezTo>
                    <a:pt x="1265" y="1628"/>
                    <a:pt x="1265" y="1589"/>
                    <a:pt x="1265" y="1573"/>
                  </a:cubicBezTo>
                  <a:cubicBezTo>
                    <a:pt x="1257" y="1542"/>
                    <a:pt x="1249" y="1502"/>
                    <a:pt x="1257" y="1462"/>
                  </a:cubicBezTo>
                  <a:cubicBezTo>
                    <a:pt x="1265" y="1423"/>
                    <a:pt x="1296" y="1391"/>
                    <a:pt x="1312" y="1375"/>
                  </a:cubicBezTo>
                  <a:cubicBezTo>
                    <a:pt x="1312" y="1368"/>
                    <a:pt x="1312" y="1368"/>
                    <a:pt x="1312" y="1368"/>
                  </a:cubicBezTo>
                  <a:cubicBezTo>
                    <a:pt x="1328" y="1352"/>
                    <a:pt x="1344" y="1304"/>
                    <a:pt x="1344" y="1257"/>
                  </a:cubicBezTo>
                  <a:cubicBezTo>
                    <a:pt x="1336" y="1249"/>
                    <a:pt x="1336" y="1241"/>
                    <a:pt x="1336" y="1241"/>
                  </a:cubicBezTo>
                  <a:cubicBezTo>
                    <a:pt x="1328" y="1241"/>
                    <a:pt x="1328" y="1241"/>
                    <a:pt x="1320" y="1249"/>
                  </a:cubicBezTo>
                  <a:cubicBezTo>
                    <a:pt x="1312" y="1257"/>
                    <a:pt x="1296" y="1257"/>
                    <a:pt x="1289" y="1257"/>
                  </a:cubicBezTo>
                  <a:cubicBezTo>
                    <a:pt x="1280" y="1257"/>
                    <a:pt x="1280" y="1257"/>
                    <a:pt x="1280" y="1257"/>
                  </a:cubicBezTo>
                  <a:cubicBezTo>
                    <a:pt x="1257" y="1257"/>
                    <a:pt x="1249" y="1241"/>
                    <a:pt x="1241" y="1225"/>
                  </a:cubicBezTo>
                  <a:cubicBezTo>
                    <a:pt x="1233" y="1209"/>
                    <a:pt x="1217" y="1186"/>
                    <a:pt x="1194" y="1178"/>
                  </a:cubicBezTo>
                  <a:cubicBezTo>
                    <a:pt x="1170" y="1154"/>
                    <a:pt x="1170" y="1146"/>
                    <a:pt x="1170" y="1131"/>
                  </a:cubicBezTo>
                  <a:cubicBezTo>
                    <a:pt x="1178" y="1115"/>
                    <a:pt x="1178" y="1107"/>
                    <a:pt x="1178" y="1091"/>
                  </a:cubicBezTo>
                  <a:cubicBezTo>
                    <a:pt x="1170" y="1051"/>
                    <a:pt x="1162" y="1051"/>
                    <a:pt x="1138" y="1036"/>
                  </a:cubicBezTo>
                  <a:cubicBezTo>
                    <a:pt x="1130" y="1028"/>
                    <a:pt x="1130" y="1028"/>
                    <a:pt x="1122" y="1020"/>
                  </a:cubicBezTo>
                  <a:cubicBezTo>
                    <a:pt x="1091" y="1004"/>
                    <a:pt x="1091" y="980"/>
                    <a:pt x="1099" y="964"/>
                  </a:cubicBezTo>
                  <a:cubicBezTo>
                    <a:pt x="1099" y="949"/>
                    <a:pt x="1099" y="933"/>
                    <a:pt x="1099" y="925"/>
                  </a:cubicBezTo>
                  <a:cubicBezTo>
                    <a:pt x="1091" y="901"/>
                    <a:pt x="1083" y="901"/>
                    <a:pt x="1067" y="893"/>
                  </a:cubicBezTo>
                  <a:cubicBezTo>
                    <a:pt x="1059" y="893"/>
                    <a:pt x="1043" y="885"/>
                    <a:pt x="1036" y="878"/>
                  </a:cubicBezTo>
                  <a:cubicBezTo>
                    <a:pt x="1027" y="869"/>
                    <a:pt x="1020" y="862"/>
                    <a:pt x="1020" y="854"/>
                  </a:cubicBezTo>
                  <a:cubicBezTo>
                    <a:pt x="1004" y="846"/>
                    <a:pt x="988" y="830"/>
                    <a:pt x="988" y="806"/>
                  </a:cubicBezTo>
                  <a:cubicBezTo>
                    <a:pt x="988" y="791"/>
                    <a:pt x="996" y="783"/>
                    <a:pt x="996" y="767"/>
                  </a:cubicBezTo>
                  <a:cubicBezTo>
                    <a:pt x="1004" y="743"/>
                    <a:pt x="1004" y="727"/>
                    <a:pt x="1004" y="704"/>
                  </a:cubicBezTo>
                  <a:cubicBezTo>
                    <a:pt x="1004" y="680"/>
                    <a:pt x="980" y="640"/>
                    <a:pt x="956" y="609"/>
                  </a:cubicBezTo>
                  <a:cubicBezTo>
                    <a:pt x="949" y="585"/>
                    <a:pt x="933" y="569"/>
                    <a:pt x="933" y="553"/>
                  </a:cubicBezTo>
                  <a:cubicBezTo>
                    <a:pt x="925" y="538"/>
                    <a:pt x="933" y="514"/>
                    <a:pt x="933" y="490"/>
                  </a:cubicBezTo>
                  <a:cubicBezTo>
                    <a:pt x="941" y="482"/>
                    <a:pt x="941" y="466"/>
                    <a:pt x="941" y="458"/>
                  </a:cubicBezTo>
                  <a:cubicBezTo>
                    <a:pt x="949" y="427"/>
                    <a:pt x="964" y="340"/>
                    <a:pt x="980" y="300"/>
                  </a:cubicBezTo>
                  <a:cubicBezTo>
                    <a:pt x="996" y="261"/>
                    <a:pt x="996" y="158"/>
                    <a:pt x="996" y="134"/>
                  </a:cubicBezTo>
                  <a:cubicBezTo>
                    <a:pt x="996" y="119"/>
                    <a:pt x="1004" y="95"/>
                    <a:pt x="1004" y="71"/>
                  </a:cubicBezTo>
                  <a:cubicBezTo>
                    <a:pt x="893" y="55"/>
                    <a:pt x="783" y="32"/>
                    <a:pt x="680" y="8"/>
                  </a:cubicBezTo>
                  <a:cubicBezTo>
                    <a:pt x="656" y="142"/>
                    <a:pt x="577" y="577"/>
                    <a:pt x="569" y="601"/>
                  </a:cubicBezTo>
                  <a:cubicBezTo>
                    <a:pt x="561" y="609"/>
                    <a:pt x="553" y="648"/>
                    <a:pt x="545" y="711"/>
                  </a:cubicBezTo>
                  <a:cubicBezTo>
                    <a:pt x="514" y="838"/>
                    <a:pt x="474" y="1044"/>
                    <a:pt x="458" y="1059"/>
                  </a:cubicBezTo>
                  <a:cubicBezTo>
                    <a:pt x="443" y="1091"/>
                    <a:pt x="443" y="1233"/>
                    <a:pt x="450" y="1257"/>
                  </a:cubicBezTo>
                  <a:cubicBezTo>
                    <a:pt x="458" y="1273"/>
                    <a:pt x="458" y="1296"/>
                    <a:pt x="450" y="1320"/>
                  </a:cubicBezTo>
                  <a:cubicBezTo>
                    <a:pt x="450" y="1328"/>
                    <a:pt x="443" y="1336"/>
                    <a:pt x="443" y="1336"/>
                  </a:cubicBezTo>
                  <a:cubicBezTo>
                    <a:pt x="443" y="1360"/>
                    <a:pt x="450" y="1462"/>
                    <a:pt x="490" y="1494"/>
                  </a:cubicBezTo>
                  <a:cubicBezTo>
                    <a:pt x="522" y="1518"/>
                    <a:pt x="545" y="1573"/>
                    <a:pt x="545" y="1605"/>
                  </a:cubicBezTo>
                  <a:cubicBezTo>
                    <a:pt x="545" y="1621"/>
                    <a:pt x="537" y="1628"/>
                    <a:pt x="537" y="1636"/>
                  </a:cubicBezTo>
                  <a:cubicBezTo>
                    <a:pt x="514" y="1652"/>
                    <a:pt x="450" y="1739"/>
                    <a:pt x="450" y="1755"/>
                  </a:cubicBezTo>
                  <a:cubicBezTo>
                    <a:pt x="450" y="1771"/>
                    <a:pt x="435" y="1786"/>
                    <a:pt x="411" y="1810"/>
                  </a:cubicBezTo>
                  <a:cubicBezTo>
                    <a:pt x="403" y="1818"/>
                    <a:pt x="387" y="1826"/>
                    <a:pt x="379" y="1834"/>
                  </a:cubicBezTo>
                  <a:cubicBezTo>
                    <a:pt x="356" y="1858"/>
                    <a:pt x="363" y="1881"/>
                    <a:pt x="363" y="1889"/>
                  </a:cubicBezTo>
                  <a:cubicBezTo>
                    <a:pt x="363" y="1897"/>
                    <a:pt x="363" y="1897"/>
                    <a:pt x="363" y="1897"/>
                  </a:cubicBezTo>
                  <a:cubicBezTo>
                    <a:pt x="363" y="1897"/>
                    <a:pt x="356" y="1913"/>
                    <a:pt x="308" y="1952"/>
                  </a:cubicBezTo>
                  <a:cubicBezTo>
                    <a:pt x="261" y="1992"/>
                    <a:pt x="182" y="2063"/>
                    <a:pt x="190" y="2087"/>
                  </a:cubicBezTo>
                  <a:cubicBezTo>
                    <a:pt x="190" y="2095"/>
                    <a:pt x="190" y="2103"/>
                    <a:pt x="190" y="2111"/>
                  </a:cubicBezTo>
                  <a:cubicBezTo>
                    <a:pt x="190" y="2142"/>
                    <a:pt x="190" y="2166"/>
                    <a:pt x="237" y="2190"/>
                  </a:cubicBezTo>
                  <a:cubicBezTo>
                    <a:pt x="253" y="2198"/>
                    <a:pt x="261" y="2206"/>
                    <a:pt x="269" y="2221"/>
                  </a:cubicBezTo>
                  <a:cubicBezTo>
                    <a:pt x="277" y="2245"/>
                    <a:pt x="253" y="2269"/>
                    <a:pt x="245" y="2285"/>
                  </a:cubicBezTo>
                  <a:lnTo>
                    <a:pt x="245" y="2285"/>
                  </a:lnTo>
                  <a:cubicBezTo>
                    <a:pt x="237" y="2292"/>
                    <a:pt x="237" y="2300"/>
                    <a:pt x="237" y="2316"/>
                  </a:cubicBezTo>
                  <a:cubicBezTo>
                    <a:pt x="237" y="2324"/>
                    <a:pt x="245" y="2332"/>
                    <a:pt x="237" y="2348"/>
                  </a:cubicBezTo>
                  <a:cubicBezTo>
                    <a:pt x="229" y="2356"/>
                    <a:pt x="229" y="2356"/>
                    <a:pt x="229" y="2356"/>
                  </a:cubicBezTo>
                  <a:cubicBezTo>
                    <a:pt x="213" y="2379"/>
                    <a:pt x="190" y="2427"/>
                    <a:pt x="190" y="2443"/>
                  </a:cubicBezTo>
                  <a:cubicBezTo>
                    <a:pt x="190" y="2459"/>
                    <a:pt x="55" y="3043"/>
                    <a:pt x="8" y="3225"/>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717" name="Freeform 263"/>
            <p:cNvSpPr>
              <a:spLocks noChangeArrowheads="1"/>
            </p:cNvSpPr>
            <p:nvPr/>
          </p:nvSpPr>
          <p:spPr bwMode="auto">
            <a:xfrm>
              <a:off x="14143371" y="4236371"/>
              <a:ext cx="2020116" cy="1268660"/>
            </a:xfrm>
            <a:custGeom>
              <a:avLst/>
              <a:gdLst>
                <a:gd name="T0" fmla="*/ 87 w 3843"/>
                <a:gd name="T1" fmla="*/ 0 h 2412"/>
                <a:gd name="T2" fmla="*/ 87 w 3843"/>
                <a:gd name="T3" fmla="*/ 0 h 2412"/>
                <a:gd name="T4" fmla="*/ 79 w 3843"/>
                <a:gd name="T5" fmla="*/ 63 h 2412"/>
                <a:gd name="T6" fmla="*/ 55 w 3843"/>
                <a:gd name="T7" fmla="*/ 229 h 2412"/>
                <a:gd name="T8" fmla="*/ 24 w 3843"/>
                <a:gd name="T9" fmla="*/ 387 h 2412"/>
                <a:gd name="T10" fmla="*/ 8 w 3843"/>
                <a:gd name="T11" fmla="*/ 482 h 2412"/>
                <a:gd name="T12" fmla="*/ 87 w 3843"/>
                <a:gd name="T13" fmla="*/ 633 h 2412"/>
                <a:gd name="T14" fmla="*/ 63 w 3843"/>
                <a:gd name="T15" fmla="*/ 735 h 2412"/>
                <a:gd name="T16" fmla="*/ 118 w 3843"/>
                <a:gd name="T17" fmla="*/ 807 h 2412"/>
                <a:gd name="T18" fmla="*/ 174 w 3843"/>
                <a:gd name="T19" fmla="*/ 854 h 2412"/>
                <a:gd name="T20" fmla="*/ 197 w 3843"/>
                <a:gd name="T21" fmla="*/ 949 h 2412"/>
                <a:gd name="T22" fmla="*/ 253 w 3843"/>
                <a:gd name="T23" fmla="*/ 1020 h 2412"/>
                <a:gd name="T24" fmla="*/ 277 w 3843"/>
                <a:gd name="T25" fmla="*/ 1099 h 2412"/>
                <a:gd name="T26" fmla="*/ 355 w 3843"/>
                <a:gd name="T27" fmla="*/ 1186 h 2412"/>
                <a:gd name="T28" fmla="*/ 419 w 3843"/>
                <a:gd name="T29" fmla="*/ 1186 h 2412"/>
                <a:gd name="T30" fmla="*/ 387 w 3843"/>
                <a:gd name="T31" fmla="*/ 1304 h 2412"/>
                <a:gd name="T32" fmla="*/ 340 w 3843"/>
                <a:gd name="T33" fmla="*/ 1391 h 2412"/>
                <a:gd name="T34" fmla="*/ 340 w 3843"/>
                <a:gd name="T35" fmla="*/ 1502 h 2412"/>
                <a:gd name="T36" fmla="*/ 324 w 3843"/>
                <a:gd name="T37" fmla="*/ 1581 h 2412"/>
                <a:gd name="T38" fmla="*/ 277 w 3843"/>
                <a:gd name="T39" fmla="*/ 1605 h 2412"/>
                <a:gd name="T40" fmla="*/ 269 w 3843"/>
                <a:gd name="T41" fmla="*/ 1676 h 2412"/>
                <a:gd name="T42" fmla="*/ 308 w 3843"/>
                <a:gd name="T43" fmla="*/ 1708 h 2412"/>
                <a:gd name="T44" fmla="*/ 340 w 3843"/>
                <a:gd name="T45" fmla="*/ 1731 h 2412"/>
                <a:gd name="T46" fmla="*/ 435 w 3843"/>
                <a:gd name="T47" fmla="*/ 1684 h 2412"/>
                <a:gd name="T48" fmla="*/ 522 w 3843"/>
                <a:gd name="T49" fmla="*/ 1676 h 2412"/>
                <a:gd name="T50" fmla="*/ 506 w 3843"/>
                <a:gd name="T51" fmla="*/ 1787 h 2412"/>
                <a:gd name="T52" fmla="*/ 561 w 3843"/>
                <a:gd name="T53" fmla="*/ 1897 h 2412"/>
                <a:gd name="T54" fmla="*/ 577 w 3843"/>
                <a:gd name="T55" fmla="*/ 2016 h 2412"/>
                <a:gd name="T56" fmla="*/ 601 w 3843"/>
                <a:gd name="T57" fmla="*/ 2095 h 2412"/>
                <a:gd name="T58" fmla="*/ 672 w 3843"/>
                <a:gd name="T59" fmla="*/ 2166 h 2412"/>
                <a:gd name="T60" fmla="*/ 703 w 3843"/>
                <a:gd name="T61" fmla="*/ 2292 h 2412"/>
                <a:gd name="T62" fmla="*/ 735 w 3843"/>
                <a:gd name="T63" fmla="*/ 2324 h 2412"/>
                <a:gd name="T64" fmla="*/ 790 w 3843"/>
                <a:gd name="T65" fmla="*/ 2285 h 2412"/>
                <a:gd name="T66" fmla="*/ 861 w 3843"/>
                <a:gd name="T67" fmla="*/ 2308 h 2412"/>
                <a:gd name="T68" fmla="*/ 917 w 3843"/>
                <a:gd name="T69" fmla="*/ 2277 h 2412"/>
                <a:gd name="T70" fmla="*/ 980 w 3843"/>
                <a:gd name="T71" fmla="*/ 2285 h 2412"/>
                <a:gd name="T72" fmla="*/ 1075 w 3843"/>
                <a:gd name="T73" fmla="*/ 2308 h 2412"/>
                <a:gd name="T74" fmla="*/ 1122 w 3843"/>
                <a:gd name="T75" fmla="*/ 2308 h 2412"/>
                <a:gd name="T76" fmla="*/ 1162 w 3843"/>
                <a:gd name="T77" fmla="*/ 2332 h 2412"/>
                <a:gd name="T78" fmla="*/ 1225 w 3843"/>
                <a:gd name="T79" fmla="*/ 2229 h 2412"/>
                <a:gd name="T80" fmla="*/ 1296 w 3843"/>
                <a:gd name="T81" fmla="*/ 2301 h 2412"/>
                <a:gd name="T82" fmla="*/ 1336 w 3843"/>
                <a:gd name="T83" fmla="*/ 2364 h 2412"/>
                <a:gd name="T84" fmla="*/ 1367 w 3843"/>
                <a:gd name="T85" fmla="*/ 2182 h 2412"/>
                <a:gd name="T86" fmla="*/ 1391 w 3843"/>
                <a:gd name="T87" fmla="*/ 2135 h 2412"/>
                <a:gd name="T88" fmla="*/ 3700 w 3843"/>
                <a:gd name="T89" fmla="*/ 2380 h 2412"/>
                <a:gd name="T90" fmla="*/ 3842 w 3843"/>
                <a:gd name="T91" fmla="*/ 522 h 2412"/>
                <a:gd name="T92" fmla="*/ 87 w 3843"/>
                <a:gd name="T93" fmla="*/ 0 h 2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43" h="2412">
                  <a:moveTo>
                    <a:pt x="87" y="0"/>
                  </a:moveTo>
                  <a:lnTo>
                    <a:pt x="87" y="0"/>
                  </a:lnTo>
                  <a:cubicBezTo>
                    <a:pt x="79" y="16"/>
                    <a:pt x="79" y="48"/>
                    <a:pt x="79" y="63"/>
                  </a:cubicBezTo>
                  <a:cubicBezTo>
                    <a:pt x="79" y="95"/>
                    <a:pt x="71" y="190"/>
                    <a:pt x="55" y="229"/>
                  </a:cubicBezTo>
                  <a:cubicBezTo>
                    <a:pt x="47" y="269"/>
                    <a:pt x="24" y="356"/>
                    <a:pt x="24" y="387"/>
                  </a:cubicBezTo>
                  <a:cubicBezTo>
                    <a:pt x="16" y="419"/>
                    <a:pt x="0" y="451"/>
                    <a:pt x="8" y="482"/>
                  </a:cubicBezTo>
                  <a:cubicBezTo>
                    <a:pt x="24" y="514"/>
                    <a:pt x="79" y="593"/>
                    <a:pt x="87" y="633"/>
                  </a:cubicBezTo>
                  <a:cubicBezTo>
                    <a:pt x="87" y="672"/>
                    <a:pt x="63" y="704"/>
                    <a:pt x="63" y="735"/>
                  </a:cubicBezTo>
                  <a:cubicBezTo>
                    <a:pt x="63" y="775"/>
                    <a:pt x="95" y="775"/>
                    <a:pt x="118" y="807"/>
                  </a:cubicBezTo>
                  <a:cubicBezTo>
                    <a:pt x="134" y="830"/>
                    <a:pt x="166" y="814"/>
                    <a:pt x="174" y="854"/>
                  </a:cubicBezTo>
                  <a:cubicBezTo>
                    <a:pt x="182" y="893"/>
                    <a:pt x="158" y="925"/>
                    <a:pt x="197" y="949"/>
                  </a:cubicBezTo>
                  <a:cubicBezTo>
                    <a:pt x="237" y="973"/>
                    <a:pt x="245" y="973"/>
                    <a:pt x="253" y="1020"/>
                  </a:cubicBezTo>
                  <a:cubicBezTo>
                    <a:pt x="261" y="1067"/>
                    <a:pt x="229" y="1067"/>
                    <a:pt x="277" y="1099"/>
                  </a:cubicBezTo>
                  <a:cubicBezTo>
                    <a:pt x="316" y="1131"/>
                    <a:pt x="316" y="1178"/>
                    <a:pt x="355" y="1186"/>
                  </a:cubicBezTo>
                  <a:cubicBezTo>
                    <a:pt x="387" y="1194"/>
                    <a:pt x="411" y="1138"/>
                    <a:pt x="419" y="1186"/>
                  </a:cubicBezTo>
                  <a:cubicBezTo>
                    <a:pt x="427" y="1233"/>
                    <a:pt x="403" y="1281"/>
                    <a:pt x="387" y="1304"/>
                  </a:cubicBezTo>
                  <a:cubicBezTo>
                    <a:pt x="379" y="1320"/>
                    <a:pt x="348" y="1352"/>
                    <a:pt x="340" y="1391"/>
                  </a:cubicBezTo>
                  <a:cubicBezTo>
                    <a:pt x="324" y="1439"/>
                    <a:pt x="340" y="1478"/>
                    <a:pt x="340" y="1502"/>
                  </a:cubicBezTo>
                  <a:cubicBezTo>
                    <a:pt x="348" y="1518"/>
                    <a:pt x="340" y="1581"/>
                    <a:pt x="324" y="1581"/>
                  </a:cubicBezTo>
                  <a:cubicBezTo>
                    <a:pt x="300" y="1581"/>
                    <a:pt x="277" y="1573"/>
                    <a:pt x="277" y="1605"/>
                  </a:cubicBezTo>
                  <a:cubicBezTo>
                    <a:pt x="284" y="1637"/>
                    <a:pt x="277" y="1660"/>
                    <a:pt x="269" y="1676"/>
                  </a:cubicBezTo>
                  <a:cubicBezTo>
                    <a:pt x="261" y="1684"/>
                    <a:pt x="277" y="1684"/>
                    <a:pt x="308" y="1708"/>
                  </a:cubicBezTo>
                  <a:cubicBezTo>
                    <a:pt x="340" y="1731"/>
                    <a:pt x="277" y="1739"/>
                    <a:pt x="340" y="1731"/>
                  </a:cubicBezTo>
                  <a:cubicBezTo>
                    <a:pt x="395" y="1715"/>
                    <a:pt x="411" y="1715"/>
                    <a:pt x="435" y="1684"/>
                  </a:cubicBezTo>
                  <a:cubicBezTo>
                    <a:pt x="466" y="1660"/>
                    <a:pt x="514" y="1637"/>
                    <a:pt x="522" y="1676"/>
                  </a:cubicBezTo>
                  <a:cubicBezTo>
                    <a:pt x="522" y="1724"/>
                    <a:pt x="490" y="1755"/>
                    <a:pt x="506" y="1787"/>
                  </a:cubicBezTo>
                  <a:cubicBezTo>
                    <a:pt x="522" y="1826"/>
                    <a:pt x="529" y="1858"/>
                    <a:pt x="561" y="1897"/>
                  </a:cubicBezTo>
                  <a:cubicBezTo>
                    <a:pt x="585" y="1937"/>
                    <a:pt x="593" y="1968"/>
                    <a:pt x="577" y="2016"/>
                  </a:cubicBezTo>
                  <a:cubicBezTo>
                    <a:pt x="561" y="2063"/>
                    <a:pt x="537" y="2079"/>
                    <a:pt x="601" y="2095"/>
                  </a:cubicBezTo>
                  <a:cubicBezTo>
                    <a:pt x="656" y="2103"/>
                    <a:pt x="672" y="2127"/>
                    <a:pt x="672" y="2166"/>
                  </a:cubicBezTo>
                  <a:cubicBezTo>
                    <a:pt x="672" y="2206"/>
                    <a:pt x="688" y="2269"/>
                    <a:pt x="703" y="2292"/>
                  </a:cubicBezTo>
                  <a:cubicBezTo>
                    <a:pt x="711" y="2308"/>
                    <a:pt x="711" y="2348"/>
                    <a:pt x="735" y="2324"/>
                  </a:cubicBezTo>
                  <a:cubicBezTo>
                    <a:pt x="759" y="2292"/>
                    <a:pt x="759" y="2269"/>
                    <a:pt x="790" y="2285"/>
                  </a:cubicBezTo>
                  <a:cubicBezTo>
                    <a:pt x="822" y="2292"/>
                    <a:pt x="830" y="2301"/>
                    <a:pt x="861" y="2308"/>
                  </a:cubicBezTo>
                  <a:cubicBezTo>
                    <a:pt x="885" y="2308"/>
                    <a:pt x="901" y="2285"/>
                    <a:pt x="917" y="2277"/>
                  </a:cubicBezTo>
                  <a:cubicBezTo>
                    <a:pt x="933" y="2269"/>
                    <a:pt x="948" y="2261"/>
                    <a:pt x="980" y="2285"/>
                  </a:cubicBezTo>
                  <a:cubicBezTo>
                    <a:pt x="1012" y="2308"/>
                    <a:pt x="1035" y="2316"/>
                    <a:pt x="1075" y="2308"/>
                  </a:cubicBezTo>
                  <a:cubicBezTo>
                    <a:pt x="1107" y="2301"/>
                    <a:pt x="1083" y="2285"/>
                    <a:pt x="1122" y="2308"/>
                  </a:cubicBezTo>
                  <a:cubicBezTo>
                    <a:pt x="1162" y="2332"/>
                    <a:pt x="1114" y="2372"/>
                    <a:pt x="1162" y="2332"/>
                  </a:cubicBezTo>
                  <a:cubicBezTo>
                    <a:pt x="1209" y="2285"/>
                    <a:pt x="1194" y="2214"/>
                    <a:pt x="1225" y="2229"/>
                  </a:cubicBezTo>
                  <a:cubicBezTo>
                    <a:pt x="1257" y="2253"/>
                    <a:pt x="1288" y="2253"/>
                    <a:pt x="1296" y="2301"/>
                  </a:cubicBezTo>
                  <a:cubicBezTo>
                    <a:pt x="1304" y="2332"/>
                    <a:pt x="1312" y="2348"/>
                    <a:pt x="1336" y="2364"/>
                  </a:cubicBezTo>
                  <a:cubicBezTo>
                    <a:pt x="1367" y="2182"/>
                    <a:pt x="1367" y="2182"/>
                    <a:pt x="1367" y="2182"/>
                  </a:cubicBezTo>
                  <a:cubicBezTo>
                    <a:pt x="1367" y="2182"/>
                    <a:pt x="1367" y="2135"/>
                    <a:pt x="1391" y="2135"/>
                  </a:cubicBezTo>
                  <a:cubicBezTo>
                    <a:pt x="1415" y="2135"/>
                    <a:pt x="3486" y="2411"/>
                    <a:pt x="3700" y="2380"/>
                  </a:cubicBezTo>
                  <a:cubicBezTo>
                    <a:pt x="3842" y="522"/>
                    <a:pt x="3842" y="522"/>
                    <a:pt x="3842" y="522"/>
                  </a:cubicBezTo>
                  <a:cubicBezTo>
                    <a:pt x="2443" y="419"/>
                    <a:pt x="1122" y="206"/>
                    <a:pt x="87" y="0"/>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718" name="Freeform 264"/>
            <p:cNvSpPr>
              <a:spLocks noChangeArrowheads="1"/>
            </p:cNvSpPr>
            <p:nvPr/>
          </p:nvSpPr>
          <p:spPr bwMode="auto">
            <a:xfrm>
              <a:off x="14143371" y="4231733"/>
              <a:ext cx="2024756" cy="1261702"/>
            </a:xfrm>
            <a:custGeom>
              <a:avLst/>
              <a:gdLst>
                <a:gd name="T0" fmla="*/ 3644 w 3851"/>
                <a:gd name="T1" fmla="*/ 2396 h 2397"/>
                <a:gd name="T2" fmla="*/ 1367 w 3851"/>
                <a:gd name="T3" fmla="*/ 2190 h 2397"/>
                <a:gd name="T4" fmla="*/ 1288 w 3851"/>
                <a:gd name="T5" fmla="*/ 2309 h 2397"/>
                <a:gd name="T6" fmla="*/ 1217 w 3851"/>
                <a:gd name="T7" fmla="*/ 2245 h 2397"/>
                <a:gd name="T8" fmla="*/ 1138 w 3851"/>
                <a:gd name="T9" fmla="*/ 2364 h 2397"/>
                <a:gd name="T10" fmla="*/ 1130 w 3851"/>
                <a:gd name="T11" fmla="*/ 2348 h 2397"/>
                <a:gd name="T12" fmla="*/ 1099 w 3851"/>
                <a:gd name="T13" fmla="*/ 2309 h 2397"/>
                <a:gd name="T14" fmla="*/ 980 w 3851"/>
                <a:gd name="T15" fmla="*/ 2293 h 2397"/>
                <a:gd name="T16" fmla="*/ 917 w 3851"/>
                <a:gd name="T17" fmla="*/ 2293 h 2397"/>
                <a:gd name="T18" fmla="*/ 822 w 3851"/>
                <a:gd name="T19" fmla="*/ 2309 h 2397"/>
                <a:gd name="T20" fmla="*/ 751 w 3851"/>
                <a:gd name="T21" fmla="*/ 2309 h 2397"/>
                <a:gd name="T22" fmla="*/ 703 w 3851"/>
                <a:gd name="T23" fmla="*/ 2316 h 2397"/>
                <a:gd name="T24" fmla="*/ 593 w 3851"/>
                <a:gd name="T25" fmla="*/ 2103 h 2397"/>
                <a:gd name="T26" fmla="*/ 577 w 3851"/>
                <a:gd name="T27" fmla="*/ 2024 h 2397"/>
                <a:gd name="T28" fmla="*/ 506 w 3851"/>
                <a:gd name="T29" fmla="*/ 1803 h 2397"/>
                <a:gd name="T30" fmla="*/ 498 w 3851"/>
                <a:gd name="T31" fmla="*/ 1668 h 2397"/>
                <a:gd name="T32" fmla="*/ 308 w 3851"/>
                <a:gd name="T33" fmla="*/ 1747 h 2397"/>
                <a:gd name="T34" fmla="*/ 308 w 3851"/>
                <a:gd name="T35" fmla="*/ 1723 h 2397"/>
                <a:gd name="T36" fmla="*/ 269 w 3851"/>
                <a:gd name="T37" fmla="*/ 1684 h 2397"/>
                <a:gd name="T38" fmla="*/ 284 w 3851"/>
                <a:gd name="T39" fmla="*/ 1589 h 2397"/>
                <a:gd name="T40" fmla="*/ 332 w 3851"/>
                <a:gd name="T41" fmla="*/ 1581 h 2397"/>
                <a:gd name="T42" fmla="*/ 387 w 3851"/>
                <a:gd name="T43" fmla="*/ 1312 h 2397"/>
                <a:gd name="T44" fmla="*/ 411 w 3851"/>
                <a:gd name="T45" fmla="*/ 1178 h 2397"/>
                <a:gd name="T46" fmla="*/ 355 w 3851"/>
                <a:gd name="T47" fmla="*/ 1194 h 2397"/>
                <a:gd name="T48" fmla="*/ 245 w 3851"/>
                <a:gd name="T49" fmla="*/ 1068 h 2397"/>
                <a:gd name="T50" fmla="*/ 197 w 3851"/>
                <a:gd name="T51" fmla="*/ 957 h 2397"/>
                <a:gd name="T52" fmla="*/ 142 w 3851"/>
                <a:gd name="T53" fmla="*/ 830 h 2397"/>
                <a:gd name="T54" fmla="*/ 63 w 3851"/>
                <a:gd name="T55" fmla="*/ 743 h 2397"/>
                <a:gd name="T56" fmla="*/ 31 w 3851"/>
                <a:gd name="T57" fmla="*/ 546 h 2397"/>
                <a:gd name="T58" fmla="*/ 16 w 3851"/>
                <a:gd name="T59" fmla="*/ 395 h 2397"/>
                <a:gd name="T60" fmla="*/ 79 w 3851"/>
                <a:gd name="T61" fmla="*/ 8 h 2397"/>
                <a:gd name="T62" fmla="*/ 3842 w 3851"/>
                <a:gd name="T63" fmla="*/ 530 h 2397"/>
                <a:gd name="T64" fmla="*/ 3700 w 3851"/>
                <a:gd name="T65" fmla="*/ 2388 h 2397"/>
                <a:gd name="T66" fmla="*/ 1391 w 3851"/>
                <a:gd name="T67" fmla="*/ 2143 h 2397"/>
                <a:gd name="T68" fmla="*/ 3700 w 3851"/>
                <a:gd name="T69" fmla="*/ 2380 h 2397"/>
                <a:gd name="T70" fmla="*/ 79 w 3851"/>
                <a:gd name="T71" fmla="*/ 71 h 2397"/>
                <a:gd name="T72" fmla="*/ 16 w 3851"/>
                <a:gd name="T73" fmla="*/ 427 h 2397"/>
                <a:gd name="T74" fmla="*/ 87 w 3851"/>
                <a:gd name="T75" fmla="*/ 641 h 2397"/>
                <a:gd name="T76" fmla="*/ 95 w 3851"/>
                <a:gd name="T77" fmla="*/ 791 h 2397"/>
                <a:gd name="T78" fmla="*/ 182 w 3851"/>
                <a:gd name="T79" fmla="*/ 862 h 2397"/>
                <a:gd name="T80" fmla="*/ 221 w 3851"/>
                <a:gd name="T81" fmla="*/ 965 h 2397"/>
                <a:gd name="T82" fmla="*/ 277 w 3851"/>
                <a:gd name="T83" fmla="*/ 1107 h 2397"/>
                <a:gd name="T84" fmla="*/ 364 w 3851"/>
                <a:gd name="T85" fmla="*/ 1194 h 2397"/>
                <a:gd name="T86" fmla="*/ 419 w 3851"/>
                <a:gd name="T87" fmla="*/ 1194 h 2397"/>
                <a:gd name="T88" fmla="*/ 340 w 3851"/>
                <a:gd name="T89" fmla="*/ 1399 h 2397"/>
                <a:gd name="T90" fmla="*/ 324 w 3851"/>
                <a:gd name="T91" fmla="*/ 1589 h 2397"/>
                <a:gd name="T92" fmla="*/ 284 w 3851"/>
                <a:gd name="T93" fmla="*/ 1597 h 2397"/>
                <a:gd name="T94" fmla="*/ 269 w 3851"/>
                <a:gd name="T95" fmla="*/ 1684 h 2397"/>
                <a:gd name="T96" fmla="*/ 316 w 3851"/>
                <a:gd name="T97" fmla="*/ 1723 h 2397"/>
                <a:gd name="T98" fmla="*/ 435 w 3851"/>
                <a:gd name="T99" fmla="*/ 1692 h 2397"/>
                <a:gd name="T100" fmla="*/ 514 w 3851"/>
                <a:gd name="T101" fmla="*/ 1739 h 2397"/>
                <a:gd name="T102" fmla="*/ 561 w 3851"/>
                <a:gd name="T103" fmla="*/ 1898 h 2397"/>
                <a:gd name="T104" fmla="*/ 561 w 3851"/>
                <a:gd name="T105" fmla="*/ 2079 h 2397"/>
                <a:gd name="T106" fmla="*/ 703 w 3851"/>
                <a:gd name="T107" fmla="*/ 2293 h 2397"/>
                <a:gd name="T108" fmla="*/ 735 w 3851"/>
                <a:gd name="T109" fmla="*/ 2324 h 2397"/>
                <a:gd name="T110" fmla="*/ 822 w 3851"/>
                <a:gd name="T111" fmla="*/ 2300 h 2397"/>
                <a:gd name="T112" fmla="*/ 917 w 3851"/>
                <a:gd name="T113" fmla="*/ 2285 h 2397"/>
                <a:gd name="T114" fmla="*/ 988 w 3851"/>
                <a:gd name="T115" fmla="*/ 2293 h 2397"/>
                <a:gd name="T116" fmla="*/ 1091 w 3851"/>
                <a:gd name="T117" fmla="*/ 2309 h 2397"/>
                <a:gd name="T118" fmla="*/ 1138 w 3851"/>
                <a:gd name="T119" fmla="*/ 2348 h 2397"/>
                <a:gd name="T120" fmla="*/ 1217 w 3851"/>
                <a:gd name="T121" fmla="*/ 2237 h 2397"/>
                <a:gd name="T122" fmla="*/ 1296 w 3851"/>
                <a:gd name="T123" fmla="*/ 2309 h 2397"/>
                <a:gd name="T124" fmla="*/ 1391 w 3851"/>
                <a:gd name="T125" fmla="*/ 2143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1" h="2397">
                  <a:moveTo>
                    <a:pt x="3644" y="2396"/>
                  </a:moveTo>
                  <a:lnTo>
                    <a:pt x="3644" y="2396"/>
                  </a:lnTo>
                  <a:lnTo>
                    <a:pt x="3644" y="2396"/>
                  </a:lnTo>
                  <a:cubicBezTo>
                    <a:pt x="3328" y="2396"/>
                    <a:pt x="2047" y="2229"/>
                    <a:pt x="1565" y="2166"/>
                  </a:cubicBezTo>
                  <a:cubicBezTo>
                    <a:pt x="1462" y="2158"/>
                    <a:pt x="1391" y="2150"/>
                    <a:pt x="1391" y="2150"/>
                  </a:cubicBezTo>
                  <a:cubicBezTo>
                    <a:pt x="1375" y="2150"/>
                    <a:pt x="1367" y="2182"/>
                    <a:pt x="1367" y="2190"/>
                  </a:cubicBezTo>
                  <a:cubicBezTo>
                    <a:pt x="1336" y="2372"/>
                    <a:pt x="1336" y="2372"/>
                    <a:pt x="1336" y="2372"/>
                  </a:cubicBezTo>
                  <a:lnTo>
                    <a:pt x="1336" y="2372"/>
                  </a:lnTo>
                  <a:cubicBezTo>
                    <a:pt x="1312" y="2364"/>
                    <a:pt x="1296" y="2340"/>
                    <a:pt x="1288" y="2309"/>
                  </a:cubicBezTo>
                  <a:cubicBezTo>
                    <a:pt x="1288" y="2277"/>
                    <a:pt x="1265" y="2261"/>
                    <a:pt x="1241" y="2253"/>
                  </a:cubicBezTo>
                  <a:cubicBezTo>
                    <a:pt x="1233" y="2253"/>
                    <a:pt x="1233" y="2245"/>
                    <a:pt x="1225" y="2245"/>
                  </a:cubicBezTo>
                  <a:lnTo>
                    <a:pt x="1217" y="2245"/>
                  </a:lnTo>
                  <a:cubicBezTo>
                    <a:pt x="1209" y="2245"/>
                    <a:pt x="1209" y="2253"/>
                    <a:pt x="1201" y="2269"/>
                  </a:cubicBezTo>
                  <a:cubicBezTo>
                    <a:pt x="1194" y="2293"/>
                    <a:pt x="1186" y="2316"/>
                    <a:pt x="1162" y="2340"/>
                  </a:cubicBezTo>
                  <a:cubicBezTo>
                    <a:pt x="1146" y="2356"/>
                    <a:pt x="1138" y="2364"/>
                    <a:pt x="1138" y="2364"/>
                  </a:cubicBezTo>
                  <a:lnTo>
                    <a:pt x="1138" y="2364"/>
                  </a:lnTo>
                  <a:cubicBezTo>
                    <a:pt x="1130" y="2356"/>
                    <a:pt x="1130" y="2356"/>
                    <a:pt x="1130" y="2356"/>
                  </a:cubicBezTo>
                  <a:cubicBezTo>
                    <a:pt x="1130" y="2356"/>
                    <a:pt x="1130" y="2356"/>
                    <a:pt x="1130" y="2348"/>
                  </a:cubicBezTo>
                  <a:cubicBezTo>
                    <a:pt x="1138" y="2340"/>
                    <a:pt x="1138" y="2324"/>
                    <a:pt x="1122" y="2316"/>
                  </a:cubicBezTo>
                  <a:cubicBezTo>
                    <a:pt x="1107" y="2309"/>
                    <a:pt x="1099" y="2309"/>
                    <a:pt x="1099" y="2309"/>
                  </a:cubicBezTo>
                  <a:lnTo>
                    <a:pt x="1099" y="2309"/>
                  </a:lnTo>
                  <a:cubicBezTo>
                    <a:pt x="1091" y="2316"/>
                    <a:pt x="1083" y="2316"/>
                    <a:pt x="1075" y="2324"/>
                  </a:cubicBezTo>
                  <a:cubicBezTo>
                    <a:pt x="1067" y="2324"/>
                    <a:pt x="1059" y="2324"/>
                    <a:pt x="1051" y="2324"/>
                  </a:cubicBezTo>
                  <a:cubicBezTo>
                    <a:pt x="1028" y="2324"/>
                    <a:pt x="1004" y="2316"/>
                    <a:pt x="980" y="2293"/>
                  </a:cubicBezTo>
                  <a:cubicBezTo>
                    <a:pt x="972" y="2285"/>
                    <a:pt x="956" y="2285"/>
                    <a:pt x="948" y="2285"/>
                  </a:cubicBezTo>
                  <a:cubicBezTo>
                    <a:pt x="941" y="2285"/>
                    <a:pt x="925" y="2285"/>
                    <a:pt x="925" y="2285"/>
                  </a:cubicBezTo>
                  <a:cubicBezTo>
                    <a:pt x="917" y="2285"/>
                    <a:pt x="917" y="2293"/>
                    <a:pt x="917" y="2293"/>
                  </a:cubicBezTo>
                  <a:cubicBezTo>
                    <a:pt x="909" y="2293"/>
                    <a:pt x="909" y="2293"/>
                    <a:pt x="901" y="2300"/>
                  </a:cubicBezTo>
                  <a:cubicBezTo>
                    <a:pt x="893" y="2309"/>
                    <a:pt x="877" y="2316"/>
                    <a:pt x="861" y="2316"/>
                  </a:cubicBezTo>
                  <a:cubicBezTo>
                    <a:pt x="838" y="2316"/>
                    <a:pt x="830" y="2309"/>
                    <a:pt x="822" y="2309"/>
                  </a:cubicBezTo>
                  <a:cubicBezTo>
                    <a:pt x="814" y="2300"/>
                    <a:pt x="806" y="2300"/>
                    <a:pt x="790" y="2293"/>
                  </a:cubicBezTo>
                  <a:cubicBezTo>
                    <a:pt x="782" y="2293"/>
                    <a:pt x="775" y="2293"/>
                    <a:pt x="775" y="2293"/>
                  </a:cubicBezTo>
                  <a:cubicBezTo>
                    <a:pt x="767" y="2293"/>
                    <a:pt x="759" y="2293"/>
                    <a:pt x="751" y="2309"/>
                  </a:cubicBezTo>
                  <a:cubicBezTo>
                    <a:pt x="751" y="2316"/>
                    <a:pt x="743" y="2324"/>
                    <a:pt x="743" y="2332"/>
                  </a:cubicBezTo>
                  <a:cubicBezTo>
                    <a:pt x="735" y="2340"/>
                    <a:pt x="727" y="2340"/>
                    <a:pt x="727" y="2340"/>
                  </a:cubicBezTo>
                  <a:cubicBezTo>
                    <a:pt x="711" y="2340"/>
                    <a:pt x="711" y="2332"/>
                    <a:pt x="703" y="2316"/>
                  </a:cubicBezTo>
                  <a:cubicBezTo>
                    <a:pt x="703" y="2309"/>
                    <a:pt x="703" y="2300"/>
                    <a:pt x="695" y="2300"/>
                  </a:cubicBezTo>
                  <a:cubicBezTo>
                    <a:pt x="688" y="2285"/>
                    <a:pt x="664" y="2214"/>
                    <a:pt x="664" y="2174"/>
                  </a:cubicBezTo>
                  <a:cubicBezTo>
                    <a:pt x="664" y="2135"/>
                    <a:pt x="656" y="2111"/>
                    <a:pt x="593" y="2103"/>
                  </a:cubicBezTo>
                  <a:cubicBezTo>
                    <a:pt x="577" y="2103"/>
                    <a:pt x="561" y="2095"/>
                    <a:pt x="561" y="2087"/>
                  </a:cubicBezTo>
                  <a:cubicBezTo>
                    <a:pt x="553" y="2071"/>
                    <a:pt x="561" y="2063"/>
                    <a:pt x="561" y="2048"/>
                  </a:cubicBezTo>
                  <a:cubicBezTo>
                    <a:pt x="569" y="2040"/>
                    <a:pt x="569" y="2032"/>
                    <a:pt x="577" y="2024"/>
                  </a:cubicBezTo>
                  <a:cubicBezTo>
                    <a:pt x="585" y="1976"/>
                    <a:pt x="585" y="1945"/>
                    <a:pt x="553" y="1905"/>
                  </a:cubicBezTo>
                  <a:cubicBezTo>
                    <a:pt x="529" y="1866"/>
                    <a:pt x="522" y="1842"/>
                    <a:pt x="506" y="1810"/>
                  </a:cubicBezTo>
                  <a:lnTo>
                    <a:pt x="506" y="1803"/>
                  </a:lnTo>
                  <a:cubicBezTo>
                    <a:pt x="498" y="1779"/>
                    <a:pt x="498" y="1755"/>
                    <a:pt x="506" y="1739"/>
                  </a:cubicBezTo>
                  <a:cubicBezTo>
                    <a:pt x="514" y="1723"/>
                    <a:pt x="514" y="1708"/>
                    <a:pt x="514" y="1684"/>
                  </a:cubicBezTo>
                  <a:cubicBezTo>
                    <a:pt x="514" y="1668"/>
                    <a:pt x="506" y="1668"/>
                    <a:pt x="498" y="1668"/>
                  </a:cubicBezTo>
                  <a:cubicBezTo>
                    <a:pt x="482" y="1668"/>
                    <a:pt x="458" y="1684"/>
                    <a:pt x="442" y="1700"/>
                  </a:cubicBezTo>
                  <a:cubicBezTo>
                    <a:pt x="411" y="1723"/>
                    <a:pt x="395" y="1732"/>
                    <a:pt x="340" y="1739"/>
                  </a:cubicBezTo>
                  <a:cubicBezTo>
                    <a:pt x="324" y="1739"/>
                    <a:pt x="316" y="1747"/>
                    <a:pt x="308" y="1747"/>
                  </a:cubicBezTo>
                  <a:lnTo>
                    <a:pt x="308" y="1739"/>
                  </a:lnTo>
                  <a:cubicBezTo>
                    <a:pt x="300" y="1739"/>
                    <a:pt x="308" y="1739"/>
                    <a:pt x="308" y="1732"/>
                  </a:cubicBezTo>
                  <a:cubicBezTo>
                    <a:pt x="308" y="1732"/>
                    <a:pt x="308" y="1732"/>
                    <a:pt x="308" y="1723"/>
                  </a:cubicBezTo>
                  <a:cubicBezTo>
                    <a:pt x="308" y="1723"/>
                    <a:pt x="308" y="1716"/>
                    <a:pt x="300" y="1716"/>
                  </a:cubicBezTo>
                  <a:cubicBezTo>
                    <a:pt x="292" y="1708"/>
                    <a:pt x="284" y="1700"/>
                    <a:pt x="277" y="1700"/>
                  </a:cubicBezTo>
                  <a:cubicBezTo>
                    <a:pt x="269" y="1692"/>
                    <a:pt x="261" y="1692"/>
                    <a:pt x="269" y="1684"/>
                  </a:cubicBezTo>
                  <a:cubicBezTo>
                    <a:pt x="269" y="1676"/>
                    <a:pt x="269" y="1676"/>
                    <a:pt x="269" y="1676"/>
                  </a:cubicBezTo>
                  <a:cubicBezTo>
                    <a:pt x="269" y="1668"/>
                    <a:pt x="277" y="1645"/>
                    <a:pt x="277" y="1613"/>
                  </a:cubicBezTo>
                  <a:cubicBezTo>
                    <a:pt x="277" y="1605"/>
                    <a:pt x="277" y="1597"/>
                    <a:pt x="284" y="1589"/>
                  </a:cubicBezTo>
                  <a:cubicBezTo>
                    <a:pt x="284" y="1581"/>
                    <a:pt x="300" y="1581"/>
                    <a:pt x="308" y="1581"/>
                  </a:cubicBezTo>
                  <a:cubicBezTo>
                    <a:pt x="308" y="1581"/>
                    <a:pt x="308" y="1581"/>
                    <a:pt x="316" y="1581"/>
                  </a:cubicBezTo>
                  <a:cubicBezTo>
                    <a:pt x="316" y="1581"/>
                    <a:pt x="324" y="1581"/>
                    <a:pt x="332" y="1581"/>
                  </a:cubicBezTo>
                  <a:cubicBezTo>
                    <a:pt x="340" y="1565"/>
                    <a:pt x="340" y="1526"/>
                    <a:pt x="340" y="1510"/>
                  </a:cubicBezTo>
                  <a:cubicBezTo>
                    <a:pt x="332" y="1479"/>
                    <a:pt x="324" y="1439"/>
                    <a:pt x="332" y="1399"/>
                  </a:cubicBezTo>
                  <a:cubicBezTo>
                    <a:pt x="340" y="1360"/>
                    <a:pt x="371" y="1328"/>
                    <a:pt x="387" y="1312"/>
                  </a:cubicBezTo>
                  <a:cubicBezTo>
                    <a:pt x="387" y="1305"/>
                    <a:pt x="387" y="1305"/>
                    <a:pt x="387" y="1305"/>
                  </a:cubicBezTo>
                  <a:cubicBezTo>
                    <a:pt x="403" y="1289"/>
                    <a:pt x="419" y="1241"/>
                    <a:pt x="419" y="1194"/>
                  </a:cubicBezTo>
                  <a:cubicBezTo>
                    <a:pt x="411" y="1186"/>
                    <a:pt x="411" y="1178"/>
                    <a:pt x="411" y="1178"/>
                  </a:cubicBezTo>
                  <a:cubicBezTo>
                    <a:pt x="403" y="1178"/>
                    <a:pt x="403" y="1178"/>
                    <a:pt x="395" y="1186"/>
                  </a:cubicBezTo>
                  <a:cubicBezTo>
                    <a:pt x="387" y="1194"/>
                    <a:pt x="371" y="1194"/>
                    <a:pt x="364" y="1194"/>
                  </a:cubicBezTo>
                  <a:cubicBezTo>
                    <a:pt x="355" y="1194"/>
                    <a:pt x="355" y="1194"/>
                    <a:pt x="355" y="1194"/>
                  </a:cubicBezTo>
                  <a:cubicBezTo>
                    <a:pt x="332" y="1194"/>
                    <a:pt x="324" y="1178"/>
                    <a:pt x="316" y="1162"/>
                  </a:cubicBezTo>
                  <a:cubicBezTo>
                    <a:pt x="308" y="1146"/>
                    <a:pt x="292" y="1123"/>
                    <a:pt x="269" y="1115"/>
                  </a:cubicBezTo>
                  <a:cubicBezTo>
                    <a:pt x="245" y="1091"/>
                    <a:pt x="245" y="1083"/>
                    <a:pt x="245" y="1068"/>
                  </a:cubicBezTo>
                  <a:cubicBezTo>
                    <a:pt x="253" y="1052"/>
                    <a:pt x="253" y="1044"/>
                    <a:pt x="253" y="1028"/>
                  </a:cubicBezTo>
                  <a:cubicBezTo>
                    <a:pt x="245" y="988"/>
                    <a:pt x="237" y="988"/>
                    <a:pt x="213" y="973"/>
                  </a:cubicBezTo>
                  <a:cubicBezTo>
                    <a:pt x="205" y="965"/>
                    <a:pt x="205" y="965"/>
                    <a:pt x="197" y="957"/>
                  </a:cubicBezTo>
                  <a:cubicBezTo>
                    <a:pt x="166" y="941"/>
                    <a:pt x="166" y="917"/>
                    <a:pt x="174" y="901"/>
                  </a:cubicBezTo>
                  <a:cubicBezTo>
                    <a:pt x="174" y="886"/>
                    <a:pt x="174" y="870"/>
                    <a:pt x="174" y="862"/>
                  </a:cubicBezTo>
                  <a:cubicBezTo>
                    <a:pt x="166" y="838"/>
                    <a:pt x="158" y="838"/>
                    <a:pt x="142" y="830"/>
                  </a:cubicBezTo>
                  <a:cubicBezTo>
                    <a:pt x="134" y="830"/>
                    <a:pt x="118" y="822"/>
                    <a:pt x="111" y="815"/>
                  </a:cubicBezTo>
                  <a:cubicBezTo>
                    <a:pt x="102" y="806"/>
                    <a:pt x="95" y="799"/>
                    <a:pt x="95" y="791"/>
                  </a:cubicBezTo>
                  <a:cubicBezTo>
                    <a:pt x="79" y="783"/>
                    <a:pt x="63" y="767"/>
                    <a:pt x="63" y="743"/>
                  </a:cubicBezTo>
                  <a:cubicBezTo>
                    <a:pt x="63" y="728"/>
                    <a:pt x="71" y="720"/>
                    <a:pt x="71" y="704"/>
                  </a:cubicBezTo>
                  <a:cubicBezTo>
                    <a:pt x="79" y="680"/>
                    <a:pt x="79" y="664"/>
                    <a:pt x="79" y="641"/>
                  </a:cubicBezTo>
                  <a:cubicBezTo>
                    <a:pt x="79" y="617"/>
                    <a:pt x="55" y="577"/>
                    <a:pt x="31" y="546"/>
                  </a:cubicBezTo>
                  <a:cubicBezTo>
                    <a:pt x="24" y="522"/>
                    <a:pt x="8" y="506"/>
                    <a:pt x="8" y="490"/>
                  </a:cubicBezTo>
                  <a:cubicBezTo>
                    <a:pt x="0" y="475"/>
                    <a:pt x="8" y="451"/>
                    <a:pt x="8" y="427"/>
                  </a:cubicBezTo>
                  <a:cubicBezTo>
                    <a:pt x="16" y="419"/>
                    <a:pt x="16" y="403"/>
                    <a:pt x="16" y="395"/>
                  </a:cubicBezTo>
                  <a:cubicBezTo>
                    <a:pt x="24" y="364"/>
                    <a:pt x="39" y="277"/>
                    <a:pt x="55" y="237"/>
                  </a:cubicBezTo>
                  <a:cubicBezTo>
                    <a:pt x="71" y="198"/>
                    <a:pt x="71" y="95"/>
                    <a:pt x="71" y="71"/>
                  </a:cubicBezTo>
                  <a:cubicBezTo>
                    <a:pt x="71" y="56"/>
                    <a:pt x="79" y="32"/>
                    <a:pt x="79" y="8"/>
                  </a:cubicBezTo>
                  <a:cubicBezTo>
                    <a:pt x="79" y="0"/>
                    <a:pt x="79" y="0"/>
                    <a:pt x="79" y="0"/>
                  </a:cubicBezTo>
                  <a:cubicBezTo>
                    <a:pt x="87" y="8"/>
                    <a:pt x="87" y="8"/>
                    <a:pt x="87" y="8"/>
                  </a:cubicBezTo>
                  <a:cubicBezTo>
                    <a:pt x="1391" y="261"/>
                    <a:pt x="2656" y="443"/>
                    <a:pt x="3842" y="530"/>
                  </a:cubicBezTo>
                  <a:cubicBezTo>
                    <a:pt x="3850" y="530"/>
                    <a:pt x="3850" y="530"/>
                    <a:pt x="3850" y="530"/>
                  </a:cubicBezTo>
                  <a:cubicBezTo>
                    <a:pt x="3707" y="2388"/>
                    <a:pt x="3707" y="2388"/>
                    <a:pt x="3707" y="2388"/>
                  </a:cubicBezTo>
                  <a:cubicBezTo>
                    <a:pt x="3700" y="2388"/>
                    <a:pt x="3700" y="2388"/>
                    <a:pt x="3700" y="2388"/>
                  </a:cubicBezTo>
                  <a:cubicBezTo>
                    <a:pt x="3692" y="2388"/>
                    <a:pt x="3668" y="2396"/>
                    <a:pt x="3644" y="2396"/>
                  </a:cubicBezTo>
                  <a:close/>
                  <a:moveTo>
                    <a:pt x="1391" y="2143"/>
                  </a:moveTo>
                  <a:lnTo>
                    <a:pt x="1391" y="2143"/>
                  </a:lnTo>
                  <a:cubicBezTo>
                    <a:pt x="1391" y="2143"/>
                    <a:pt x="1447" y="2150"/>
                    <a:pt x="1565" y="2158"/>
                  </a:cubicBezTo>
                  <a:cubicBezTo>
                    <a:pt x="2047" y="2222"/>
                    <a:pt x="3328" y="2388"/>
                    <a:pt x="3644" y="2388"/>
                  </a:cubicBezTo>
                  <a:cubicBezTo>
                    <a:pt x="3668" y="2388"/>
                    <a:pt x="3684" y="2380"/>
                    <a:pt x="3700" y="2380"/>
                  </a:cubicBezTo>
                  <a:cubicBezTo>
                    <a:pt x="3842" y="538"/>
                    <a:pt x="3842" y="538"/>
                    <a:pt x="3842" y="538"/>
                  </a:cubicBezTo>
                  <a:cubicBezTo>
                    <a:pt x="2656" y="451"/>
                    <a:pt x="1391" y="269"/>
                    <a:pt x="87" y="16"/>
                  </a:cubicBezTo>
                  <a:cubicBezTo>
                    <a:pt x="79" y="32"/>
                    <a:pt x="79" y="63"/>
                    <a:pt x="79" y="71"/>
                  </a:cubicBezTo>
                  <a:cubicBezTo>
                    <a:pt x="79" y="103"/>
                    <a:pt x="79" y="198"/>
                    <a:pt x="63" y="237"/>
                  </a:cubicBezTo>
                  <a:cubicBezTo>
                    <a:pt x="47" y="277"/>
                    <a:pt x="31" y="364"/>
                    <a:pt x="24" y="395"/>
                  </a:cubicBezTo>
                  <a:cubicBezTo>
                    <a:pt x="24" y="403"/>
                    <a:pt x="24" y="419"/>
                    <a:pt x="16" y="427"/>
                  </a:cubicBezTo>
                  <a:cubicBezTo>
                    <a:pt x="8" y="451"/>
                    <a:pt x="8" y="467"/>
                    <a:pt x="16" y="490"/>
                  </a:cubicBezTo>
                  <a:cubicBezTo>
                    <a:pt x="16" y="506"/>
                    <a:pt x="31" y="522"/>
                    <a:pt x="39" y="538"/>
                  </a:cubicBezTo>
                  <a:cubicBezTo>
                    <a:pt x="63" y="577"/>
                    <a:pt x="87" y="617"/>
                    <a:pt x="87" y="641"/>
                  </a:cubicBezTo>
                  <a:cubicBezTo>
                    <a:pt x="87" y="664"/>
                    <a:pt x="87" y="680"/>
                    <a:pt x="79" y="704"/>
                  </a:cubicBezTo>
                  <a:cubicBezTo>
                    <a:pt x="71" y="720"/>
                    <a:pt x="71" y="735"/>
                    <a:pt x="71" y="743"/>
                  </a:cubicBezTo>
                  <a:cubicBezTo>
                    <a:pt x="71" y="767"/>
                    <a:pt x="79" y="775"/>
                    <a:pt x="95" y="791"/>
                  </a:cubicBezTo>
                  <a:cubicBezTo>
                    <a:pt x="102" y="791"/>
                    <a:pt x="111" y="799"/>
                    <a:pt x="118" y="806"/>
                  </a:cubicBezTo>
                  <a:cubicBezTo>
                    <a:pt x="126" y="822"/>
                    <a:pt x="134" y="822"/>
                    <a:pt x="142" y="822"/>
                  </a:cubicBezTo>
                  <a:cubicBezTo>
                    <a:pt x="158" y="830"/>
                    <a:pt x="174" y="830"/>
                    <a:pt x="182" y="862"/>
                  </a:cubicBezTo>
                  <a:cubicBezTo>
                    <a:pt x="182" y="870"/>
                    <a:pt x="182" y="886"/>
                    <a:pt x="182" y="901"/>
                  </a:cubicBezTo>
                  <a:cubicBezTo>
                    <a:pt x="174" y="917"/>
                    <a:pt x="174" y="941"/>
                    <a:pt x="197" y="949"/>
                  </a:cubicBezTo>
                  <a:cubicBezTo>
                    <a:pt x="205" y="957"/>
                    <a:pt x="213" y="957"/>
                    <a:pt x="221" y="965"/>
                  </a:cubicBezTo>
                  <a:cubicBezTo>
                    <a:pt x="245" y="981"/>
                    <a:pt x="253" y="988"/>
                    <a:pt x="261" y="1028"/>
                  </a:cubicBezTo>
                  <a:cubicBezTo>
                    <a:pt x="261" y="1044"/>
                    <a:pt x="261" y="1059"/>
                    <a:pt x="253" y="1068"/>
                  </a:cubicBezTo>
                  <a:cubicBezTo>
                    <a:pt x="253" y="1083"/>
                    <a:pt x="253" y="1083"/>
                    <a:pt x="277" y="1107"/>
                  </a:cubicBezTo>
                  <a:cubicBezTo>
                    <a:pt x="300" y="1123"/>
                    <a:pt x="308" y="1139"/>
                    <a:pt x="324" y="1154"/>
                  </a:cubicBezTo>
                  <a:cubicBezTo>
                    <a:pt x="332" y="1170"/>
                    <a:pt x="340" y="1186"/>
                    <a:pt x="355" y="1186"/>
                  </a:cubicBezTo>
                  <a:cubicBezTo>
                    <a:pt x="355" y="1194"/>
                    <a:pt x="355" y="1194"/>
                    <a:pt x="364" y="1194"/>
                  </a:cubicBezTo>
                  <a:cubicBezTo>
                    <a:pt x="371" y="1194"/>
                    <a:pt x="379" y="1186"/>
                    <a:pt x="387" y="1178"/>
                  </a:cubicBezTo>
                  <a:cubicBezTo>
                    <a:pt x="395" y="1178"/>
                    <a:pt x="403" y="1170"/>
                    <a:pt x="411" y="1170"/>
                  </a:cubicBezTo>
                  <a:cubicBezTo>
                    <a:pt x="419" y="1170"/>
                    <a:pt x="419" y="1186"/>
                    <a:pt x="419" y="1194"/>
                  </a:cubicBezTo>
                  <a:cubicBezTo>
                    <a:pt x="427" y="1233"/>
                    <a:pt x="411" y="1289"/>
                    <a:pt x="395" y="1312"/>
                  </a:cubicBezTo>
                  <a:cubicBezTo>
                    <a:pt x="387" y="1312"/>
                    <a:pt x="387" y="1312"/>
                    <a:pt x="387" y="1312"/>
                  </a:cubicBezTo>
                  <a:cubicBezTo>
                    <a:pt x="371" y="1336"/>
                    <a:pt x="348" y="1368"/>
                    <a:pt x="340" y="1399"/>
                  </a:cubicBezTo>
                  <a:cubicBezTo>
                    <a:pt x="332" y="1439"/>
                    <a:pt x="340" y="1479"/>
                    <a:pt x="348" y="1502"/>
                  </a:cubicBezTo>
                  <a:cubicBezTo>
                    <a:pt x="348" y="1526"/>
                    <a:pt x="348" y="1565"/>
                    <a:pt x="332" y="1581"/>
                  </a:cubicBezTo>
                  <a:cubicBezTo>
                    <a:pt x="332" y="1589"/>
                    <a:pt x="324" y="1589"/>
                    <a:pt x="324" y="1589"/>
                  </a:cubicBezTo>
                  <a:cubicBezTo>
                    <a:pt x="316" y="1589"/>
                    <a:pt x="316" y="1589"/>
                    <a:pt x="316" y="1589"/>
                  </a:cubicBezTo>
                  <a:cubicBezTo>
                    <a:pt x="308" y="1589"/>
                    <a:pt x="308" y="1589"/>
                    <a:pt x="308" y="1589"/>
                  </a:cubicBezTo>
                  <a:cubicBezTo>
                    <a:pt x="300" y="1589"/>
                    <a:pt x="292" y="1589"/>
                    <a:pt x="284" y="1597"/>
                  </a:cubicBezTo>
                  <a:cubicBezTo>
                    <a:pt x="284" y="1597"/>
                    <a:pt x="284" y="1605"/>
                    <a:pt x="284" y="1613"/>
                  </a:cubicBezTo>
                  <a:cubicBezTo>
                    <a:pt x="284" y="1645"/>
                    <a:pt x="277" y="1668"/>
                    <a:pt x="269" y="1684"/>
                  </a:cubicBezTo>
                  <a:lnTo>
                    <a:pt x="269" y="1684"/>
                  </a:lnTo>
                  <a:cubicBezTo>
                    <a:pt x="269" y="1692"/>
                    <a:pt x="269" y="1692"/>
                    <a:pt x="277" y="1692"/>
                  </a:cubicBezTo>
                  <a:cubicBezTo>
                    <a:pt x="284" y="1700"/>
                    <a:pt x="292" y="1700"/>
                    <a:pt x="308" y="1708"/>
                  </a:cubicBezTo>
                  <a:cubicBezTo>
                    <a:pt x="316" y="1716"/>
                    <a:pt x="316" y="1723"/>
                    <a:pt x="316" y="1723"/>
                  </a:cubicBezTo>
                  <a:cubicBezTo>
                    <a:pt x="316" y="1732"/>
                    <a:pt x="316" y="1732"/>
                    <a:pt x="316" y="1739"/>
                  </a:cubicBezTo>
                  <a:cubicBezTo>
                    <a:pt x="316" y="1732"/>
                    <a:pt x="324" y="1732"/>
                    <a:pt x="332" y="1732"/>
                  </a:cubicBezTo>
                  <a:cubicBezTo>
                    <a:pt x="395" y="1723"/>
                    <a:pt x="411" y="1716"/>
                    <a:pt x="435" y="1692"/>
                  </a:cubicBezTo>
                  <a:cubicBezTo>
                    <a:pt x="450" y="1676"/>
                    <a:pt x="482" y="1660"/>
                    <a:pt x="498" y="1660"/>
                  </a:cubicBezTo>
                  <a:cubicBezTo>
                    <a:pt x="506" y="1660"/>
                    <a:pt x="522" y="1668"/>
                    <a:pt x="522" y="1684"/>
                  </a:cubicBezTo>
                  <a:cubicBezTo>
                    <a:pt x="522" y="1708"/>
                    <a:pt x="522" y="1723"/>
                    <a:pt x="514" y="1739"/>
                  </a:cubicBezTo>
                  <a:cubicBezTo>
                    <a:pt x="506" y="1755"/>
                    <a:pt x="506" y="1779"/>
                    <a:pt x="514" y="1795"/>
                  </a:cubicBezTo>
                  <a:cubicBezTo>
                    <a:pt x="514" y="1803"/>
                    <a:pt x="514" y="1803"/>
                    <a:pt x="514" y="1810"/>
                  </a:cubicBezTo>
                  <a:cubicBezTo>
                    <a:pt x="529" y="1842"/>
                    <a:pt x="537" y="1866"/>
                    <a:pt x="561" y="1898"/>
                  </a:cubicBezTo>
                  <a:cubicBezTo>
                    <a:pt x="593" y="1937"/>
                    <a:pt x="593" y="1976"/>
                    <a:pt x="585" y="2024"/>
                  </a:cubicBezTo>
                  <a:cubicBezTo>
                    <a:pt x="577" y="2032"/>
                    <a:pt x="577" y="2040"/>
                    <a:pt x="569" y="2048"/>
                  </a:cubicBezTo>
                  <a:cubicBezTo>
                    <a:pt x="569" y="2063"/>
                    <a:pt x="561" y="2071"/>
                    <a:pt x="561" y="2079"/>
                  </a:cubicBezTo>
                  <a:cubicBezTo>
                    <a:pt x="569" y="2087"/>
                    <a:pt x="577" y="2095"/>
                    <a:pt x="601" y="2095"/>
                  </a:cubicBezTo>
                  <a:cubicBezTo>
                    <a:pt x="656" y="2111"/>
                    <a:pt x="672" y="2127"/>
                    <a:pt x="672" y="2174"/>
                  </a:cubicBezTo>
                  <a:cubicBezTo>
                    <a:pt x="672" y="2214"/>
                    <a:pt x="695" y="2277"/>
                    <a:pt x="703" y="2293"/>
                  </a:cubicBezTo>
                  <a:cubicBezTo>
                    <a:pt x="711" y="2300"/>
                    <a:pt x="711" y="2309"/>
                    <a:pt x="711" y="2316"/>
                  </a:cubicBezTo>
                  <a:cubicBezTo>
                    <a:pt x="719" y="2324"/>
                    <a:pt x="719" y="2332"/>
                    <a:pt x="727" y="2332"/>
                  </a:cubicBezTo>
                  <a:cubicBezTo>
                    <a:pt x="727" y="2332"/>
                    <a:pt x="727" y="2332"/>
                    <a:pt x="735" y="2324"/>
                  </a:cubicBezTo>
                  <a:cubicBezTo>
                    <a:pt x="743" y="2316"/>
                    <a:pt x="743" y="2309"/>
                    <a:pt x="743" y="2309"/>
                  </a:cubicBezTo>
                  <a:cubicBezTo>
                    <a:pt x="759" y="2285"/>
                    <a:pt x="767" y="2277"/>
                    <a:pt x="790" y="2285"/>
                  </a:cubicBezTo>
                  <a:cubicBezTo>
                    <a:pt x="806" y="2293"/>
                    <a:pt x="814" y="2293"/>
                    <a:pt x="822" y="2300"/>
                  </a:cubicBezTo>
                  <a:cubicBezTo>
                    <a:pt x="838" y="2309"/>
                    <a:pt x="846" y="2309"/>
                    <a:pt x="861" y="2309"/>
                  </a:cubicBezTo>
                  <a:cubicBezTo>
                    <a:pt x="877" y="2316"/>
                    <a:pt x="885" y="2300"/>
                    <a:pt x="901" y="2293"/>
                  </a:cubicBezTo>
                  <a:cubicBezTo>
                    <a:pt x="901" y="2293"/>
                    <a:pt x="909" y="2285"/>
                    <a:pt x="917" y="2285"/>
                  </a:cubicBezTo>
                  <a:lnTo>
                    <a:pt x="917" y="2285"/>
                  </a:lnTo>
                  <a:cubicBezTo>
                    <a:pt x="925" y="2277"/>
                    <a:pt x="933" y="2277"/>
                    <a:pt x="948" y="2277"/>
                  </a:cubicBezTo>
                  <a:cubicBezTo>
                    <a:pt x="956" y="2277"/>
                    <a:pt x="972" y="2277"/>
                    <a:pt x="988" y="2293"/>
                  </a:cubicBezTo>
                  <a:cubicBezTo>
                    <a:pt x="1012" y="2309"/>
                    <a:pt x="1028" y="2316"/>
                    <a:pt x="1051" y="2316"/>
                  </a:cubicBezTo>
                  <a:cubicBezTo>
                    <a:pt x="1059" y="2316"/>
                    <a:pt x="1059" y="2316"/>
                    <a:pt x="1067" y="2316"/>
                  </a:cubicBezTo>
                  <a:cubicBezTo>
                    <a:pt x="1083" y="2309"/>
                    <a:pt x="1091" y="2309"/>
                    <a:pt x="1091" y="2309"/>
                  </a:cubicBezTo>
                  <a:cubicBezTo>
                    <a:pt x="1091" y="2300"/>
                    <a:pt x="1099" y="2300"/>
                    <a:pt x="1099" y="2300"/>
                  </a:cubicBezTo>
                  <a:cubicBezTo>
                    <a:pt x="1107" y="2300"/>
                    <a:pt x="1114" y="2300"/>
                    <a:pt x="1122" y="2309"/>
                  </a:cubicBezTo>
                  <a:cubicBezTo>
                    <a:pt x="1146" y="2324"/>
                    <a:pt x="1138" y="2340"/>
                    <a:pt x="1138" y="2348"/>
                  </a:cubicBezTo>
                  <a:cubicBezTo>
                    <a:pt x="1146" y="2348"/>
                    <a:pt x="1146" y="2340"/>
                    <a:pt x="1154" y="2332"/>
                  </a:cubicBezTo>
                  <a:cubicBezTo>
                    <a:pt x="1178" y="2316"/>
                    <a:pt x="1186" y="2285"/>
                    <a:pt x="1194" y="2269"/>
                  </a:cubicBezTo>
                  <a:cubicBezTo>
                    <a:pt x="1201" y="2245"/>
                    <a:pt x="1209" y="2237"/>
                    <a:pt x="1217" y="2237"/>
                  </a:cubicBezTo>
                  <a:cubicBezTo>
                    <a:pt x="1225" y="2237"/>
                    <a:pt x="1225" y="2237"/>
                    <a:pt x="1225" y="2237"/>
                  </a:cubicBezTo>
                  <a:cubicBezTo>
                    <a:pt x="1233" y="2237"/>
                    <a:pt x="1241" y="2245"/>
                    <a:pt x="1241" y="2245"/>
                  </a:cubicBezTo>
                  <a:cubicBezTo>
                    <a:pt x="1272" y="2261"/>
                    <a:pt x="1288" y="2269"/>
                    <a:pt x="1296" y="2309"/>
                  </a:cubicBezTo>
                  <a:cubicBezTo>
                    <a:pt x="1304" y="2340"/>
                    <a:pt x="1312" y="2356"/>
                    <a:pt x="1336" y="2364"/>
                  </a:cubicBezTo>
                  <a:cubicBezTo>
                    <a:pt x="1360" y="2190"/>
                    <a:pt x="1360" y="2190"/>
                    <a:pt x="1360" y="2190"/>
                  </a:cubicBezTo>
                  <a:cubicBezTo>
                    <a:pt x="1360" y="2182"/>
                    <a:pt x="1367" y="2143"/>
                    <a:pt x="1391" y="2143"/>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743" name="Freeform 289"/>
            <p:cNvSpPr>
              <a:spLocks noChangeArrowheads="1"/>
            </p:cNvSpPr>
            <p:nvPr/>
          </p:nvSpPr>
          <p:spPr bwMode="auto">
            <a:xfrm>
              <a:off x="14709281" y="5358915"/>
              <a:ext cx="1382306" cy="1127184"/>
            </a:xfrm>
            <a:custGeom>
              <a:avLst/>
              <a:gdLst>
                <a:gd name="T0" fmla="*/ 316 w 2626"/>
                <a:gd name="T1" fmla="*/ 0 h 2143"/>
                <a:gd name="T2" fmla="*/ 316 w 2626"/>
                <a:gd name="T3" fmla="*/ 0 h 2143"/>
                <a:gd name="T4" fmla="*/ 292 w 2626"/>
                <a:gd name="T5" fmla="*/ 47 h 2143"/>
                <a:gd name="T6" fmla="*/ 71 w 2626"/>
                <a:gd name="T7" fmla="*/ 1407 h 2143"/>
                <a:gd name="T8" fmla="*/ 0 w 2626"/>
                <a:gd name="T9" fmla="*/ 1857 h 2143"/>
                <a:gd name="T10" fmla="*/ 696 w 2626"/>
                <a:gd name="T11" fmla="*/ 1944 h 2143"/>
                <a:gd name="T12" fmla="*/ 719 w 2626"/>
                <a:gd name="T13" fmla="*/ 1968 h 2143"/>
                <a:gd name="T14" fmla="*/ 719 w 2626"/>
                <a:gd name="T15" fmla="*/ 1944 h 2143"/>
                <a:gd name="T16" fmla="*/ 2498 w 2626"/>
                <a:gd name="T17" fmla="*/ 2142 h 2143"/>
                <a:gd name="T18" fmla="*/ 2625 w 2626"/>
                <a:gd name="T19" fmla="*/ 245 h 2143"/>
                <a:gd name="T20" fmla="*/ 316 w 2626"/>
                <a:gd name="T21" fmla="*/ 0 h 2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6" h="2143">
                  <a:moveTo>
                    <a:pt x="316" y="0"/>
                  </a:moveTo>
                  <a:lnTo>
                    <a:pt x="316" y="0"/>
                  </a:lnTo>
                  <a:cubicBezTo>
                    <a:pt x="292" y="0"/>
                    <a:pt x="292" y="47"/>
                    <a:pt x="292" y="47"/>
                  </a:cubicBezTo>
                  <a:cubicBezTo>
                    <a:pt x="71" y="1407"/>
                    <a:pt x="71" y="1407"/>
                    <a:pt x="71" y="1407"/>
                  </a:cubicBezTo>
                  <a:cubicBezTo>
                    <a:pt x="0" y="1857"/>
                    <a:pt x="0" y="1857"/>
                    <a:pt x="0" y="1857"/>
                  </a:cubicBezTo>
                  <a:cubicBezTo>
                    <a:pt x="696" y="1944"/>
                    <a:pt x="696" y="1944"/>
                    <a:pt x="696" y="1944"/>
                  </a:cubicBezTo>
                  <a:cubicBezTo>
                    <a:pt x="719" y="1968"/>
                    <a:pt x="719" y="1968"/>
                    <a:pt x="719" y="1968"/>
                  </a:cubicBezTo>
                  <a:cubicBezTo>
                    <a:pt x="719" y="1944"/>
                    <a:pt x="719" y="1944"/>
                    <a:pt x="719" y="1944"/>
                  </a:cubicBezTo>
                  <a:cubicBezTo>
                    <a:pt x="719" y="1944"/>
                    <a:pt x="1771" y="2087"/>
                    <a:pt x="2498" y="2142"/>
                  </a:cubicBezTo>
                  <a:cubicBezTo>
                    <a:pt x="2625" y="245"/>
                    <a:pt x="2625" y="245"/>
                    <a:pt x="2625" y="245"/>
                  </a:cubicBezTo>
                  <a:cubicBezTo>
                    <a:pt x="2411" y="276"/>
                    <a:pt x="340" y="0"/>
                    <a:pt x="316" y="0"/>
                  </a:cubicBezTo>
                </a:path>
              </a:pathLst>
            </a:custGeom>
            <a:solidFill>
              <a:srgbClr val="445469"/>
            </a:solidFill>
            <a:ln>
              <a:solidFill>
                <a:schemeClr val="bg2"/>
              </a:solidFill>
            </a:ln>
            <a:effectLst/>
          </p:spPr>
          <p:txBody>
            <a:bodyPr wrap="none" anchor="ctr"/>
            <a:lstStyle/>
            <a:p>
              <a:pPr defTabSz="914194"/>
              <a:endParaRPr lang="en-US" dirty="0">
                <a:solidFill>
                  <a:srgbClr val="445469"/>
                </a:solidFill>
                <a:latin typeface="Lato Light"/>
              </a:endParaRPr>
            </a:p>
          </p:txBody>
        </p:sp>
        <p:sp>
          <p:nvSpPr>
            <p:cNvPr id="744" name="Freeform 290"/>
            <p:cNvSpPr>
              <a:spLocks noChangeArrowheads="1"/>
            </p:cNvSpPr>
            <p:nvPr/>
          </p:nvSpPr>
          <p:spPr bwMode="auto">
            <a:xfrm>
              <a:off x="14709281" y="5358915"/>
              <a:ext cx="1384626" cy="1131822"/>
            </a:xfrm>
            <a:custGeom>
              <a:avLst/>
              <a:gdLst>
                <a:gd name="T0" fmla="*/ 2498 w 2633"/>
                <a:gd name="T1" fmla="*/ 2150 h 2151"/>
                <a:gd name="T2" fmla="*/ 2498 w 2633"/>
                <a:gd name="T3" fmla="*/ 2150 h 2151"/>
                <a:gd name="T4" fmla="*/ 2498 w 2633"/>
                <a:gd name="T5" fmla="*/ 2150 h 2151"/>
                <a:gd name="T6" fmla="*/ 719 w 2633"/>
                <a:gd name="T7" fmla="*/ 1944 h 2151"/>
                <a:gd name="T8" fmla="*/ 719 w 2633"/>
                <a:gd name="T9" fmla="*/ 1976 h 2151"/>
                <a:gd name="T10" fmla="*/ 696 w 2633"/>
                <a:gd name="T11" fmla="*/ 1944 h 2151"/>
                <a:gd name="T12" fmla="*/ 0 w 2633"/>
                <a:gd name="T13" fmla="*/ 1865 h 2151"/>
                <a:gd name="T14" fmla="*/ 63 w 2633"/>
                <a:gd name="T15" fmla="*/ 1407 h 2151"/>
                <a:gd name="T16" fmla="*/ 285 w 2633"/>
                <a:gd name="T17" fmla="*/ 47 h 2151"/>
                <a:gd name="T18" fmla="*/ 316 w 2633"/>
                <a:gd name="T19" fmla="*/ 0 h 2151"/>
                <a:gd name="T20" fmla="*/ 490 w 2633"/>
                <a:gd name="T21" fmla="*/ 15 h 2151"/>
                <a:gd name="T22" fmla="*/ 2569 w 2633"/>
                <a:gd name="T23" fmla="*/ 245 h 2151"/>
                <a:gd name="T24" fmla="*/ 2625 w 2633"/>
                <a:gd name="T25" fmla="*/ 237 h 2151"/>
                <a:gd name="T26" fmla="*/ 2632 w 2633"/>
                <a:gd name="T27" fmla="*/ 237 h 2151"/>
                <a:gd name="T28" fmla="*/ 2632 w 2633"/>
                <a:gd name="T29" fmla="*/ 245 h 2151"/>
                <a:gd name="T30" fmla="*/ 2498 w 2633"/>
                <a:gd name="T31" fmla="*/ 2150 h 2151"/>
                <a:gd name="T32" fmla="*/ 719 w 2633"/>
                <a:gd name="T33" fmla="*/ 1936 h 2151"/>
                <a:gd name="T34" fmla="*/ 719 w 2633"/>
                <a:gd name="T35" fmla="*/ 1936 h 2151"/>
                <a:gd name="T36" fmla="*/ 719 w 2633"/>
                <a:gd name="T37" fmla="*/ 1936 h 2151"/>
                <a:gd name="T38" fmla="*/ 2490 w 2633"/>
                <a:gd name="T39" fmla="*/ 2142 h 2151"/>
                <a:gd name="T40" fmla="*/ 2625 w 2633"/>
                <a:gd name="T41" fmla="*/ 245 h 2151"/>
                <a:gd name="T42" fmla="*/ 2569 w 2633"/>
                <a:gd name="T43" fmla="*/ 253 h 2151"/>
                <a:gd name="T44" fmla="*/ 490 w 2633"/>
                <a:gd name="T45" fmla="*/ 23 h 2151"/>
                <a:gd name="T46" fmla="*/ 316 w 2633"/>
                <a:gd name="T47" fmla="*/ 7 h 2151"/>
                <a:gd name="T48" fmla="*/ 292 w 2633"/>
                <a:gd name="T49" fmla="*/ 47 h 2151"/>
                <a:gd name="T50" fmla="*/ 71 w 2633"/>
                <a:gd name="T51" fmla="*/ 1407 h 2151"/>
                <a:gd name="T52" fmla="*/ 8 w 2633"/>
                <a:gd name="T53" fmla="*/ 1857 h 2151"/>
                <a:gd name="T54" fmla="*/ 696 w 2633"/>
                <a:gd name="T55" fmla="*/ 1936 h 2151"/>
                <a:gd name="T56" fmla="*/ 712 w 2633"/>
                <a:gd name="T57" fmla="*/ 1960 h 2151"/>
                <a:gd name="T58" fmla="*/ 719 w 2633"/>
                <a:gd name="T59" fmla="*/ 1936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3" h="2151">
                  <a:moveTo>
                    <a:pt x="2498" y="2150"/>
                  </a:moveTo>
                  <a:lnTo>
                    <a:pt x="2498" y="2150"/>
                  </a:lnTo>
                  <a:lnTo>
                    <a:pt x="2498" y="2150"/>
                  </a:lnTo>
                  <a:cubicBezTo>
                    <a:pt x="1795" y="2087"/>
                    <a:pt x="790" y="1960"/>
                    <a:pt x="719" y="1944"/>
                  </a:cubicBezTo>
                  <a:cubicBezTo>
                    <a:pt x="719" y="1976"/>
                    <a:pt x="719" y="1976"/>
                    <a:pt x="719" y="1976"/>
                  </a:cubicBezTo>
                  <a:cubicBezTo>
                    <a:pt x="696" y="1944"/>
                    <a:pt x="696" y="1944"/>
                    <a:pt x="696" y="1944"/>
                  </a:cubicBezTo>
                  <a:cubicBezTo>
                    <a:pt x="0" y="1865"/>
                    <a:pt x="0" y="1865"/>
                    <a:pt x="0" y="1865"/>
                  </a:cubicBezTo>
                  <a:cubicBezTo>
                    <a:pt x="63" y="1407"/>
                    <a:pt x="63" y="1407"/>
                    <a:pt x="63" y="1407"/>
                  </a:cubicBezTo>
                  <a:cubicBezTo>
                    <a:pt x="285" y="47"/>
                    <a:pt x="285" y="47"/>
                    <a:pt x="285" y="47"/>
                  </a:cubicBezTo>
                  <a:cubicBezTo>
                    <a:pt x="285" y="39"/>
                    <a:pt x="292" y="0"/>
                    <a:pt x="316" y="0"/>
                  </a:cubicBezTo>
                  <a:cubicBezTo>
                    <a:pt x="316" y="0"/>
                    <a:pt x="372" y="7"/>
                    <a:pt x="490" y="15"/>
                  </a:cubicBezTo>
                  <a:cubicBezTo>
                    <a:pt x="972" y="79"/>
                    <a:pt x="2253" y="245"/>
                    <a:pt x="2569" y="245"/>
                  </a:cubicBezTo>
                  <a:cubicBezTo>
                    <a:pt x="2593" y="245"/>
                    <a:pt x="2617" y="237"/>
                    <a:pt x="2625" y="237"/>
                  </a:cubicBezTo>
                  <a:cubicBezTo>
                    <a:pt x="2632" y="237"/>
                    <a:pt x="2632" y="237"/>
                    <a:pt x="2632" y="237"/>
                  </a:cubicBezTo>
                  <a:cubicBezTo>
                    <a:pt x="2632" y="245"/>
                    <a:pt x="2632" y="245"/>
                    <a:pt x="2632" y="245"/>
                  </a:cubicBezTo>
                  <a:lnTo>
                    <a:pt x="2498" y="2150"/>
                  </a:lnTo>
                  <a:close/>
                  <a:moveTo>
                    <a:pt x="719" y="1936"/>
                  </a:moveTo>
                  <a:lnTo>
                    <a:pt x="719" y="1936"/>
                  </a:lnTo>
                  <a:lnTo>
                    <a:pt x="719" y="1936"/>
                  </a:lnTo>
                  <a:cubicBezTo>
                    <a:pt x="727" y="1944"/>
                    <a:pt x="1771" y="2079"/>
                    <a:pt x="2490" y="2142"/>
                  </a:cubicBezTo>
                  <a:cubicBezTo>
                    <a:pt x="2625" y="245"/>
                    <a:pt x="2625" y="245"/>
                    <a:pt x="2625" y="245"/>
                  </a:cubicBezTo>
                  <a:cubicBezTo>
                    <a:pt x="2609" y="245"/>
                    <a:pt x="2593" y="253"/>
                    <a:pt x="2569" y="253"/>
                  </a:cubicBezTo>
                  <a:cubicBezTo>
                    <a:pt x="2253" y="253"/>
                    <a:pt x="972" y="86"/>
                    <a:pt x="490" y="23"/>
                  </a:cubicBezTo>
                  <a:cubicBezTo>
                    <a:pt x="387" y="15"/>
                    <a:pt x="316" y="7"/>
                    <a:pt x="316" y="7"/>
                  </a:cubicBezTo>
                  <a:cubicBezTo>
                    <a:pt x="300" y="7"/>
                    <a:pt x="292" y="39"/>
                    <a:pt x="292" y="47"/>
                  </a:cubicBezTo>
                  <a:cubicBezTo>
                    <a:pt x="71" y="1407"/>
                    <a:pt x="71" y="1407"/>
                    <a:pt x="71" y="1407"/>
                  </a:cubicBezTo>
                  <a:cubicBezTo>
                    <a:pt x="8" y="1857"/>
                    <a:pt x="8" y="1857"/>
                    <a:pt x="8" y="1857"/>
                  </a:cubicBezTo>
                  <a:cubicBezTo>
                    <a:pt x="696" y="1936"/>
                    <a:pt x="696" y="1936"/>
                    <a:pt x="696" y="1936"/>
                  </a:cubicBezTo>
                  <a:cubicBezTo>
                    <a:pt x="712" y="1960"/>
                    <a:pt x="712" y="1960"/>
                    <a:pt x="712" y="1960"/>
                  </a:cubicBezTo>
                  <a:lnTo>
                    <a:pt x="719" y="1936"/>
                  </a:ln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761" name="Freeform 307"/>
            <p:cNvSpPr>
              <a:spLocks noChangeArrowheads="1"/>
            </p:cNvSpPr>
            <p:nvPr/>
          </p:nvSpPr>
          <p:spPr bwMode="auto">
            <a:xfrm>
              <a:off x="16105503" y="4510049"/>
              <a:ext cx="1301132" cy="807118"/>
            </a:xfrm>
            <a:custGeom>
              <a:avLst/>
              <a:gdLst>
                <a:gd name="T0" fmla="*/ 2466 w 2475"/>
                <a:gd name="T1" fmla="*/ 1518 h 1534"/>
                <a:gd name="T2" fmla="*/ 2466 w 2475"/>
                <a:gd name="T3" fmla="*/ 1518 h 1534"/>
                <a:gd name="T4" fmla="*/ 2466 w 2475"/>
                <a:gd name="T5" fmla="*/ 1486 h 1534"/>
                <a:gd name="T6" fmla="*/ 2458 w 2475"/>
                <a:gd name="T7" fmla="*/ 1320 h 1534"/>
                <a:gd name="T8" fmla="*/ 2411 w 2475"/>
                <a:gd name="T9" fmla="*/ 1265 h 1534"/>
                <a:gd name="T10" fmla="*/ 2380 w 2475"/>
                <a:gd name="T11" fmla="*/ 1043 h 1534"/>
                <a:gd name="T12" fmla="*/ 2372 w 2475"/>
                <a:gd name="T13" fmla="*/ 893 h 1534"/>
                <a:gd name="T14" fmla="*/ 2372 w 2475"/>
                <a:gd name="T15" fmla="*/ 711 h 1534"/>
                <a:gd name="T16" fmla="*/ 2285 w 2475"/>
                <a:gd name="T17" fmla="*/ 466 h 1534"/>
                <a:gd name="T18" fmla="*/ 2301 w 2475"/>
                <a:gd name="T19" fmla="*/ 253 h 1534"/>
                <a:gd name="T20" fmla="*/ 2285 w 2475"/>
                <a:gd name="T21" fmla="*/ 174 h 1534"/>
                <a:gd name="T22" fmla="*/ 2253 w 2475"/>
                <a:gd name="T23" fmla="*/ 63 h 1534"/>
                <a:gd name="T24" fmla="*/ 111 w 2475"/>
                <a:gd name="T25" fmla="*/ 0 h 1534"/>
                <a:gd name="T26" fmla="*/ 0 w 2475"/>
                <a:gd name="T27" fmla="*/ 1423 h 1534"/>
                <a:gd name="T28" fmla="*/ 2466 w 2475"/>
                <a:gd name="T29" fmla="*/ 1518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75" h="1534">
                  <a:moveTo>
                    <a:pt x="2466" y="1518"/>
                  </a:moveTo>
                  <a:lnTo>
                    <a:pt x="2466" y="1518"/>
                  </a:lnTo>
                  <a:cubicBezTo>
                    <a:pt x="2466" y="1502"/>
                    <a:pt x="2474" y="1494"/>
                    <a:pt x="2466" y="1486"/>
                  </a:cubicBezTo>
                  <a:cubicBezTo>
                    <a:pt x="2458" y="1439"/>
                    <a:pt x="2474" y="1336"/>
                    <a:pt x="2458" y="1320"/>
                  </a:cubicBezTo>
                  <a:cubicBezTo>
                    <a:pt x="2443" y="1296"/>
                    <a:pt x="2411" y="1296"/>
                    <a:pt x="2411" y="1265"/>
                  </a:cubicBezTo>
                  <a:cubicBezTo>
                    <a:pt x="2411" y="1225"/>
                    <a:pt x="2380" y="1099"/>
                    <a:pt x="2380" y="1043"/>
                  </a:cubicBezTo>
                  <a:cubicBezTo>
                    <a:pt x="2380" y="996"/>
                    <a:pt x="2364" y="964"/>
                    <a:pt x="2372" y="893"/>
                  </a:cubicBezTo>
                  <a:cubicBezTo>
                    <a:pt x="2380" y="822"/>
                    <a:pt x="2396" y="743"/>
                    <a:pt x="2372" y="711"/>
                  </a:cubicBezTo>
                  <a:cubicBezTo>
                    <a:pt x="2356" y="680"/>
                    <a:pt x="2316" y="561"/>
                    <a:pt x="2285" y="466"/>
                  </a:cubicBezTo>
                  <a:cubicBezTo>
                    <a:pt x="2253" y="371"/>
                    <a:pt x="2293" y="269"/>
                    <a:pt x="2301" y="253"/>
                  </a:cubicBezTo>
                  <a:cubicBezTo>
                    <a:pt x="2309" y="229"/>
                    <a:pt x="2309" y="205"/>
                    <a:pt x="2285" y="174"/>
                  </a:cubicBezTo>
                  <a:cubicBezTo>
                    <a:pt x="2269" y="158"/>
                    <a:pt x="2253" y="103"/>
                    <a:pt x="2253" y="63"/>
                  </a:cubicBezTo>
                  <a:cubicBezTo>
                    <a:pt x="1542" y="79"/>
                    <a:pt x="814" y="55"/>
                    <a:pt x="111" y="0"/>
                  </a:cubicBezTo>
                  <a:cubicBezTo>
                    <a:pt x="0" y="1423"/>
                    <a:pt x="0" y="1423"/>
                    <a:pt x="0" y="1423"/>
                  </a:cubicBezTo>
                  <a:cubicBezTo>
                    <a:pt x="222" y="1439"/>
                    <a:pt x="1850" y="1533"/>
                    <a:pt x="2466" y="1518"/>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762" name="Freeform 308"/>
            <p:cNvSpPr>
              <a:spLocks noChangeArrowheads="1"/>
            </p:cNvSpPr>
            <p:nvPr/>
          </p:nvSpPr>
          <p:spPr bwMode="auto">
            <a:xfrm>
              <a:off x="16105503" y="4510049"/>
              <a:ext cx="1301132" cy="802480"/>
            </a:xfrm>
            <a:custGeom>
              <a:avLst/>
              <a:gdLst>
                <a:gd name="T0" fmla="*/ 2340 w 2475"/>
                <a:gd name="T1" fmla="*/ 1526 h 1527"/>
                <a:gd name="T2" fmla="*/ 2340 w 2475"/>
                <a:gd name="T3" fmla="*/ 1526 h 1527"/>
                <a:gd name="T4" fmla="*/ 2340 w 2475"/>
                <a:gd name="T5" fmla="*/ 1526 h 1527"/>
                <a:gd name="T6" fmla="*/ 0 w 2475"/>
                <a:gd name="T7" fmla="*/ 1431 h 1527"/>
                <a:gd name="T8" fmla="*/ 0 w 2475"/>
                <a:gd name="T9" fmla="*/ 1431 h 1527"/>
                <a:gd name="T10" fmla="*/ 111 w 2475"/>
                <a:gd name="T11" fmla="*/ 0 h 1527"/>
                <a:gd name="T12" fmla="*/ 111 w 2475"/>
                <a:gd name="T13" fmla="*/ 0 h 1527"/>
                <a:gd name="T14" fmla="*/ 1771 w 2475"/>
                <a:gd name="T15" fmla="*/ 63 h 1527"/>
                <a:gd name="T16" fmla="*/ 2253 w 2475"/>
                <a:gd name="T17" fmla="*/ 55 h 1527"/>
                <a:gd name="T18" fmla="*/ 2261 w 2475"/>
                <a:gd name="T19" fmla="*/ 55 h 1527"/>
                <a:gd name="T20" fmla="*/ 2261 w 2475"/>
                <a:gd name="T21" fmla="*/ 63 h 1527"/>
                <a:gd name="T22" fmla="*/ 2285 w 2475"/>
                <a:gd name="T23" fmla="*/ 174 h 1527"/>
                <a:gd name="T24" fmla="*/ 2301 w 2475"/>
                <a:gd name="T25" fmla="*/ 253 h 1527"/>
                <a:gd name="T26" fmla="*/ 2293 w 2475"/>
                <a:gd name="T27" fmla="*/ 466 h 1527"/>
                <a:gd name="T28" fmla="*/ 2380 w 2475"/>
                <a:gd name="T29" fmla="*/ 711 h 1527"/>
                <a:gd name="T30" fmla="*/ 2380 w 2475"/>
                <a:gd name="T31" fmla="*/ 893 h 1527"/>
                <a:gd name="T32" fmla="*/ 2380 w 2475"/>
                <a:gd name="T33" fmla="*/ 988 h 1527"/>
                <a:gd name="T34" fmla="*/ 2388 w 2475"/>
                <a:gd name="T35" fmla="*/ 1043 h 1527"/>
                <a:gd name="T36" fmla="*/ 2403 w 2475"/>
                <a:gd name="T37" fmla="*/ 1170 h 1527"/>
                <a:gd name="T38" fmla="*/ 2419 w 2475"/>
                <a:gd name="T39" fmla="*/ 1265 h 1527"/>
                <a:gd name="T40" fmla="*/ 2443 w 2475"/>
                <a:gd name="T41" fmla="*/ 1304 h 1527"/>
                <a:gd name="T42" fmla="*/ 2458 w 2475"/>
                <a:gd name="T43" fmla="*/ 1312 h 1527"/>
                <a:gd name="T44" fmla="*/ 2474 w 2475"/>
                <a:gd name="T45" fmla="*/ 1407 h 1527"/>
                <a:gd name="T46" fmla="*/ 2474 w 2475"/>
                <a:gd name="T47" fmla="*/ 1478 h 1527"/>
                <a:gd name="T48" fmla="*/ 2474 w 2475"/>
                <a:gd name="T49" fmla="*/ 1518 h 1527"/>
                <a:gd name="T50" fmla="*/ 2466 w 2475"/>
                <a:gd name="T51" fmla="*/ 1518 h 1527"/>
                <a:gd name="T52" fmla="*/ 2466 w 2475"/>
                <a:gd name="T53" fmla="*/ 1518 h 1527"/>
                <a:gd name="T54" fmla="*/ 2340 w 2475"/>
                <a:gd name="T55" fmla="*/ 1526 h 1527"/>
                <a:gd name="T56" fmla="*/ 8 w 2475"/>
                <a:gd name="T57" fmla="*/ 1423 h 1527"/>
                <a:gd name="T58" fmla="*/ 8 w 2475"/>
                <a:gd name="T59" fmla="*/ 1423 h 1527"/>
                <a:gd name="T60" fmla="*/ 2340 w 2475"/>
                <a:gd name="T61" fmla="*/ 1518 h 1527"/>
                <a:gd name="T62" fmla="*/ 2340 w 2475"/>
                <a:gd name="T63" fmla="*/ 1518 h 1527"/>
                <a:gd name="T64" fmla="*/ 2466 w 2475"/>
                <a:gd name="T65" fmla="*/ 1518 h 1527"/>
                <a:gd name="T66" fmla="*/ 2466 w 2475"/>
                <a:gd name="T67" fmla="*/ 1486 h 1527"/>
                <a:gd name="T68" fmla="*/ 2466 w 2475"/>
                <a:gd name="T69" fmla="*/ 1407 h 1527"/>
                <a:gd name="T70" fmla="*/ 2458 w 2475"/>
                <a:gd name="T71" fmla="*/ 1320 h 1527"/>
                <a:gd name="T72" fmla="*/ 2443 w 2475"/>
                <a:gd name="T73" fmla="*/ 1304 h 1527"/>
                <a:gd name="T74" fmla="*/ 2411 w 2475"/>
                <a:gd name="T75" fmla="*/ 1265 h 1527"/>
                <a:gd name="T76" fmla="*/ 2396 w 2475"/>
                <a:gd name="T77" fmla="*/ 1170 h 1527"/>
                <a:gd name="T78" fmla="*/ 2380 w 2475"/>
                <a:gd name="T79" fmla="*/ 1043 h 1527"/>
                <a:gd name="T80" fmla="*/ 2372 w 2475"/>
                <a:gd name="T81" fmla="*/ 996 h 1527"/>
                <a:gd name="T82" fmla="*/ 2372 w 2475"/>
                <a:gd name="T83" fmla="*/ 893 h 1527"/>
                <a:gd name="T84" fmla="*/ 2372 w 2475"/>
                <a:gd name="T85" fmla="*/ 711 h 1527"/>
                <a:gd name="T86" fmla="*/ 2285 w 2475"/>
                <a:gd name="T87" fmla="*/ 466 h 1527"/>
                <a:gd name="T88" fmla="*/ 2293 w 2475"/>
                <a:gd name="T89" fmla="*/ 245 h 1527"/>
                <a:gd name="T90" fmla="*/ 2285 w 2475"/>
                <a:gd name="T91" fmla="*/ 182 h 1527"/>
                <a:gd name="T92" fmla="*/ 2253 w 2475"/>
                <a:gd name="T93" fmla="*/ 63 h 1527"/>
                <a:gd name="T94" fmla="*/ 1771 w 2475"/>
                <a:gd name="T95" fmla="*/ 71 h 1527"/>
                <a:gd name="T96" fmla="*/ 119 w 2475"/>
                <a:gd name="T97" fmla="*/ 8 h 1527"/>
                <a:gd name="T98" fmla="*/ 8 w 2475"/>
                <a:gd name="T99" fmla="*/ 1423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75" h="1527">
                  <a:moveTo>
                    <a:pt x="2340" y="1526"/>
                  </a:moveTo>
                  <a:lnTo>
                    <a:pt x="2340" y="1526"/>
                  </a:lnTo>
                  <a:lnTo>
                    <a:pt x="2340" y="1526"/>
                  </a:lnTo>
                  <a:cubicBezTo>
                    <a:pt x="1652" y="1526"/>
                    <a:pt x="174" y="1439"/>
                    <a:pt x="0" y="1431"/>
                  </a:cubicBezTo>
                  <a:lnTo>
                    <a:pt x="0" y="1431"/>
                  </a:lnTo>
                  <a:cubicBezTo>
                    <a:pt x="111" y="0"/>
                    <a:pt x="111" y="0"/>
                    <a:pt x="111" y="0"/>
                  </a:cubicBezTo>
                  <a:lnTo>
                    <a:pt x="111" y="0"/>
                  </a:lnTo>
                  <a:cubicBezTo>
                    <a:pt x="688" y="39"/>
                    <a:pt x="1249" y="63"/>
                    <a:pt x="1771" y="63"/>
                  </a:cubicBezTo>
                  <a:cubicBezTo>
                    <a:pt x="1937" y="63"/>
                    <a:pt x="2095" y="63"/>
                    <a:pt x="2253" y="55"/>
                  </a:cubicBezTo>
                  <a:cubicBezTo>
                    <a:pt x="2261" y="55"/>
                    <a:pt x="2261" y="55"/>
                    <a:pt x="2261" y="55"/>
                  </a:cubicBezTo>
                  <a:cubicBezTo>
                    <a:pt x="2261" y="63"/>
                    <a:pt x="2261" y="63"/>
                    <a:pt x="2261" y="63"/>
                  </a:cubicBezTo>
                  <a:cubicBezTo>
                    <a:pt x="2261" y="103"/>
                    <a:pt x="2269" y="158"/>
                    <a:pt x="2285" y="174"/>
                  </a:cubicBezTo>
                  <a:cubicBezTo>
                    <a:pt x="2316" y="205"/>
                    <a:pt x="2309" y="229"/>
                    <a:pt x="2301" y="253"/>
                  </a:cubicBezTo>
                  <a:cubicBezTo>
                    <a:pt x="2301" y="253"/>
                    <a:pt x="2253" y="363"/>
                    <a:pt x="2293" y="466"/>
                  </a:cubicBezTo>
                  <a:cubicBezTo>
                    <a:pt x="2316" y="553"/>
                    <a:pt x="2364" y="672"/>
                    <a:pt x="2380" y="711"/>
                  </a:cubicBezTo>
                  <a:cubicBezTo>
                    <a:pt x="2396" y="743"/>
                    <a:pt x="2388" y="822"/>
                    <a:pt x="2380" y="893"/>
                  </a:cubicBezTo>
                  <a:cubicBezTo>
                    <a:pt x="2372" y="941"/>
                    <a:pt x="2380" y="964"/>
                    <a:pt x="2380" y="988"/>
                  </a:cubicBezTo>
                  <a:cubicBezTo>
                    <a:pt x="2388" y="1012"/>
                    <a:pt x="2388" y="1028"/>
                    <a:pt x="2388" y="1043"/>
                  </a:cubicBezTo>
                  <a:cubicBezTo>
                    <a:pt x="2388" y="1075"/>
                    <a:pt x="2396" y="1122"/>
                    <a:pt x="2403" y="1170"/>
                  </a:cubicBezTo>
                  <a:cubicBezTo>
                    <a:pt x="2411" y="1209"/>
                    <a:pt x="2419" y="1241"/>
                    <a:pt x="2419" y="1265"/>
                  </a:cubicBezTo>
                  <a:cubicBezTo>
                    <a:pt x="2419" y="1288"/>
                    <a:pt x="2427" y="1296"/>
                    <a:pt x="2443" y="1304"/>
                  </a:cubicBezTo>
                  <a:cubicBezTo>
                    <a:pt x="2451" y="1304"/>
                    <a:pt x="2458" y="1312"/>
                    <a:pt x="2458" y="1312"/>
                  </a:cubicBezTo>
                  <a:cubicBezTo>
                    <a:pt x="2474" y="1328"/>
                    <a:pt x="2474" y="1359"/>
                    <a:pt x="2474" y="1407"/>
                  </a:cubicBezTo>
                  <a:cubicBezTo>
                    <a:pt x="2466" y="1431"/>
                    <a:pt x="2466" y="1462"/>
                    <a:pt x="2474" y="1478"/>
                  </a:cubicBezTo>
                  <a:cubicBezTo>
                    <a:pt x="2474" y="1494"/>
                    <a:pt x="2474" y="1502"/>
                    <a:pt x="2474" y="1518"/>
                  </a:cubicBezTo>
                  <a:cubicBezTo>
                    <a:pt x="2466" y="1518"/>
                    <a:pt x="2466" y="1518"/>
                    <a:pt x="2466" y="1518"/>
                  </a:cubicBezTo>
                  <a:lnTo>
                    <a:pt x="2466" y="1518"/>
                  </a:lnTo>
                  <a:cubicBezTo>
                    <a:pt x="2427" y="1526"/>
                    <a:pt x="2388" y="1526"/>
                    <a:pt x="2340" y="1526"/>
                  </a:cubicBezTo>
                  <a:close/>
                  <a:moveTo>
                    <a:pt x="8" y="1423"/>
                  </a:moveTo>
                  <a:lnTo>
                    <a:pt x="8" y="1423"/>
                  </a:lnTo>
                  <a:cubicBezTo>
                    <a:pt x="190" y="1431"/>
                    <a:pt x="1660" y="1518"/>
                    <a:pt x="2340" y="1518"/>
                  </a:cubicBezTo>
                  <a:lnTo>
                    <a:pt x="2340" y="1518"/>
                  </a:lnTo>
                  <a:cubicBezTo>
                    <a:pt x="2388" y="1518"/>
                    <a:pt x="2427" y="1518"/>
                    <a:pt x="2466" y="1518"/>
                  </a:cubicBezTo>
                  <a:cubicBezTo>
                    <a:pt x="2466" y="1502"/>
                    <a:pt x="2466" y="1494"/>
                    <a:pt x="2466" y="1486"/>
                  </a:cubicBezTo>
                  <a:cubicBezTo>
                    <a:pt x="2458" y="1462"/>
                    <a:pt x="2458" y="1431"/>
                    <a:pt x="2466" y="1407"/>
                  </a:cubicBezTo>
                  <a:cubicBezTo>
                    <a:pt x="2466" y="1368"/>
                    <a:pt x="2466" y="1328"/>
                    <a:pt x="2458" y="1320"/>
                  </a:cubicBezTo>
                  <a:cubicBezTo>
                    <a:pt x="2450" y="1312"/>
                    <a:pt x="2443" y="1312"/>
                    <a:pt x="2443" y="1304"/>
                  </a:cubicBezTo>
                  <a:cubicBezTo>
                    <a:pt x="2427" y="1296"/>
                    <a:pt x="2411" y="1288"/>
                    <a:pt x="2411" y="1265"/>
                  </a:cubicBezTo>
                  <a:cubicBezTo>
                    <a:pt x="2411" y="1241"/>
                    <a:pt x="2403" y="1209"/>
                    <a:pt x="2396" y="1170"/>
                  </a:cubicBezTo>
                  <a:cubicBezTo>
                    <a:pt x="2388" y="1122"/>
                    <a:pt x="2380" y="1075"/>
                    <a:pt x="2380" y="1043"/>
                  </a:cubicBezTo>
                  <a:cubicBezTo>
                    <a:pt x="2380" y="1028"/>
                    <a:pt x="2380" y="1012"/>
                    <a:pt x="2372" y="996"/>
                  </a:cubicBezTo>
                  <a:cubicBezTo>
                    <a:pt x="2372" y="964"/>
                    <a:pt x="2364" y="941"/>
                    <a:pt x="2372" y="893"/>
                  </a:cubicBezTo>
                  <a:cubicBezTo>
                    <a:pt x="2380" y="830"/>
                    <a:pt x="2388" y="743"/>
                    <a:pt x="2372" y="711"/>
                  </a:cubicBezTo>
                  <a:cubicBezTo>
                    <a:pt x="2356" y="680"/>
                    <a:pt x="2309" y="553"/>
                    <a:pt x="2285" y="466"/>
                  </a:cubicBezTo>
                  <a:cubicBezTo>
                    <a:pt x="2245" y="363"/>
                    <a:pt x="2293" y="253"/>
                    <a:pt x="2293" y="245"/>
                  </a:cubicBezTo>
                  <a:cubicBezTo>
                    <a:pt x="2309" y="221"/>
                    <a:pt x="2301" y="198"/>
                    <a:pt x="2285" y="182"/>
                  </a:cubicBezTo>
                  <a:cubicBezTo>
                    <a:pt x="2269" y="158"/>
                    <a:pt x="2253" y="103"/>
                    <a:pt x="2253" y="63"/>
                  </a:cubicBezTo>
                  <a:cubicBezTo>
                    <a:pt x="2095" y="71"/>
                    <a:pt x="1937" y="71"/>
                    <a:pt x="1771" y="71"/>
                  </a:cubicBezTo>
                  <a:cubicBezTo>
                    <a:pt x="1249" y="71"/>
                    <a:pt x="688" y="47"/>
                    <a:pt x="119" y="8"/>
                  </a:cubicBezTo>
                  <a:lnTo>
                    <a:pt x="8" y="1423"/>
                  </a:ln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784" name="Freeform 330"/>
            <p:cNvSpPr>
              <a:spLocks noChangeArrowheads="1"/>
            </p:cNvSpPr>
            <p:nvPr/>
          </p:nvSpPr>
          <p:spPr bwMode="auto">
            <a:xfrm>
              <a:off x="16056799" y="5259185"/>
              <a:ext cx="1384626" cy="911488"/>
            </a:xfrm>
            <a:custGeom>
              <a:avLst/>
              <a:gdLst>
                <a:gd name="T0" fmla="*/ 1921 w 2633"/>
                <a:gd name="T1" fmla="*/ 1470 h 1732"/>
                <a:gd name="T2" fmla="*/ 1921 w 2633"/>
                <a:gd name="T3" fmla="*/ 1470 h 1732"/>
                <a:gd name="T4" fmla="*/ 1977 w 2633"/>
                <a:gd name="T5" fmla="*/ 1518 h 1732"/>
                <a:gd name="T6" fmla="*/ 2024 w 2633"/>
                <a:gd name="T7" fmla="*/ 1549 h 1732"/>
                <a:gd name="T8" fmla="*/ 2080 w 2633"/>
                <a:gd name="T9" fmla="*/ 1581 h 1732"/>
                <a:gd name="T10" fmla="*/ 2111 w 2633"/>
                <a:gd name="T11" fmla="*/ 1565 h 1732"/>
                <a:gd name="T12" fmla="*/ 2151 w 2633"/>
                <a:gd name="T13" fmla="*/ 1533 h 1732"/>
                <a:gd name="T14" fmla="*/ 2332 w 2633"/>
                <a:gd name="T15" fmla="*/ 1541 h 1732"/>
                <a:gd name="T16" fmla="*/ 2372 w 2633"/>
                <a:gd name="T17" fmla="*/ 1573 h 1732"/>
                <a:gd name="T18" fmla="*/ 2483 w 2633"/>
                <a:gd name="T19" fmla="*/ 1620 h 1732"/>
                <a:gd name="T20" fmla="*/ 2538 w 2633"/>
                <a:gd name="T21" fmla="*/ 1668 h 1732"/>
                <a:gd name="T22" fmla="*/ 2600 w 2633"/>
                <a:gd name="T23" fmla="*/ 1723 h 1732"/>
                <a:gd name="T24" fmla="*/ 2624 w 2633"/>
                <a:gd name="T25" fmla="*/ 1723 h 1732"/>
                <a:gd name="T26" fmla="*/ 2600 w 2633"/>
                <a:gd name="T27" fmla="*/ 1652 h 1732"/>
                <a:gd name="T28" fmla="*/ 2546 w 2633"/>
                <a:gd name="T29" fmla="*/ 1565 h 1732"/>
                <a:gd name="T30" fmla="*/ 2600 w 2633"/>
                <a:gd name="T31" fmla="*/ 1486 h 1732"/>
                <a:gd name="T32" fmla="*/ 2616 w 2633"/>
                <a:gd name="T33" fmla="*/ 1415 h 1732"/>
                <a:gd name="T34" fmla="*/ 2584 w 2633"/>
                <a:gd name="T35" fmla="*/ 1367 h 1732"/>
                <a:gd name="T36" fmla="*/ 2569 w 2633"/>
                <a:gd name="T37" fmla="*/ 1320 h 1732"/>
                <a:gd name="T38" fmla="*/ 2569 w 2633"/>
                <a:gd name="T39" fmla="*/ 1241 h 1732"/>
                <a:gd name="T40" fmla="*/ 2608 w 2633"/>
                <a:gd name="T41" fmla="*/ 1225 h 1732"/>
                <a:gd name="T42" fmla="*/ 2608 w 2633"/>
                <a:gd name="T43" fmla="*/ 371 h 1732"/>
                <a:gd name="T44" fmla="*/ 2553 w 2633"/>
                <a:gd name="T45" fmla="*/ 356 h 1732"/>
                <a:gd name="T46" fmla="*/ 2506 w 2633"/>
                <a:gd name="T47" fmla="*/ 316 h 1732"/>
                <a:gd name="T48" fmla="*/ 2483 w 2633"/>
                <a:gd name="T49" fmla="*/ 261 h 1732"/>
                <a:gd name="T50" fmla="*/ 2506 w 2633"/>
                <a:gd name="T51" fmla="*/ 197 h 1732"/>
                <a:gd name="T52" fmla="*/ 2561 w 2633"/>
                <a:gd name="T53" fmla="*/ 95 h 1732"/>
                <a:gd name="T54" fmla="*/ 95 w 2633"/>
                <a:gd name="T55" fmla="*/ 0 h 1732"/>
                <a:gd name="T56" fmla="*/ 64 w 2633"/>
                <a:gd name="T57" fmla="*/ 435 h 1732"/>
                <a:gd name="T58" fmla="*/ 0 w 2633"/>
                <a:gd name="T59" fmla="*/ 1375 h 1732"/>
                <a:gd name="T60" fmla="*/ 1921 w 2633"/>
                <a:gd name="T61" fmla="*/ 1470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33" h="1732">
                  <a:moveTo>
                    <a:pt x="1921" y="1470"/>
                  </a:moveTo>
                  <a:lnTo>
                    <a:pt x="1921" y="1470"/>
                  </a:lnTo>
                  <a:cubicBezTo>
                    <a:pt x="1921" y="1470"/>
                    <a:pt x="1969" y="1494"/>
                    <a:pt x="1977" y="1518"/>
                  </a:cubicBezTo>
                  <a:cubicBezTo>
                    <a:pt x="1985" y="1533"/>
                    <a:pt x="1985" y="1549"/>
                    <a:pt x="2024" y="1549"/>
                  </a:cubicBezTo>
                  <a:cubicBezTo>
                    <a:pt x="2056" y="1557"/>
                    <a:pt x="2072" y="1573"/>
                    <a:pt x="2080" y="1581"/>
                  </a:cubicBezTo>
                  <a:cubicBezTo>
                    <a:pt x="2087" y="1597"/>
                    <a:pt x="2087" y="1589"/>
                    <a:pt x="2111" y="1565"/>
                  </a:cubicBezTo>
                  <a:cubicBezTo>
                    <a:pt x="2127" y="1541"/>
                    <a:pt x="2127" y="1526"/>
                    <a:pt x="2151" y="1533"/>
                  </a:cubicBezTo>
                  <a:cubicBezTo>
                    <a:pt x="2182" y="1533"/>
                    <a:pt x="2309" y="1518"/>
                    <a:pt x="2332" y="1541"/>
                  </a:cubicBezTo>
                  <a:cubicBezTo>
                    <a:pt x="2348" y="1557"/>
                    <a:pt x="2340" y="1573"/>
                    <a:pt x="2372" y="1573"/>
                  </a:cubicBezTo>
                  <a:cubicBezTo>
                    <a:pt x="2404" y="1573"/>
                    <a:pt x="2467" y="1597"/>
                    <a:pt x="2483" y="1620"/>
                  </a:cubicBezTo>
                  <a:cubicBezTo>
                    <a:pt x="2498" y="1644"/>
                    <a:pt x="2530" y="1668"/>
                    <a:pt x="2538" y="1668"/>
                  </a:cubicBezTo>
                  <a:cubicBezTo>
                    <a:pt x="2546" y="1668"/>
                    <a:pt x="2561" y="1731"/>
                    <a:pt x="2600" y="1723"/>
                  </a:cubicBezTo>
                  <a:cubicBezTo>
                    <a:pt x="2608" y="1723"/>
                    <a:pt x="2616" y="1723"/>
                    <a:pt x="2624" y="1723"/>
                  </a:cubicBezTo>
                  <a:cubicBezTo>
                    <a:pt x="2616" y="1707"/>
                    <a:pt x="2608" y="1684"/>
                    <a:pt x="2600" y="1652"/>
                  </a:cubicBezTo>
                  <a:cubicBezTo>
                    <a:pt x="2569" y="1597"/>
                    <a:pt x="2522" y="1613"/>
                    <a:pt x="2546" y="1565"/>
                  </a:cubicBezTo>
                  <a:cubicBezTo>
                    <a:pt x="2561" y="1526"/>
                    <a:pt x="2592" y="1541"/>
                    <a:pt x="2600" y="1486"/>
                  </a:cubicBezTo>
                  <a:cubicBezTo>
                    <a:pt x="2608" y="1439"/>
                    <a:pt x="2600" y="1439"/>
                    <a:pt x="2616" y="1415"/>
                  </a:cubicBezTo>
                  <a:cubicBezTo>
                    <a:pt x="2632" y="1391"/>
                    <a:pt x="2616" y="1383"/>
                    <a:pt x="2584" y="1367"/>
                  </a:cubicBezTo>
                  <a:cubicBezTo>
                    <a:pt x="2561" y="1352"/>
                    <a:pt x="2538" y="1336"/>
                    <a:pt x="2569" y="1320"/>
                  </a:cubicBezTo>
                  <a:cubicBezTo>
                    <a:pt x="2600" y="1304"/>
                    <a:pt x="2553" y="1265"/>
                    <a:pt x="2569" y="1241"/>
                  </a:cubicBezTo>
                  <a:cubicBezTo>
                    <a:pt x="2584" y="1217"/>
                    <a:pt x="2608" y="1225"/>
                    <a:pt x="2608" y="1225"/>
                  </a:cubicBezTo>
                  <a:cubicBezTo>
                    <a:pt x="2608" y="371"/>
                    <a:pt x="2608" y="371"/>
                    <a:pt x="2608" y="371"/>
                  </a:cubicBezTo>
                  <a:cubicBezTo>
                    <a:pt x="2608" y="371"/>
                    <a:pt x="2577" y="356"/>
                    <a:pt x="2553" y="356"/>
                  </a:cubicBezTo>
                  <a:cubicBezTo>
                    <a:pt x="2530" y="356"/>
                    <a:pt x="2506" y="347"/>
                    <a:pt x="2506" y="316"/>
                  </a:cubicBezTo>
                  <a:cubicBezTo>
                    <a:pt x="2506" y="276"/>
                    <a:pt x="2498" y="276"/>
                    <a:pt x="2483" y="261"/>
                  </a:cubicBezTo>
                  <a:cubicBezTo>
                    <a:pt x="2467" y="245"/>
                    <a:pt x="2475" y="213"/>
                    <a:pt x="2506" y="197"/>
                  </a:cubicBezTo>
                  <a:cubicBezTo>
                    <a:pt x="2530" y="190"/>
                    <a:pt x="2553" y="134"/>
                    <a:pt x="2561" y="95"/>
                  </a:cubicBezTo>
                  <a:cubicBezTo>
                    <a:pt x="1945" y="110"/>
                    <a:pt x="317" y="16"/>
                    <a:pt x="95" y="0"/>
                  </a:cubicBezTo>
                  <a:cubicBezTo>
                    <a:pt x="64" y="435"/>
                    <a:pt x="64" y="435"/>
                    <a:pt x="64" y="435"/>
                  </a:cubicBezTo>
                  <a:cubicBezTo>
                    <a:pt x="0" y="1375"/>
                    <a:pt x="0" y="1375"/>
                    <a:pt x="0" y="1375"/>
                  </a:cubicBezTo>
                  <a:cubicBezTo>
                    <a:pt x="222" y="1391"/>
                    <a:pt x="1542" y="1486"/>
                    <a:pt x="1921" y="1470"/>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785" name="Freeform 331"/>
            <p:cNvSpPr>
              <a:spLocks noChangeArrowheads="1"/>
            </p:cNvSpPr>
            <p:nvPr/>
          </p:nvSpPr>
          <p:spPr bwMode="auto">
            <a:xfrm>
              <a:off x="16056799" y="5259185"/>
              <a:ext cx="1384626" cy="911488"/>
            </a:xfrm>
            <a:custGeom>
              <a:avLst/>
              <a:gdLst>
                <a:gd name="T0" fmla="*/ 2592 w 2633"/>
                <a:gd name="T1" fmla="*/ 1731 h 1732"/>
                <a:gd name="T2" fmla="*/ 2538 w 2633"/>
                <a:gd name="T3" fmla="*/ 1668 h 1732"/>
                <a:gd name="T4" fmla="*/ 2372 w 2633"/>
                <a:gd name="T5" fmla="*/ 1581 h 1732"/>
                <a:gd name="T6" fmla="*/ 2324 w 2633"/>
                <a:gd name="T7" fmla="*/ 1541 h 1732"/>
                <a:gd name="T8" fmla="*/ 2206 w 2633"/>
                <a:gd name="T9" fmla="*/ 1533 h 1732"/>
                <a:gd name="T10" fmla="*/ 2119 w 2633"/>
                <a:gd name="T11" fmla="*/ 1557 h 1732"/>
                <a:gd name="T12" fmla="*/ 2087 w 2633"/>
                <a:gd name="T13" fmla="*/ 1597 h 1732"/>
                <a:gd name="T14" fmla="*/ 2072 w 2633"/>
                <a:gd name="T15" fmla="*/ 1581 h 1732"/>
                <a:gd name="T16" fmla="*/ 1977 w 2633"/>
                <a:gd name="T17" fmla="*/ 1526 h 1732"/>
                <a:gd name="T18" fmla="*/ 1913 w 2633"/>
                <a:gd name="T19" fmla="*/ 1470 h 1732"/>
                <a:gd name="T20" fmla="*/ 1803 w 2633"/>
                <a:gd name="T21" fmla="*/ 1470 h 1732"/>
                <a:gd name="T22" fmla="*/ 0 w 2633"/>
                <a:gd name="T23" fmla="*/ 1375 h 1732"/>
                <a:gd name="T24" fmla="*/ 95 w 2633"/>
                <a:gd name="T25" fmla="*/ 0 h 1732"/>
                <a:gd name="T26" fmla="*/ 2435 w 2633"/>
                <a:gd name="T27" fmla="*/ 95 h 1732"/>
                <a:gd name="T28" fmla="*/ 2569 w 2633"/>
                <a:gd name="T29" fmla="*/ 95 h 1732"/>
                <a:gd name="T30" fmla="*/ 2506 w 2633"/>
                <a:gd name="T31" fmla="*/ 205 h 1732"/>
                <a:gd name="T32" fmla="*/ 2483 w 2633"/>
                <a:gd name="T33" fmla="*/ 261 h 1732"/>
                <a:gd name="T34" fmla="*/ 2514 w 2633"/>
                <a:gd name="T35" fmla="*/ 316 h 1732"/>
                <a:gd name="T36" fmla="*/ 2608 w 2633"/>
                <a:gd name="T37" fmla="*/ 371 h 1732"/>
                <a:gd name="T38" fmla="*/ 2608 w 2633"/>
                <a:gd name="T39" fmla="*/ 1233 h 1732"/>
                <a:gd name="T40" fmla="*/ 2600 w 2633"/>
                <a:gd name="T41" fmla="*/ 1225 h 1732"/>
                <a:gd name="T42" fmla="*/ 2577 w 2633"/>
                <a:gd name="T43" fmla="*/ 1280 h 1732"/>
                <a:gd name="T44" fmla="*/ 2561 w 2633"/>
                <a:gd name="T45" fmla="*/ 1336 h 1732"/>
                <a:gd name="T46" fmla="*/ 2592 w 2633"/>
                <a:gd name="T47" fmla="*/ 1367 h 1732"/>
                <a:gd name="T48" fmla="*/ 2624 w 2633"/>
                <a:gd name="T49" fmla="*/ 1399 h 1732"/>
                <a:gd name="T50" fmla="*/ 2608 w 2633"/>
                <a:gd name="T51" fmla="*/ 1446 h 1732"/>
                <a:gd name="T52" fmla="*/ 2577 w 2633"/>
                <a:gd name="T53" fmla="*/ 1533 h 1732"/>
                <a:gd name="T54" fmla="*/ 2561 w 2633"/>
                <a:gd name="T55" fmla="*/ 1604 h 1732"/>
                <a:gd name="T56" fmla="*/ 2632 w 2633"/>
                <a:gd name="T57" fmla="*/ 1723 h 1732"/>
                <a:gd name="T58" fmla="*/ 2624 w 2633"/>
                <a:gd name="T59" fmla="*/ 1731 h 1732"/>
                <a:gd name="T60" fmla="*/ 2592 w 2633"/>
                <a:gd name="T61" fmla="*/ 1731 h 1732"/>
                <a:gd name="T62" fmla="*/ 2261 w 2633"/>
                <a:gd name="T63" fmla="*/ 1526 h 1732"/>
                <a:gd name="T64" fmla="*/ 2340 w 2633"/>
                <a:gd name="T65" fmla="*/ 1557 h 1732"/>
                <a:gd name="T66" fmla="*/ 2483 w 2633"/>
                <a:gd name="T67" fmla="*/ 1620 h 1732"/>
                <a:gd name="T68" fmla="*/ 2553 w 2633"/>
                <a:gd name="T69" fmla="*/ 1676 h 1732"/>
                <a:gd name="T70" fmla="*/ 2600 w 2633"/>
                <a:gd name="T71" fmla="*/ 1723 h 1732"/>
                <a:gd name="T72" fmla="*/ 2592 w 2633"/>
                <a:gd name="T73" fmla="*/ 1652 h 1732"/>
                <a:gd name="T74" fmla="*/ 2538 w 2633"/>
                <a:gd name="T75" fmla="*/ 1565 h 1732"/>
                <a:gd name="T76" fmla="*/ 2600 w 2633"/>
                <a:gd name="T77" fmla="*/ 1486 h 1732"/>
                <a:gd name="T78" fmla="*/ 2608 w 2633"/>
                <a:gd name="T79" fmla="*/ 1415 h 1732"/>
                <a:gd name="T80" fmla="*/ 2592 w 2633"/>
                <a:gd name="T81" fmla="*/ 1375 h 1732"/>
                <a:gd name="T82" fmla="*/ 2577 w 2633"/>
                <a:gd name="T83" fmla="*/ 1367 h 1732"/>
                <a:gd name="T84" fmla="*/ 2569 w 2633"/>
                <a:gd name="T85" fmla="*/ 1320 h 1732"/>
                <a:gd name="T86" fmla="*/ 2569 w 2633"/>
                <a:gd name="T87" fmla="*/ 1241 h 1732"/>
                <a:gd name="T88" fmla="*/ 2600 w 2633"/>
                <a:gd name="T89" fmla="*/ 371 h 1732"/>
                <a:gd name="T90" fmla="*/ 2506 w 2633"/>
                <a:gd name="T91" fmla="*/ 316 h 1732"/>
                <a:gd name="T92" fmla="*/ 2483 w 2633"/>
                <a:gd name="T93" fmla="*/ 269 h 1732"/>
                <a:gd name="T94" fmla="*/ 2498 w 2633"/>
                <a:gd name="T95" fmla="*/ 197 h 1732"/>
                <a:gd name="T96" fmla="*/ 2435 w 2633"/>
                <a:gd name="T97" fmla="*/ 103 h 1732"/>
                <a:gd name="T98" fmla="*/ 71 w 2633"/>
                <a:gd name="T99" fmla="*/ 435 h 1732"/>
                <a:gd name="T100" fmla="*/ 1803 w 2633"/>
                <a:gd name="T101" fmla="*/ 1462 h 1732"/>
                <a:gd name="T102" fmla="*/ 1921 w 2633"/>
                <a:gd name="T103" fmla="*/ 1462 h 1732"/>
                <a:gd name="T104" fmla="*/ 1921 w 2633"/>
                <a:gd name="T105" fmla="*/ 1462 h 1732"/>
                <a:gd name="T106" fmla="*/ 1977 w 2633"/>
                <a:gd name="T107" fmla="*/ 1518 h 1732"/>
                <a:gd name="T108" fmla="*/ 2080 w 2633"/>
                <a:gd name="T109" fmla="*/ 1581 h 1732"/>
                <a:gd name="T110" fmla="*/ 2087 w 2633"/>
                <a:gd name="T111" fmla="*/ 1589 h 1732"/>
                <a:gd name="T112" fmla="*/ 2111 w 2633"/>
                <a:gd name="T113" fmla="*/ 1549 h 1732"/>
                <a:gd name="T114" fmla="*/ 2198 w 2633"/>
                <a:gd name="T115" fmla="*/ 1526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3" h="1732">
                  <a:moveTo>
                    <a:pt x="2592" y="1731"/>
                  </a:moveTo>
                  <a:lnTo>
                    <a:pt x="2592" y="1731"/>
                  </a:lnTo>
                  <a:cubicBezTo>
                    <a:pt x="2569" y="1731"/>
                    <a:pt x="2553" y="1699"/>
                    <a:pt x="2546" y="1684"/>
                  </a:cubicBezTo>
                  <a:cubicBezTo>
                    <a:pt x="2546" y="1676"/>
                    <a:pt x="2538" y="1668"/>
                    <a:pt x="2538" y="1668"/>
                  </a:cubicBezTo>
                  <a:cubicBezTo>
                    <a:pt x="2530" y="1668"/>
                    <a:pt x="2498" y="1644"/>
                    <a:pt x="2483" y="1620"/>
                  </a:cubicBezTo>
                  <a:cubicBezTo>
                    <a:pt x="2467" y="1597"/>
                    <a:pt x="2404" y="1581"/>
                    <a:pt x="2372" y="1581"/>
                  </a:cubicBezTo>
                  <a:cubicBezTo>
                    <a:pt x="2348" y="1581"/>
                    <a:pt x="2348" y="1573"/>
                    <a:pt x="2340" y="1557"/>
                  </a:cubicBezTo>
                  <a:cubicBezTo>
                    <a:pt x="2332" y="1557"/>
                    <a:pt x="2332" y="1549"/>
                    <a:pt x="2324" y="1541"/>
                  </a:cubicBezTo>
                  <a:cubicBezTo>
                    <a:pt x="2324" y="1541"/>
                    <a:pt x="2309" y="1533"/>
                    <a:pt x="2261" y="1533"/>
                  </a:cubicBezTo>
                  <a:cubicBezTo>
                    <a:pt x="2245" y="1533"/>
                    <a:pt x="2222" y="1533"/>
                    <a:pt x="2206" y="1533"/>
                  </a:cubicBezTo>
                  <a:cubicBezTo>
                    <a:pt x="2182" y="1533"/>
                    <a:pt x="2158" y="1533"/>
                    <a:pt x="2151" y="1533"/>
                  </a:cubicBezTo>
                  <a:cubicBezTo>
                    <a:pt x="2135" y="1533"/>
                    <a:pt x="2127" y="1541"/>
                    <a:pt x="2119" y="1557"/>
                  </a:cubicBezTo>
                  <a:lnTo>
                    <a:pt x="2111" y="1565"/>
                  </a:lnTo>
                  <a:cubicBezTo>
                    <a:pt x="2095" y="1589"/>
                    <a:pt x="2095" y="1597"/>
                    <a:pt x="2087" y="1597"/>
                  </a:cubicBezTo>
                  <a:cubicBezTo>
                    <a:pt x="2080" y="1597"/>
                    <a:pt x="2080" y="1589"/>
                    <a:pt x="2080" y="1589"/>
                  </a:cubicBezTo>
                  <a:cubicBezTo>
                    <a:pt x="2080" y="1589"/>
                    <a:pt x="2072" y="1589"/>
                    <a:pt x="2072" y="1581"/>
                  </a:cubicBezTo>
                  <a:cubicBezTo>
                    <a:pt x="2064" y="1573"/>
                    <a:pt x="2048" y="1557"/>
                    <a:pt x="2016" y="1557"/>
                  </a:cubicBezTo>
                  <a:cubicBezTo>
                    <a:pt x="1985" y="1549"/>
                    <a:pt x="1977" y="1541"/>
                    <a:pt x="1977" y="1526"/>
                  </a:cubicBezTo>
                  <a:cubicBezTo>
                    <a:pt x="1969" y="1518"/>
                    <a:pt x="1969" y="1518"/>
                    <a:pt x="1969" y="1518"/>
                  </a:cubicBezTo>
                  <a:cubicBezTo>
                    <a:pt x="1961" y="1502"/>
                    <a:pt x="1921" y="1478"/>
                    <a:pt x="1913" y="1470"/>
                  </a:cubicBezTo>
                  <a:cubicBezTo>
                    <a:pt x="1890" y="1470"/>
                    <a:pt x="1850" y="1470"/>
                    <a:pt x="1803" y="1470"/>
                  </a:cubicBezTo>
                  <a:lnTo>
                    <a:pt x="1803" y="1470"/>
                  </a:lnTo>
                  <a:cubicBezTo>
                    <a:pt x="1328" y="1470"/>
                    <a:pt x="222" y="1391"/>
                    <a:pt x="0" y="1375"/>
                  </a:cubicBezTo>
                  <a:lnTo>
                    <a:pt x="0" y="1375"/>
                  </a:lnTo>
                  <a:cubicBezTo>
                    <a:pt x="64" y="435"/>
                    <a:pt x="64" y="435"/>
                    <a:pt x="64" y="435"/>
                  </a:cubicBezTo>
                  <a:cubicBezTo>
                    <a:pt x="95" y="0"/>
                    <a:pt x="95" y="0"/>
                    <a:pt x="95" y="0"/>
                  </a:cubicBezTo>
                  <a:lnTo>
                    <a:pt x="95" y="0"/>
                  </a:lnTo>
                  <a:cubicBezTo>
                    <a:pt x="269" y="8"/>
                    <a:pt x="1747" y="95"/>
                    <a:pt x="2435" y="95"/>
                  </a:cubicBezTo>
                  <a:cubicBezTo>
                    <a:pt x="2483" y="95"/>
                    <a:pt x="2522" y="95"/>
                    <a:pt x="2561" y="95"/>
                  </a:cubicBezTo>
                  <a:cubicBezTo>
                    <a:pt x="2569" y="95"/>
                    <a:pt x="2569" y="95"/>
                    <a:pt x="2569" y="95"/>
                  </a:cubicBezTo>
                  <a:lnTo>
                    <a:pt x="2569" y="95"/>
                  </a:lnTo>
                  <a:cubicBezTo>
                    <a:pt x="2553" y="142"/>
                    <a:pt x="2530" y="190"/>
                    <a:pt x="2506" y="205"/>
                  </a:cubicBezTo>
                  <a:cubicBezTo>
                    <a:pt x="2491" y="213"/>
                    <a:pt x="2483" y="221"/>
                    <a:pt x="2483" y="237"/>
                  </a:cubicBezTo>
                  <a:cubicBezTo>
                    <a:pt x="2475" y="245"/>
                    <a:pt x="2483" y="253"/>
                    <a:pt x="2483" y="261"/>
                  </a:cubicBezTo>
                  <a:cubicBezTo>
                    <a:pt x="2491" y="269"/>
                    <a:pt x="2491" y="269"/>
                    <a:pt x="2498" y="269"/>
                  </a:cubicBezTo>
                  <a:cubicBezTo>
                    <a:pt x="2506" y="276"/>
                    <a:pt x="2514" y="284"/>
                    <a:pt x="2514" y="316"/>
                  </a:cubicBezTo>
                  <a:cubicBezTo>
                    <a:pt x="2514" y="347"/>
                    <a:pt x="2530" y="347"/>
                    <a:pt x="2553" y="347"/>
                  </a:cubicBezTo>
                  <a:cubicBezTo>
                    <a:pt x="2577" y="347"/>
                    <a:pt x="2608" y="371"/>
                    <a:pt x="2608" y="371"/>
                  </a:cubicBezTo>
                  <a:lnTo>
                    <a:pt x="2608" y="371"/>
                  </a:lnTo>
                  <a:cubicBezTo>
                    <a:pt x="2608" y="1233"/>
                    <a:pt x="2608" y="1233"/>
                    <a:pt x="2608" y="1233"/>
                  </a:cubicBezTo>
                  <a:cubicBezTo>
                    <a:pt x="2600" y="1225"/>
                    <a:pt x="2600" y="1225"/>
                    <a:pt x="2600" y="1225"/>
                  </a:cubicBezTo>
                  <a:lnTo>
                    <a:pt x="2600" y="1225"/>
                  </a:lnTo>
                  <a:cubicBezTo>
                    <a:pt x="2592" y="1225"/>
                    <a:pt x="2584" y="1233"/>
                    <a:pt x="2577" y="1241"/>
                  </a:cubicBezTo>
                  <a:cubicBezTo>
                    <a:pt x="2569" y="1257"/>
                    <a:pt x="2569" y="1265"/>
                    <a:pt x="2577" y="1280"/>
                  </a:cubicBezTo>
                  <a:cubicBezTo>
                    <a:pt x="2584" y="1296"/>
                    <a:pt x="2584" y="1312"/>
                    <a:pt x="2569" y="1328"/>
                  </a:cubicBezTo>
                  <a:cubicBezTo>
                    <a:pt x="2561" y="1328"/>
                    <a:pt x="2561" y="1336"/>
                    <a:pt x="2561" y="1336"/>
                  </a:cubicBezTo>
                  <a:cubicBezTo>
                    <a:pt x="2561" y="1344"/>
                    <a:pt x="2569" y="1352"/>
                    <a:pt x="2584" y="1360"/>
                  </a:cubicBezTo>
                  <a:cubicBezTo>
                    <a:pt x="2584" y="1360"/>
                    <a:pt x="2584" y="1367"/>
                    <a:pt x="2592" y="1367"/>
                  </a:cubicBezTo>
                  <a:lnTo>
                    <a:pt x="2592" y="1367"/>
                  </a:lnTo>
                  <a:cubicBezTo>
                    <a:pt x="2608" y="1383"/>
                    <a:pt x="2624" y="1383"/>
                    <a:pt x="2624" y="1399"/>
                  </a:cubicBezTo>
                  <a:cubicBezTo>
                    <a:pt x="2624" y="1407"/>
                    <a:pt x="2624" y="1407"/>
                    <a:pt x="2616" y="1415"/>
                  </a:cubicBezTo>
                  <a:cubicBezTo>
                    <a:pt x="2608" y="1431"/>
                    <a:pt x="2608" y="1431"/>
                    <a:pt x="2608" y="1446"/>
                  </a:cubicBezTo>
                  <a:cubicBezTo>
                    <a:pt x="2608" y="1454"/>
                    <a:pt x="2608" y="1462"/>
                    <a:pt x="2608" y="1486"/>
                  </a:cubicBezTo>
                  <a:cubicBezTo>
                    <a:pt x="2600" y="1518"/>
                    <a:pt x="2584" y="1526"/>
                    <a:pt x="2577" y="1533"/>
                  </a:cubicBezTo>
                  <a:cubicBezTo>
                    <a:pt x="2561" y="1541"/>
                    <a:pt x="2553" y="1549"/>
                    <a:pt x="2546" y="1573"/>
                  </a:cubicBezTo>
                  <a:cubicBezTo>
                    <a:pt x="2538" y="1589"/>
                    <a:pt x="2546" y="1597"/>
                    <a:pt x="2561" y="1604"/>
                  </a:cubicBezTo>
                  <a:cubicBezTo>
                    <a:pt x="2569" y="1613"/>
                    <a:pt x="2584" y="1620"/>
                    <a:pt x="2600" y="1644"/>
                  </a:cubicBezTo>
                  <a:cubicBezTo>
                    <a:pt x="2616" y="1676"/>
                    <a:pt x="2624" y="1699"/>
                    <a:pt x="2632" y="1723"/>
                  </a:cubicBezTo>
                  <a:cubicBezTo>
                    <a:pt x="2632" y="1731"/>
                    <a:pt x="2632" y="1731"/>
                    <a:pt x="2632" y="1731"/>
                  </a:cubicBezTo>
                  <a:cubicBezTo>
                    <a:pt x="2624" y="1731"/>
                    <a:pt x="2624" y="1731"/>
                    <a:pt x="2624" y="1731"/>
                  </a:cubicBezTo>
                  <a:cubicBezTo>
                    <a:pt x="2616" y="1731"/>
                    <a:pt x="2608" y="1731"/>
                    <a:pt x="2600" y="1731"/>
                  </a:cubicBezTo>
                  <a:cubicBezTo>
                    <a:pt x="2600" y="1731"/>
                    <a:pt x="2600" y="1731"/>
                    <a:pt x="2592" y="1731"/>
                  </a:cubicBezTo>
                  <a:close/>
                  <a:moveTo>
                    <a:pt x="2261" y="1526"/>
                  </a:moveTo>
                  <a:lnTo>
                    <a:pt x="2261" y="1526"/>
                  </a:lnTo>
                  <a:cubicBezTo>
                    <a:pt x="2301" y="1526"/>
                    <a:pt x="2324" y="1526"/>
                    <a:pt x="2332" y="1533"/>
                  </a:cubicBezTo>
                  <a:cubicBezTo>
                    <a:pt x="2340" y="1541"/>
                    <a:pt x="2340" y="1549"/>
                    <a:pt x="2340" y="1557"/>
                  </a:cubicBezTo>
                  <a:cubicBezTo>
                    <a:pt x="2348" y="1565"/>
                    <a:pt x="2356" y="1573"/>
                    <a:pt x="2372" y="1573"/>
                  </a:cubicBezTo>
                  <a:cubicBezTo>
                    <a:pt x="2404" y="1573"/>
                    <a:pt x="2467" y="1589"/>
                    <a:pt x="2483" y="1620"/>
                  </a:cubicBezTo>
                  <a:cubicBezTo>
                    <a:pt x="2506" y="1644"/>
                    <a:pt x="2530" y="1660"/>
                    <a:pt x="2538" y="1660"/>
                  </a:cubicBezTo>
                  <a:cubicBezTo>
                    <a:pt x="2546" y="1660"/>
                    <a:pt x="2545" y="1668"/>
                    <a:pt x="2553" y="1676"/>
                  </a:cubicBezTo>
                  <a:cubicBezTo>
                    <a:pt x="2561" y="1699"/>
                    <a:pt x="2577" y="1723"/>
                    <a:pt x="2592" y="1723"/>
                  </a:cubicBezTo>
                  <a:cubicBezTo>
                    <a:pt x="2600" y="1723"/>
                    <a:pt x="2600" y="1723"/>
                    <a:pt x="2600" y="1723"/>
                  </a:cubicBezTo>
                  <a:cubicBezTo>
                    <a:pt x="2608" y="1723"/>
                    <a:pt x="2616" y="1723"/>
                    <a:pt x="2624" y="1723"/>
                  </a:cubicBezTo>
                  <a:cubicBezTo>
                    <a:pt x="2616" y="1699"/>
                    <a:pt x="2608" y="1676"/>
                    <a:pt x="2592" y="1652"/>
                  </a:cubicBezTo>
                  <a:cubicBezTo>
                    <a:pt x="2584" y="1628"/>
                    <a:pt x="2569" y="1613"/>
                    <a:pt x="2553" y="1604"/>
                  </a:cubicBezTo>
                  <a:cubicBezTo>
                    <a:pt x="2538" y="1597"/>
                    <a:pt x="2530" y="1589"/>
                    <a:pt x="2538" y="1565"/>
                  </a:cubicBezTo>
                  <a:cubicBezTo>
                    <a:pt x="2546" y="1549"/>
                    <a:pt x="2561" y="1541"/>
                    <a:pt x="2569" y="1533"/>
                  </a:cubicBezTo>
                  <a:cubicBezTo>
                    <a:pt x="2584" y="1518"/>
                    <a:pt x="2592" y="1510"/>
                    <a:pt x="2600" y="1486"/>
                  </a:cubicBezTo>
                  <a:cubicBezTo>
                    <a:pt x="2600" y="1462"/>
                    <a:pt x="2600" y="1454"/>
                    <a:pt x="2600" y="1446"/>
                  </a:cubicBezTo>
                  <a:cubicBezTo>
                    <a:pt x="2600" y="1431"/>
                    <a:pt x="2600" y="1423"/>
                    <a:pt x="2608" y="1415"/>
                  </a:cubicBezTo>
                  <a:cubicBezTo>
                    <a:pt x="2616" y="1407"/>
                    <a:pt x="2616" y="1399"/>
                    <a:pt x="2616" y="1399"/>
                  </a:cubicBezTo>
                  <a:cubicBezTo>
                    <a:pt x="2616" y="1391"/>
                    <a:pt x="2608" y="1383"/>
                    <a:pt x="2592" y="1375"/>
                  </a:cubicBezTo>
                  <a:cubicBezTo>
                    <a:pt x="2584" y="1375"/>
                    <a:pt x="2584" y="1375"/>
                    <a:pt x="2584" y="1375"/>
                  </a:cubicBezTo>
                  <a:cubicBezTo>
                    <a:pt x="2584" y="1367"/>
                    <a:pt x="2584" y="1367"/>
                    <a:pt x="2577" y="1367"/>
                  </a:cubicBezTo>
                  <a:cubicBezTo>
                    <a:pt x="2561" y="1360"/>
                    <a:pt x="2553" y="1352"/>
                    <a:pt x="2553" y="1336"/>
                  </a:cubicBezTo>
                  <a:cubicBezTo>
                    <a:pt x="2553" y="1328"/>
                    <a:pt x="2553" y="1328"/>
                    <a:pt x="2569" y="1320"/>
                  </a:cubicBezTo>
                  <a:cubicBezTo>
                    <a:pt x="2577" y="1312"/>
                    <a:pt x="2577" y="1304"/>
                    <a:pt x="2569" y="1280"/>
                  </a:cubicBezTo>
                  <a:cubicBezTo>
                    <a:pt x="2561" y="1265"/>
                    <a:pt x="2561" y="1249"/>
                    <a:pt x="2569" y="1241"/>
                  </a:cubicBezTo>
                  <a:cubicBezTo>
                    <a:pt x="2584" y="1217"/>
                    <a:pt x="2592" y="1217"/>
                    <a:pt x="2600" y="1217"/>
                  </a:cubicBezTo>
                  <a:cubicBezTo>
                    <a:pt x="2600" y="371"/>
                    <a:pt x="2600" y="371"/>
                    <a:pt x="2600" y="371"/>
                  </a:cubicBezTo>
                  <a:cubicBezTo>
                    <a:pt x="2592" y="371"/>
                    <a:pt x="2569" y="356"/>
                    <a:pt x="2553" y="356"/>
                  </a:cubicBezTo>
                  <a:cubicBezTo>
                    <a:pt x="2530" y="356"/>
                    <a:pt x="2506" y="347"/>
                    <a:pt x="2506" y="316"/>
                  </a:cubicBezTo>
                  <a:cubicBezTo>
                    <a:pt x="2506" y="292"/>
                    <a:pt x="2498" y="284"/>
                    <a:pt x="2491" y="276"/>
                  </a:cubicBezTo>
                  <a:lnTo>
                    <a:pt x="2483" y="269"/>
                  </a:lnTo>
                  <a:cubicBezTo>
                    <a:pt x="2475" y="253"/>
                    <a:pt x="2475" y="245"/>
                    <a:pt x="2475" y="229"/>
                  </a:cubicBezTo>
                  <a:cubicBezTo>
                    <a:pt x="2475" y="221"/>
                    <a:pt x="2491" y="205"/>
                    <a:pt x="2498" y="197"/>
                  </a:cubicBezTo>
                  <a:cubicBezTo>
                    <a:pt x="2522" y="182"/>
                    <a:pt x="2546" y="142"/>
                    <a:pt x="2561" y="95"/>
                  </a:cubicBezTo>
                  <a:cubicBezTo>
                    <a:pt x="2522" y="103"/>
                    <a:pt x="2483" y="103"/>
                    <a:pt x="2435" y="103"/>
                  </a:cubicBezTo>
                  <a:cubicBezTo>
                    <a:pt x="1755" y="103"/>
                    <a:pt x="285" y="16"/>
                    <a:pt x="103" y="8"/>
                  </a:cubicBezTo>
                  <a:cubicBezTo>
                    <a:pt x="71" y="435"/>
                    <a:pt x="71" y="435"/>
                    <a:pt x="71" y="435"/>
                  </a:cubicBezTo>
                  <a:cubicBezTo>
                    <a:pt x="8" y="1367"/>
                    <a:pt x="8" y="1367"/>
                    <a:pt x="8" y="1367"/>
                  </a:cubicBezTo>
                  <a:cubicBezTo>
                    <a:pt x="229" y="1383"/>
                    <a:pt x="1328" y="1462"/>
                    <a:pt x="1803" y="1462"/>
                  </a:cubicBezTo>
                  <a:lnTo>
                    <a:pt x="1803" y="1462"/>
                  </a:lnTo>
                  <a:cubicBezTo>
                    <a:pt x="1850" y="1462"/>
                    <a:pt x="1890" y="1462"/>
                    <a:pt x="1921" y="1462"/>
                  </a:cubicBezTo>
                  <a:lnTo>
                    <a:pt x="1921" y="1462"/>
                  </a:lnTo>
                  <a:lnTo>
                    <a:pt x="1921" y="1462"/>
                  </a:lnTo>
                  <a:cubicBezTo>
                    <a:pt x="1921" y="1462"/>
                    <a:pt x="1969" y="1494"/>
                    <a:pt x="1977" y="1518"/>
                  </a:cubicBezTo>
                  <a:lnTo>
                    <a:pt x="1977" y="1518"/>
                  </a:lnTo>
                  <a:cubicBezTo>
                    <a:pt x="1985" y="1533"/>
                    <a:pt x="1992" y="1541"/>
                    <a:pt x="2024" y="1549"/>
                  </a:cubicBezTo>
                  <a:cubicBezTo>
                    <a:pt x="2056" y="1549"/>
                    <a:pt x="2072" y="1565"/>
                    <a:pt x="2080" y="1581"/>
                  </a:cubicBezTo>
                  <a:lnTo>
                    <a:pt x="2080" y="1581"/>
                  </a:lnTo>
                  <a:lnTo>
                    <a:pt x="2087" y="1589"/>
                  </a:lnTo>
                  <a:cubicBezTo>
                    <a:pt x="2087" y="1589"/>
                    <a:pt x="2095" y="1573"/>
                    <a:pt x="2103" y="1565"/>
                  </a:cubicBezTo>
                  <a:cubicBezTo>
                    <a:pt x="2111" y="1557"/>
                    <a:pt x="2111" y="1557"/>
                    <a:pt x="2111" y="1549"/>
                  </a:cubicBezTo>
                  <a:cubicBezTo>
                    <a:pt x="2127" y="1533"/>
                    <a:pt x="2127" y="1526"/>
                    <a:pt x="2151" y="1526"/>
                  </a:cubicBezTo>
                  <a:cubicBezTo>
                    <a:pt x="2158" y="1526"/>
                    <a:pt x="2182" y="1526"/>
                    <a:pt x="2198" y="1526"/>
                  </a:cubicBezTo>
                  <a:cubicBezTo>
                    <a:pt x="2222" y="1526"/>
                    <a:pt x="2245" y="1526"/>
                    <a:pt x="2261" y="1526"/>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804" name="Freeform 350"/>
            <p:cNvSpPr>
              <a:spLocks noChangeArrowheads="1"/>
            </p:cNvSpPr>
            <p:nvPr/>
          </p:nvSpPr>
          <p:spPr bwMode="auto">
            <a:xfrm>
              <a:off x="16024329" y="5982809"/>
              <a:ext cx="1630472" cy="816396"/>
            </a:xfrm>
            <a:custGeom>
              <a:avLst/>
              <a:gdLst>
                <a:gd name="T0" fmla="*/ 3098 w 3099"/>
                <a:gd name="T1" fmla="*/ 1510 h 1551"/>
                <a:gd name="T2" fmla="*/ 3098 w 3099"/>
                <a:gd name="T3" fmla="*/ 1510 h 1551"/>
                <a:gd name="T4" fmla="*/ 3082 w 3099"/>
                <a:gd name="T5" fmla="*/ 1494 h 1551"/>
                <a:gd name="T6" fmla="*/ 3035 w 3099"/>
                <a:gd name="T7" fmla="*/ 1463 h 1551"/>
                <a:gd name="T8" fmla="*/ 3027 w 3099"/>
                <a:gd name="T9" fmla="*/ 1384 h 1551"/>
                <a:gd name="T10" fmla="*/ 2948 w 3099"/>
                <a:gd name="T11" fmla="*/ 1305 h 1551"/>
                <a:gd name="T12" fmla="*/ 2940 w 3099"/>
                <a:gd name="T13" fmla="*/ 1265 h 1551"/>
                <a:gd name="T14" fmla="*/ 2916 w 3099"/>
                <a:gd name="T15" fmla="*/ 1194 h 1551"/>
                <a:gd name="T16" fmla="*/ 2885 w 3099"/>
                <a:gd name="T17" fmla="*/ 1186 h 1551"/>
                <a:gd name="T18" fmla="*/ 2900 w 3099"/>
                <a:gd name="T19" fmla="*/ 1044 h 1551"/>
                <a:gd name="T20" fmla="*/ 2885 w 3099"/>
                <a:gd name="T21" fmla="*/ 988 h 1551"/>
                <a:gd name="T22" fmla="*/ 2885 w 3099"/>
                <a:gd name="T23" fmla="*/ 925 h 1551"/>
                <a:gd name="T24" fmla="*/ 2877 w 3099"/>
                <a:gd name="T25" fmla="*/ 878 h 1551"/>
                <a:gd name="T26" fmla="*/ 2853 w 3099"/>
                <a:gd name="T27" fmla="*/ 846 h 1551"/>
                <a:gd name="T28" fmla="*/ 2853 w 3099"/>
                <a:gd name="T29" fmla="*/ 807 h 1551"/>
                <a:gd name="T30" fmla="*/ 2821 w 3099"/>
                <a:gd name="T31" fmla="*/ 783 h 1551"/>
                <a:gd name="T32" fmla="*/ 2806 w 3099"/>
                <a:gd name="T33" fmla="*/ 767 h 1551"/>
                <a:gd name="T34" fmla="*/ 2790 w 3099"/>
                <a:gd name="T35" fmla="*/ 617 h 1551"/>
                <a:gd name="T36" fmla="*/ 2750 w 3099"/>
                <a:gd name="T37" fmla="*/ 530 h 1551"/>
                <a:gd name="T38" fmla="*/ 2719 w 3099"/>
                <a:gd name="T39" fmla="*/ 459 h 1551"/>
                <a:gd name="T40" fmla="*/ 2703 w 3099"/>
                <a:gd name="T41" fmla="*/ 380 h 1551"/>
                <a:gd name="T42" fmla="*/ 2687 w 3099"/>
                <a:gd name="T43" fmla="*/ 348 h 1551"/>
                <a:gd name="T44" fmla="*/ 2663 w 3099"/>
                <a:gd name="T45" fmla="*/ 348 h 1551"/>
                <a:gd name="T46" fmla="*/ 2601 w 3099"/>
                <a:gd name="T47" fmla="*/ 293 h 1551"/>
                <a:gd name="T48" fmla="*/ 2546 w 3099"/>
                <a:gd name="T49" fmla="*/ 245 h 1551"/>
                <a:gd name="T50" fmla="*/ 2435 w 3099"/>
                <a:gd name="T51" fmla="*/ 198 h 1551"/>
                <a:gd name="T52" fmla="*/ 2395 w 3099"/>
                <a:gd name="T53" fmla="*/ 166 h 1551"/>
                <a:gd name="T54" fmla="*/ 2214 w 3099"/>
                <a:gd name="T55" fmla="*/ 158 h 1551"/>
                <a:gd name="T56" fmla="*/ 2174 w 3099"/>
                <a:gd name="T57" fmla="*/ 190 h 1551"/>
                <a:gd name="T58" fmla="*/ 2143 w 3099"/>
                <a:gd name="T59" fmla="*/ 206 h 1551"/>
                <a:gd name="T60" fmla="*/ 2087 w 3099"/>
                <a:gd name="T61" fmla="*/ 174 h 1551"/>
                <a:gd name="T62" fmla="*/ 2040 w 3099"/>
                <a:gd name="T63" fmla="*/ 143 h 1551"/>
                <a:gd name="T64" fmla="*/ 1984 w 3099"/>
                <a:gd name="T65" fmla="*/ 95 h 1551"/>
                <a:gd name="T66" fmla="*/ 63 w 3099"/>
                <a:gd name="T67" fmla="*/ 0 h 1551"/>
                <a:gd name="T68" fmla="*/ 0 w 3099"/>
                <a:gd name="T69" fmla="*/ 957 h 1551"/>
                <a:gd name="T70" fmla="*/ 625 w 3099"/>
                <a:gd name="T71" fmla="*/ 981 h 1551"/>
                <a:gd name="T72" fmla="*/ 696 w 3099"/>
                <a:gd name="T73" fmla="*/ 1028 h 1551"/>
                <a:gd name="T74" fmla="*/ 680 w 3099"/>
                <a:gd name="T75" fmla="*/ 1463 h 1551"/>
                <a:gd name="T76" fmla="*/ 3098 w 3099"/>
                <a:gd name="T77" fmla="*/ 1510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9" h="1551">
                  <a:moveTo>
                    <a:pt x="3098" y="1510"/>
                  </a:moveTo>
                  <a:lnTo>
                    <a:pt x="3098" y="1510"/>
                  </a:lnTo>
                  <a:cubicBezTo>
                    <a:pt x="3090" y="1502"/>
                    <a:pt x="3082" y="1502"/>
                    <a:pt x="3082" y="1494"/>
                  </a:cubicBezTo>
                  <a:cubicBezTo>
                    <a:pt x="3066" y="1486"/>
                    <a:pt x="3035" y="1494"/>
                    <a:pt x="3035" y="1463"/>
                  </a:cubicBezTo>
                  <a:cubicBezTo>
                    <a:pt x="3035" y="1431"/>
                    <a:pt x="3059" y="1415"/>
                    <a:pt x="3027" y="1384"/>
                  </a:cubicBezTo>
                  <a:cubicBezTo>
                    <a:pt x="2987" y="1352"/>
                    <a:pt x="2956" y="1336"/>
                    <a:pt x="2948" y="1305"/>
                  </a:cubicBezTo>
                  <a:cubicBezTo>
                    <a:pt x="2940" y="1265"/>
                    <a:pt x="2964" y="1297"/>
                    <a:pt x="2940" y="1265"/>
                  </a:cubicBezTo>
                  <a:cubicBezTo>
                    <a:pt x="2924" y="1241"/>
                    <a:pt x="2932" y="1194"/>
                    <a:pt x="2916" y="1194"/>
                  </a:cubicBezTo>
                  <a:cubicBezTo>
                    <a:pt x="2900" y="1194"/>
                    <a:pt x="2885" y="1210"/>
                    <a:pt x="2885" y="1186"/>
                  </a:cubicBezTo>
                  <a:cubicBezTo>
                    <a:pt x="2885" y="1162"/>
                    <a:pt x="2932" y="1083"/>
                    <a:pt x="2900" y="1044"/>
                  </a:cubicBezTo>
                  <a:cubicBezTo>
                    <a:pt x="2877" y="1012"/>
                    <a:pt x="2869" y="1012"/>
                    <a:pt x="2885" y="988"/>
                  </a:cubicBezTo>
                  <a:cubicBezTo>
                    <a:pt x="2900" y="965"/>
                    <a:pt x="2900" y="933"/>
                    <a:pt x="2885" y="925"/>
                  </a:cubicBezTo>
                  <a:cubicBezTo>
                    <a:pt x="2877" y="917"/>
                    <a:pt x="2877" y="902"/>
                    <a:pt x="2877" y="878"/>
                  </a:cubicBezTo>
                  <a:cubicBezTo>
                    <a:pt x="2885" y="862"/>
                    <a:pt x="2853" y="870"/>
                    <a:pt x="2853" y="846"/>
                  </a:cubicBezTo>
                  <a:cubicBezTo>
                    <a:pt x="2861" y="830"/>
                    <a:pt x="2853" y="807"/>
                    <a:pt x="2853" y="807"/>
                  </a:cubicBezTo>
                  <a:cubicBezTo>
                    <a:pt x="2853" y="807"/>
                    <a:pt x="2845" y="775"/>
                    <a:pt x="2821" y="783"/>
                  </a:cubicBezTo>
                  <a:cubicBezTo>
                    <a:pt x="2806" y="783"/>
                    <a:pt x="2806" y="783"/>
                    <a:pt x="2806" y="767"/>
                  </a:cubicBezTo>
                  <a:cubicBezTo>
                    <a:pt x="2806" y="744"/>
                    <a:pt x="2813" y="649"/>
                    <a:pt x="2790" y="617"/>
                  </a:cubicBezTo>
                  <a:cubicBezTo>
                    <a:pt x="2758" y="585"/>
                    <a:pt x="2766" y="554"/>
                    <a:pt x="2750" y="530"/>
                  </a:cubicBezTo>
                  <a:cubicBezTo>
                    <a:pt x="2726" y="498"/>
                    <a:pt x="2734" y="491"/>
                    <a:pt x="2719" y="459"/>
                  </a:cubicBezTo>
                  <a:cubicBezTo>
                    <a:pt x="2703" y="427"/>
                    <a:pt x="2711" y="396"/>
                    <a:pt x="2703" y="380"/>
                  </a:cubicBezTo>
                  <a:cubicBezTo>
                    <a:pt x="2695" y="372"/>
                    <a:pt x="2695" y="364"/>
                    <a:pt x="2687" y="348"/>
                  </a:cubicBezTo>
                  <a:cubicBezTo>
                    <a:pt x="2679" y="348"/>
                    <a:pt x="2671" y="348"/>
                    <a:pt x="2663" y="348"/>
                  </a:cubicBezTo>
                  <a:cubicBezTo>
                    <a:pt x="2624" y="356"/>
                    <a:pt x="2609" y="293"/>
                    <a:pt x="2601" y="293"/>
                  </a:cubicBezTo>
                  <a:cubicBezTo>
                    <a:pt x="2593" y="293"/>
                    <a:pt x="2561" y="269"/>
                    <a:pt x="2546" y="245"/>
                  </a:cubicBezTo>
                  <a:cubicBezTo>
                    <a:pt x="2530" y="222"/>
                    <a:pt x="2467" y="198"/>
                    <a:pt x="2435" y="198"/>
                  </a:cubicBezTo>
                  <a:cubicBezTo>
                    <a:pt x="2403" y="198"/>
                    <a:pt x="2411" y="182"/>
                    <a:pt x="2395" y="166"/>
                  </a:cubicBezTo>
                  <a:cubicBezTo>
                    <a:pt x="2372" y="143"/>
                    <a:pt x="2245" y="158"/>
                    <a:pt x="2214" y="158"/>
                  </a:cubicBezTo>
                  <a:cubicBezTo>
                    <a:pt x="2190" y="151"/>
                    <a:pt x="2190" y="166"/>
                    <a:pt x="2174" y="190"/>
                  </a:cubicBezTo>
                  <a:cubicBezTo>
                    <a:pt x="2150" y="214"/>
                    <a:pt x="2150" y="222"/>
                    <a:pt x="2143" y="206"/>
                  </a:cubicBezTo>
                  <a:cubicBezTo>
                    <a:pt x="2135" y="198"/>
                    <a:pt x="2119" y="182"/>
                    <a:pt x="2087" y="174"/>
                  </a:cubicBezTo>
                  <a:cubicBezTo>
                    <a:pt x="2048" y="174"/>
                    <a:pt x="2048" y="158"/>
                    <a:pt x="2040" y="143"/>
                  </a:cubicBezTo>
                  <a:cubicBezTo>
                    <a:pt x="2032" y="119"/>
                    <a:pt x="1984" y="95"/>
                    <a:pt x="1984" y="95"/>
                  </a:cubicBezTo>
                  <a:cubicBezTo>
                    <a:pt x="1605" y="111"/>
                    <a:pt x="285" y="16"/>
                    <a:pt x="63" y="0"/>
                  </a:cubicBezTo>
                  <a:cubicBezTo>
                    <a:pt x="0" y="957"/>
                    <a:pt x="0" y="957"/>
                    <a:pt x="0" y="957"/>
                  </a:cubicBezTo>
                  <a:cubicBezTo>
                    <a:pt x="285" y="981"/>
                    <a:pt x="514" y="996"/>
                    <a:pt x="625" y="981"/>
                  </a:cubicBezTo>
                  <a:cubicBezTo>
                    <a:pt x="625" y="981"/>
                    <a:pt x="688" y="965"/>
                    <a:pt x="696" y="1028"/>
                  </a:cubicBezTo>
                  <a:cubicBezTo>
                    <a:pt x="704" y="1044"/>
                    <a:pt x="696" y="1218"/>
                    <a:pt x="680" y="1463"/>
                  </a:cubicBezTo>
                  <a:cubicBezTo>
                    <a:pt x="909" y="1471"/>
                    <a:pt x="2474" y="1550"/>
                    <a:pt x="3098" y="1510"/>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805" name="Freeform 351"/>
            <p:cNvSpPr>
              <a:spLocks noChangeArrowheads="1"/>
            </p:cNvSpPr>
            <p:nvPr/>
          </p:nvSpPr>
          <p:spPr bwMode="auto">
            <a:xfrm>
              <a:off x="16019689" y="5978169"/>
              <a:ext cx="1637430" cy="807118"/>
            </a:xfrm>
            <a:custGeom>
              <a:avLst/>
              <a:gdLst>
                <a:gd name="T0" fmla="*/ 2648 w 3115"/>
                <a:gd name="T1" fmla="*/ 1534 h 1535"/>
                <a:gd name="T2" fmla="*/ 688 w 3115"/>
                <a:gd name="T3" fmla="*/ 1471 h 1535"/>
                <a:gd name="T4" fmla="*/ 633 w 3115"/>
                <a:gd name="T5" fmla="*/ 989 h 1535"/>
                <a:gd name="T6" fmla="*/ 0 w 3115"/>
                <a:gd name="T7" fmla="*/ 973 h 1535"/>
                <a:gd name="T8" fmla="*/ 71 w 3115"/>
                <a:gd name="T9" fmla="*/ 0 h 1535"/>
                <a:gd name="T10" fmla="*/ 1992 w 3115"/>
                <a:gd name="T11" fmla="*/ 95 h 1535"/>
                <a:gd name="T12" fmla="*/ 2048 w 3115"/>
                <a:gd name="T13" fmla="*/ 151 h 1535"/>
                <a:gd name="T14" fmla="*/ 2151 w 3115"/>
                <a:gd name="T15" fmla="*/ 214 h 1535"/>
                <a:gd name="T16" fmla="*/ 2182 w 3115"/>
                <a:gd name="T17" fmla="*/ 182 h 1535"/>
                <a:gd name="T18" fmla="*/ 2332 w 3115"/>
                <a:gd name="T19" fmla="*/ 159 h 1535"/>
                <a:gd name="T20" fmla="*/ 2443 w 3115"/>
                <a:gd name="T21" fmla="*/ 206 h 1535"/>
                <a:gd name="T22" fmla="*/ 2624 w 3115"/>
                <a:gd name="T23" fmla="*/ 309 h 1535"/>
                <a:gd name="T24" fmla="*/ 2695 w 3115"/>
                <a:gd name="T25" fmla="*/ 356 h 1535"/>
                <a:gd name="T26" fmla="*/ 2711 w 3115"/>
                <a:gd name="T27" fmla="*/ 388 h 1535"/>
                <a:gd name="T28" fmla="*/ 2742 w 3115"/>
                <a:gd name="T29" fmla="*/ 490 h 1535"/>
                <a:gd name="T30" fmla="*/ 2798 w 3115"/>
                <a:gd name="T31" fmla="*/ 625 h 1535"/>
                <a:gd name="T32" fmla="*/ 2814 w 3115"/>
                <a:gd name="T33" fmla="*/ 783 h 1535"/>
                <a:gd name="T34" fmla="*/ 2837 w 3115"/>
                <a:gd name="T35" fmla="*/ 783 h 1535"/>
                <a:gd name="T36" fmla="*/ 2869 w 3115"/>
                <a:gd name="T37" fmla="*/ 854 h 1535"/>
                <a:gd name="T38" fmla="*/ 2893 w 3115"/>
                <a:gd name="T39" fmla="*/ 933 h 1535"/>
                <a:gd name="T40" fmla="*/ 2916 w 3115"/>
                <a:gd name="T41" fmla="*/ 1052 h 1535"/>
                <a:gd name="T42" fmla="*/ 2901 w 3115"/>
                <a:gd name="T43" fmla="*/ 1202 h 1535"/>
                <a:gd name="T44" fmla="*/ 2924 w 3115"/>
                <a:gd name="T45" fmla="*/ 1202 h 1535"/>
                <a:gd name="T46" fmla="*/ 2964 w 3115"/>
                <a:gd name="T47" fmla="*/ 1289 h 1535"/>
                <a:gd name="T48" fmla="*/ 3003 w 3115"/>
                <a:gd name="T49" fmla="*/ 1360 h 1535"/>
                <a:gd name="T50" fmla="*/ 3051 w 3115"/>
                <a:gd name="T51" fmla="*/ 1471 h 1535"/>
                <a:gd name="T52" fmla="*/ 3114 w 3115"/>
                <a:gd name="T53" fmla="*/ 1526 h 1535"/>
                <a:gd name="T54" fmla="*/ 696 w 3115"/>
                <a:gd name="T55" fmla="*/ 1463 h 1535"/>
                <a:gd name="T56" fmla="*/ 2648 w 3115"/>
                <a:gd name="T57" fmla="*/ 1526 h 1535"/>
                <a:gd name="T58" fmla="*/ 3074 w 3115"/>
                <a:gd name="T59" fmla="*/ 1502 h 1535"/>
                <a:gd name="T60" fmla="*/ 3027 w 3115"/>
                <a:gd name="T61" fmla="*/ 1400 h 1535"/>
                <a:gd name="T62" fmla="*/ 2956 w 3115"/>
                <a:gd name="T63" fmla="*/ 1289 h 1535"/>
                <a:gd name="T64" fmla="*/ 2924 w 3115"/>
                <a:gd name="T65" fmla="*/ 1210 h 1535"/>
                <a:gd name="T66" fmla="*/ 2893 w 3115"/>
                <a:gd name="T67" fmla="*/ 1210 h 1535"/>
                <a:gd name="T68" fmla="*/ 2908 w 3115"/>
                <a:gd name="T69" fmla="*/ 1060 h 1535"/>
                <a:gd name="T70" fmla="*/ 2893 w 3115"/>
                <a:gd name="T71" fmla="*/ 941 h 1535"/>
                <a:gd name="T72" fmla="*/ 2861 w 3115"/>
                <a:gd name="T73" fmla="*/ 854 h 1535"/>
                <a:gd name="T74" fmla="*/ 2829 w 3115"/>
                <a:gd name="T75" fmla="*/ 791 h 1535"/>
                <a:gd name="T76" fmla="*/ 2805 w 3115"/>
                <a:gd name="T77" fmla="*/ 775 h 1535"/>
                <a:gd name="T78" fmla="*/ 2766 w 3115"/>
                <a:gd name="T79" fmla="*/ 570 h 1535"/>
                <a:gd name="T80" fmla="*/ 2719 w 3115"/>
                <a:gd name="T81" fmla="*/ 467 h 1535"/>
                <a:gd name="T82" fmla="*/ 2695 w 3115"/>
                <a:gd name="T83" fmla="*/ 364 h 1535"/>
                <a:gd name="T84" fmla="*/ 2663 w 3115"/>
                <a:gd name="T85" fmla="*/ 364 h 1535"/>
                <a:gd name="T86" fmla="*/ 2554 w 3115"/>
                <a:gd name="T87" fmla="*/ 253 h 1535"/>
                <a:gd name="T88" fmla="*/ 2395 w 3115"/>
                <a:gd name="T89" fmla="*/ 174 h 1535"/>
                <a:gd name="T90" fmla="*/ 2222 w 3115"/>
                <a:gd name="T91" fmla="*/ 166 h 1535"/>
                <a:gd name="T92" fmla="*/ 2158 w 3115"/>
                <a:gd name="T93" fmla="*/ 230 h 1535"/>
                <a:gd name="T94" fmla="*/ 2087 w 3115"/>
                <a:gd name="T95" fmla="*/ 190 h 1535"/>
                <a:gd name="T96" fmla="*/ 1984 w 3115"/>
                <a:gd name="T97" fmla="*/ 103 h 1535"/>
                <a:gd name="T98" fmla="*/ 8 w 3115"/>
                <a:gd name="T99" fmla="*/ 965 h 1535"/>
                <a:gd name="T100" fmla="*/ 648 w 3115"/>
                <a:gd name="T101" fmla="*/ 981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15" h="1535">
                  <a:moveTo>
                    <a:pt x="2648" y="1534"/>
                  </a:moveTo>
                  <a:lnTo>
                    <a:pt x="2648" y="1534"/>
                  </a:lnTo>
                  <a:lnTo>
                    <a:pt x="2648" y="1534"/>
                  </a:lnTo>
                  <a:cubicBezTo>
                    <a:pt x="1921" y="1534"/>
                    <a:pt x="886" y="1487"/>
                    <a:pt x="688" y="1471"/>
                  </a:cubicBezTo>
                  <a:lnTo>
                    <a:pt x="688" y="1471"/>
                  </a:lnTo>
                  <a:lnTo>
                    <a:pt x="688" y="1471"/>
                  </a:lnTo>
                  <a:cubicBezTo>
                    <a:pt x="696" y="1202"/>
                    <a:pt x="704" y="1052"/>
                    <a:pt x="704" y="1036"/>
                  </a:cubicBezTo>
                  <a:cubicBezTo>
                    <a:pt x="696" y="996"/>
                    <a:pt x="672" y="989"/>
                    <a:pt x="648" y="989"/>
                  </a:cubicBezTo>
                  <a:cubicBezTo>
                    <a:pt x="640" y="989"/>
                    <a:pt x="633" y="989"/>
                    <a:pt x="633" y="989"/>
                  </a:cubicBezTo>
                  <a:cubicBezTo>
                    <a:pt x="601" y="996"/>
                    <a:pt x="553" y="996"/>
                    <a:pt x="498" y="996"/>
                  </a:cubicBezTo>
                  <a:cubicBezTo>
                    <a:pt x="388" y="996"/>
                    <a:pt x="222" y="989"/>
                    <a:pt x="8" y="973"/>
                  </a:cubicBezTo>
                  <a:cubicBezTo>
                    <a:pt x="0" y="973"/>
                    <a:pt x="0" y="973"/>
                    <a:pt x="0" y="973"/>
                  </a:cubicBezTo>
                  <a:cubicBezTo>
                    <a:pt x="0" y="965"/>
                    <a:pt x="0" y="965"/>
                    <a:pt x="0" y="965"/>
                  </a:cubicBezTo>
                  <a:cubicBezTo>
                    <a:pt x="71" y="0"/>
                    <a:pt x="71" y="0"/>
                    <a:pt x="71" y="0"/>
                  </a:cubicBezTo>
                  <a:lnTo>
                    <a:pt x="71" y="0"/>
                  </a:lnTo>
                  <a:cubicBezTo>
                    <a:pt x="293" y="16"/>
                    <a:pt x="1399" y="95"/>
                    <a:pt x="1874" y="95"/>
                  </a:cubicBezTo>
                  <a:cubicBezTo>
                    <a:pt x="1921" y="95"/>
                    <a:pt x="1961" y="95"/>
                    <a:pt x="1992" y="95"/>
                  </a:cubicBezTo>
                  <a:lnTo>
                    <a:pt x="1992" y="95"/>
                  </a:lnTo>
                  <a:lnTo>
                    <a:pt x="1992" y="95"/>
                  </a:lnTo>
                  <a:cubicBezTo>
                    <a:pt x="1992" y="95"/>
                    <a:pt x="2040" y="127"/>
                    <a:pt x="2048" y="151"/>
                  </a:cubicBezTo>
                  <a:lnTo>
                    <a:pt x="2048" y="151"/>
                  </a:lnTo>
                  <a:cubicBezTo>
                    <a:pt x="2056" y="166"/>
                    <a:pt x="2063" y="174"/>
                    <a:pt x="2095" y="182"/>
                  </a:cubicBezTo>
                  <a:cubicBezTo>
                    <a:pt x="2127" y="182"/>
                    <a:pt x="2143" y="198"/>
                    <a:pt x="2151" y="214"/>
                  </a:cubicBezTo>
                  <a:lnTo>
                    <a:pt x="2151" y="214"/>
                  </a:lnTo>
                  <a:lnTo>
                    <a:pt x="2158" y="222"/>
                  </a:lnTo>
                  <a:cubicBezTo>
                    <a:pt x="2158" y="222"/>
                    <a:pt x="2166" y="206"/>
                    <a:pt x="2174" y="198"/>
                  </a:cubicBezTo>
                  <a:cubicBezTo>
                    <a:pt x="2182" y="190"/>
                    <a:pt x="2182" y="190"/>
                    <a:pt x="2182" y="182"/>
                  </a:cubicBezTo>
                  <a:cubicBezTo>
                    <a:pt x="2198" y="166"/>
                    <a:pt x="2198" y="159"/>
                    <a:pt x="2222" y="159"/>
                  </a:cubicBezTo>
                  <a:cubicBezTo>
                    <a:pt x="2229" y="159"/>
                    <a:pt x="2253" y="159"/>
                    <a:pt x="2269" y="159"/>
                  </a:cubicBezTo>
                  <a:cubicBezTo>
                    <a:pt x="2293" y="159"/>
                    <a:pt x="2316" y="159"/>
                    <a:pt x="2332" y="159"/>
                  </a:cubicBezTo>
                  <a:cubicBezTo>
                    <a:pt x="2372" y="159"/>
                    <a:pt x="2395" y="159"/>
                    <a:pt x="2403" y="166"/>
                  </a:cubicBezTo>
                  <a:cubicBezTo>
                    <a:pt x="2411" y="174"/>
                    <a:pt x="2411" y="182"/>
                    <a:pt x="2411" y="190"/>
                  </a:cubicBezTo>
                  <a:cubicBezTo>
                    <a:pt x="2419" y="198"/>
                    <a:pt x="2427" y="206"/>
                    <a:pt x="2443" y="206"/>
                  </a:cubicBezTo>
                  <a:cubicBezTo>
                    <a:pt x="2475" y="206"/>
                    <a:pt x="2538" y="222"/>
                    <a:pt x="2554" y="253"/>
                  </a:cubicBezTo>
                  <a:cubicBezTo>
                    <a:pt x="2577" y="277"/>
                    <a:pt x="2601" y="293"/>
                    <a:pt x="2609" y="293"/>
                  </a:cubicBezTo>
                  <a:cubicBezTo>
                    <a:pt x="2617" y="293"/>
                    <a:pt x="2616" y="301"/>
                    <a:pt x="2624" y="309"/>
                  </a:cubicBezTo>
                  <a:cubicBezTo>
                    <a:pt x="2632" y="332"/>
                    <a:pt x="2648" y="356"/>
                    <a:pt x="2663" y="356"/>
                  </a:cubicBezTo>
                  <a:cubicBezTo>
                    <a:pt x="2671" y="356"/>
                    <a:pt x="2671" y="356"/>
                    <a:pt x="2671" y="356"/>
                  </a:cubicBezTo>
                  <a:cubicBezTo>
                    <a:pt x="2679" y="356"/>
                    <a:pt x="2687" y="356"/>
                    <a:pt x="2695" y="356"/>
                  </a:cubicBezTo>
                  <a:cubicBezTo>
                    <a:pt x="2703" y="356"/>
                    <a:pt x="2703" y="356"/>
                    <a:pt x="2703" y="356"/>
                  </a:cubicBezTo>
                  <a:cubicBezTo>
                    <a:pt x="2703" y="364"/>
                    <a:pt x="2703" y="364"/>
                    <a:pt x="2703" y="364"/>
                  </a:cubicBezTo>
                  <a:cubicBezTo>
                    <a:pt x="2703" y="372"/>
                    <a:pt x="2711" y="380"/>
                    <a:pt x="2711" y="388"/>
                  </a:cubicBezTo>
                  <a:cubicBezTo>
                    <a:pt x="2719" y="396"/>
                    <a:pt x="2719" y="404"/>
                    <a:pt x="2719" y="419"/>
                  </a:cubicBezTo>
                  <a:cubicBezTo>
                    <a:pt x="2719" y="427"/>
                    <a:pt x="2719" y="443"/>
                    <a:pt x="2727" y="467"/>
                  </a:cubicBezTo>
                  <a:cubicBezTo>
                    <a:pt x="2734" y="475"/>
                    <a:pt x="2734" y="483"/>
                    <a:pt x="2742" y="490"/>
                  </a:cubicBezTo>
                  <a:cubicBezTo>
                    <a:pt x="2742" y="506"/>
                    <a:pt x="2750" y="514"/>
                    <a:pt x="2758" y="530"/>
                  </a:cubicBezTo>
                  <a:cubicBezTo>
                    <a:pt x="2766" y="546"/>
                    <a:pt x="2774" y="562"/>
                    <a:pt x="2774" y="570"/>
                  </a:cubicBezTo>
                  <a:cubicBezTo>
                    <a:pt x="2782" y="585"/>
                    <a:pt x="2782" y="601"/>
                    <a:pt x="2798" y="625"/>
                  </a:cubicBezTo>
                  <a:cubicBezTo>
                    <a:pt x="2821" y="649"/>
                    <a:pt x="2814" y="720"/>
                    <a:pt x="2814" y="759"/>
                  </a:cubicBezTo>
                  <a:cubicBezTo>
                    <a:pt x="2814" y="767"/>
                    <a:pt x="2814" y="767"/>
                    <a:pt x="2814" y="775"/>
                  </a:cubicBezTo>
                  <a:lnTo>
                    <a:pt x="2814" y="783"/>
                  </a:lnTo>
                  <a:cubicBezTo>
                    <a:pt x="2814" y="791"/>
                    <a:pt x="2814" y="791"/>
                    <a:pt x="2821" y="791"/>
                  </a:cubicBezTo>
                  <a:lnTo>
                    <a:pt x="2829" y="783"/>
                  </a:lnTo>
                  <a:lnTo>
                    <a:pt x="2837" y="783"/>
                  </a:lnTo>
                  <a:cubicBezTo>
                    <a:pt x="2853" y="783"/>
                    <a:pt x="2869" y="815"/>
                    <a:pt x="2869" y="815"/>
                  </a:cubicBezTo>
                  <a:lnTo>
                    <a:pt x="2869" y="815"/>
                  </a:lnTo>
                  <a:cubicBezTo>
                    <a:pt x="2869" y="815"/>
                    <a:pt x="2869" y="838"/>
                    <a:pt x="2869" y="854"/>
                  </a:cubicBezTo>
                  <a:cubicBezTo>
                    <a:pt x="2861" y="862"/>
                    <a:pt x="2869" y="862"/>
                    <a:pt x="2877" y="870"/>
                  </a:cubicBezTo>
                  <a:cubicBezTo>
                    <a:pt x="2885" y="870"/>
                    <a:pt x="2893" y="878"/>
                    <a:pt x="2893" y="886"/>
                  </a:cubicBezTo>
                  <a:cubicBezTo>
                    <a:pt x="2885" y="910"/>
                    <a:pt x="2885" y="925"/>
                    <a:pt x="2893" y="933"/>
                  </a:cubicBezTo>
                  <a:cubicBezTo>
                    <a:pt x="2908" y="941"/>
                    <a:pt x="2908" y="973"/>
                    <a:pt x="2893" y="996"/>
                  </a:cubicBezTo>
                  <a:cubicBezTo>
                    <a:pt x="2885" y="1020"/>
                    <a:pt x="2885" y="1020"/>
                    <a:pt x="2901" y="1036"/>
                  </a:cubicBezTo>
                  <a:cubicBezTo>
                    <a:pt x="2908" y="1044"/>
                    <a:pt x="2908" y="1044"/>
                    <a:pt x="2916" y="1052"/>
                  </a:cubicBezTo>
                  <a:cubicBezTo>
                    <a:pt x="2932" y="1076"/>
                    <a:pt x="2916" y="1123"/>
                    <a:pt x="2908" y="1154"/>
                  </a:cubicBezTo>
                  <a:cubicBezTo>
                    <a:pt x="2901" y="1170"/>
                    <a:pt x="2901" y="1186"/>
                    <a:pt x="2901" y="1194"/>
                  </a:cubicBezTo>
                  <a:cubicBezTo>
                    <a:pt x="2901" y="1202"/>
                    <a:pt x="2901" y="1202"/>
                    <a:pt x="2901" y="1202"/>
                  </a:cubicBezTo>
                  <a:lnTo>
                    <a:pt x="2901" y="1202"/>
                  </a:lnTo>
                  <a:cubicBezTo>
                    <a:pt x="2908" y="1202"/>
                    <a:pt x="2908" y="1202"/>
                    <a:pt x="2908" y="1202"/>
                  </a:cubicBezTo>
                  <a:cubicBezTo>
                    <a:pt x="2916" y="1202"/>
                    <a:pt x="2916" y="1202"/>
                    <a:pt x="2924" y="1202"/>
                  </a:cubicBezTo>
                  <a:cubicBezTo>
                    <a:pt x="2932" y="1202"/>
                    <a:pt x="2940" y="1210"/>
                    <a:pt x="2940" y="1226"/>
                  </a:cubicBezTo>
                  <a:cubicBezTo>
                    <a:pt x="2940" y="1242"/>
                    <a:pt x="2940" y="1257"/>
                    <a:pt x="2956" y="1273"/>
                  </a:cubicBezTo>
                  <a:cubicBezTo>
                    <a:pt x="2964" y="1289"/>
                    <a:pt x="2964" y="1289"/>
                    <a:pt x="2964" y="1289"/>
                  </a:cubicBezTo>
                  <a:lnTo>
                    <a:pt x="2964" y="1289"/>
                  </a:lnTo>
                  <a:cubicBezTo>
                    <a:pt x="2956" y="1297"/>
                    <a:pt x="2956" y="1305"/>
                    <a:pt x="2956" y="1313"/>
                  </a:cubicBezTo>
                  <a:cubicBezTo>
                    <a:pt x="2964" y="1336"/>
                    <a:pt x="2980" y="1344"/>
                    <a:pt x="3003" y="1360"/>
                  </a:cubicBezTo>
                  <a:cubicBezTo>
                    <a:pt x="3011" y="1368"/>
                    <a:pt x="3027" y="1376"/>
                    <a:pt x="3035" y="1392"/>
                  </a:cubicBezTo>
                  <a:cubicBezTo>
                    <a:pt x="3059" y="1416"/>
                    <a:pt x="3059" y="1431"/>
                    <a:pt x="3051" y="1447"/>
                  </a:cubicBezTo>
                  <a:cubicBezTo>
                    <a:pt x="3051" y="1455"/>
                    <a:pt x="3051" y="1463"/>
                    <a:pt x="3051" y="1471"/>
                  </a:cubicBezTo>
                  <a:cubicBezTo>
                    <a:pt x="3051" y="1487"/>
                    <a:pt x="3059" y="1494"/>
                    <a:pt x="3074" y="1494"/>
                  </a:cubicBezTo>
                  <a:cubicBezTo>
                    <a:pt x="3082" y="1494"/>
                    <a:pt x="3090" y="1502"/>
                    <a:pt x="3090" y="1502"/>
                  </a:cubicBezTo>
                  <a:cubicBezTo>
                    <a:pt x="3114" y="1526"/>
                    <a:pt x="3114" y="1526"/>
                    <a:pt x="3114" y="1526"/>
                  </a:cubicBezTo>
                  <a:cubicBezTo>
                    <a:pt x="3106" y="1526"/>
                    <a:pt x="3106" y="1526"/>
                    <a:pt x="3106" y="1526"/>
                  </a:cubicBezTo>
                  <a:cubicBezTo>
                    <a:pt x="2987" y="1526"/>
                    <a:pt x="2837" y="1534"/>
                    <a:pt x="2648" y="1534"/>
                  </a:cubicBezTo>
                  <a:close/>
                  <a:moveTo>
                    <a:pt x="696" y="1463"/>
                  </a:moveTo>
                  <a:lnTo>
                    <a:pt x="696" y="1463"/>
                  </a:lnTo>
                  <a:cubicBezTo>
                    <a:pt x="901" y="1479"/>
                    <a:pt x="1929" y="1526"/>
                    <a:pt x="2648" y="1526"/>
                  </a:cubicBezTo>
                  <a:lnTo>
                    <a:pt x="2648" y="1526"/>
                  </a:lnTo>
                  <a:cubicBezTo>
                    <a:pt x="2829" y="1526"/>
                    <a:pt x="2980" y="1526"/>
                    <a:pt x="3090" y="1518"/>
                  </a:cubicBezTo>
                  <a:cubicBezTo>
                    <a:pt x="3090" y="1510"/>
                    <a:pt x="3090" y="1510"/>
                    <a:pt x="3090" y="1510"/>
                  </a:cubicBezTo>
                  <a:cubicBezTo>
                    <a:pt x="3082" y="1502"/>
                    <a:pt x="3074" y="1502"/>
                    <a:pt x="3074" y="1502"/>
                  </a:cubicBezTo>
                  <a:cubicBezTo>
                    <a:pt x="3059" y="1502"/>
                    <a:pt x="3043" y="1494"/>
                    <a:pt x="3043" y="1471"/>
                  </a:cubicBezTo>
                  <a:cubicBezTo>
                    <a:pt x="3043" y="1463"/>
                    <a:pt x="3043" y="1455"/>
                    <a:pt x="3043" y="1447"/>
                  </a:cubicBezTo>
                  <a:cubicBezTo>
                    <a:pt x="3051" y="1431"/>
                    <a:pt x="3051" y="1416"/>
                    <a:pt x="3027" y="1400"/>
                  </a:cubicBezTo>
                  <a:cubicBezTo>
                    <a:pt x="3019" y="1384"/>
                    <a:pt x="3003" y="1376"/>
                    <a:pt x="2995" y="1368"/>
                  </a:cubicBezTo>
                  <a:cubicBezTo>
                    <a:pt x="2972" y="1352"/>
                    <a:pt x="2956" y="1336"/>
                    <a:pt x="2956" y="1313"/>
                  </a:cubicBezTo>
                  <a:cubicBezTo>
                    <a:pt x="2948" y="1297"/>
                    <a:pt x="2948" y="1289"/>
                    <a:pt x="2956" y="1289"/>
                  </a:cubicBezTo>
                  <a:cubicBezTo>
                    <a:pt x="2956" y="1289"/>
                    <a:pt x="2948" y="1281"/>
                    <a:pt x="2948" y="1273"/>
                  </a:cubicBezTo>
                  <a:cubicBezTo>
                    <a:pt x="2940" y="1265"/>
                    <a:pt x="2932" y="1242"/>
                    <a:pt x="2932" y="1226"/>
                  </a:cubicBezTo>
                  <a:cubicBezTo>
                    <a:pt x="2932" y="1218"/>
                    <a:pt x="2932" y="1210"/>
                    <a:pt x="2924" y="1210"/>
                  </a:cubicBezTo>
                  <a:lnTo>
                    <a:pt x="2916" y="1210"/>
                  </a:lnTo>
                  <a:cubicBezTo>
                    <a:pt x="2908" y="1210"/>
                    <a:pt x="2908" y="1210"/>
                    <a:pt x="2901" y="1210"/>
                  </a:cubicBezTo>
                  <a:cubicBezTo>
                    <a:pt x="2901" y="1210"/>
                    <a:pt x="2901" y="1210"/>
                    <a:pt x="2893" y="1210"/>
                  </a:cubicBezTo>
                  <a:cubicBezTo>
                    <a:pt x="2893" y="1202"/>
                    <a:pt x="2893" y="1202"/>
                    <a:pt x="2893" y="1194"/>
                  </a:cubicBezTo>
                  <a:cubicBezTo>
                    <a:pt x="2893" y="1186"/>
                    <a:pt x="2901" y="1170"/>
                    <a:pt x="2901" y="1154"/>
                  </a:cubicBezTo>
                  <a:cubicBezTo>
                    <a:pt x="2908" y="1123"/>
                    <a:pt x="2924" y="1083"/>
                    <a:pt x="2908" y="1060"/>
                  </a:cubicBezTo>
                  <a:cubicBezTo>
                    <a:pt x="2901" y="1052"/>
                    <a:pt x="2901" y="1044"/>
                    <a:pt x="2901" y="1044"/>
                  </a:cubicBezTo>
                  <a:cubicBezTo>
                    <a:pt x="2877" y="1020"/>
                    <a:pt x="2877" y="1020"/>
                    <a:pt x="2893" y="996"/>
                  </a:cubicBezTo>
                  <a:cubicBezTo>
                    <a:pt x="2901" y="973"/>
                    <a:pt x="2901" y="949"/>
                    <a:pt x="2893" y="941"/>
                  </a:cubicBezTo>
                  <a:cubicBezTo>
                    <a:pt x="2877" y="933"/>
                    <a:pt x="2877" y="910"/>
                    <a:pt x="2885" y="886"/>
                  </a:cubicBezTo>
                  <a:cubicBezTo>
                    <a:pt x="2885" y="878"/>
                    <a:pt x="2885" y="878"/>
                    <a:pt x="2877" y="878"/>
                  </a:cubicBezTo>
                  <a:cubicBezTo>
                    <a:pt x="2869" y="870"/>
                    <a:pt x="2853" y="870"/>
                    <a:pt x="2861" y="854"/>
                  </a:cubicBezTo>
                  <a:cubicBezTo>
                    <a:pt x="2861" y="838"/>
                    <a:pt x="2861" y="815"/>
                    <a:pt x="2861" y="815"/>
                  </a:cubicBezTo>
                  <a:cubicBezTo>
                    <a:pt x="2853" y="807"/>
                    <a:pt x="2845" y="791"/>
                    <a:pt x="2837" y="791"/>
                  </a:cubicBezTo>
                  <a:lnTo>
                    <a:pt x="2829" y="791"/>
                  </a:lnTo>
                  <a:cubicBezTo>
                    <a:pt x="2821" y="791"/>
                    <a:pt x="2821" y="791"/>
                    <a:pt x="2821" y="791"/>
                  </a:cubicBezTo>
                  <a:cubicBezTo>
                    <a:pt x="2814" y="791"/>
                    <a:pt x="2814" y="791"/>
                    <a:pt x="2805" y="791"/>
                  </a:cubicBezTo>
                  <a:cubicBezTo>
                    <a:pt x="2805" y="783"/>
                    <a:pt x="2805" y="775"/>
                    <a:pt x="2805" y="775"/>
                  </a:cubicBezTo>
                  <a:cubicBezTo>
                    <a:pt x="2805" y="767"/>
                    <a:pt x="2805" y="759"/>
                    <a:pt x="2805" y="759"/>
                  </a:cubicBezTo>
                  <a:cubicBezTo>
                    <a:pt x="2814" y="720"/>
                    <a:pt x="2814" y="657"/>
                    <a:pt x="2790" y="625"/>
                  </a:cubicBezTo>
                  <a:cubicBezTo>
                    <a:pt x="2774" y="609"/>
                    <a:pt x="2774" y="593"/>
                    <a:pt x="2766" y="570"/>
                  </a:cubicBezTo>
                  <a:cubicBezTo>
                    <a:pt x="2766" y="562"/>
                    <a:pt x="2766" y="546"/>
                    <a:pt x="2750" y="538"/>
                  </a:cubicBezTo>
                  <a:cubicBezTo>
                    <a:pt x="2742" y="514"/>
                    <a:pt x="2734" y="506"/>
                    <a:pt x="2734" y="490"/>
                  </a:cubicBezTo>
                  <a:cubicBezTo>
                    <a:pt x="2727" y="490"/>
                    <a:pt x="2727" y="483"/>
                    <a:pt x="2719" y="467"/>
                  </a:cubicBezTo>
                  <a:cubicBezTo>
                    <a:pt x="2711" y="451"/>
                    <a:pt x="2711" y="435"/>
                    <a:pt x="2711" y="419"/>
                  </a:cubicBezTo>
                  <a:cubicBezTo>
                    <a:pt x="2711" y="412"/>
                    <a:pt x="2711" y="396"/>
                    <a:pt x="2703" y="396"/>
                  </a:cubicBezTo>
                  <a:cubicBezTo>
                    <a:pt x="2703" y="388"/>
                    <a:pt x="2703" y="372"/>
                    <a:pt x="2695" y="364"/>
                  </a:cubicBezTo>
                  <a:lnTo>
                    <a:pt x="2695" y="364"/>
                  </a:lnTo>
                  <a:cubicBezTo>
                    <a:pt x="2687" y="364"/>
                    <a:pt x="2679" y="364"/>
                    <a:pt x="2671" y="364"/>
                  </a:cubicBezTo>
                  <a:cubicBezTo>
                    <a:pt x="2671" y="364"/>
                    <a:pt x="2671" y="364"/>
                    <a:pt x="2663" y="364"/>
                  </a:cubicBezTo>
                  <a:cubicBezTo>
                    <a:pt x="2640" y="364"/>
                    <a:pt x="2624" y="332"/>
                    <a:pt x="2617" y="317"/>
                  </a:cubicBezTo>
                  <a:cubicBezTo>
                    <a:pt x="2617" y="309"/>
                    <a:pt x="2609" y="301"/>
                    <a:pt x="2609" y="301"/>
                  </a:cubicBezTo>
                  <a:cubicBezTo>
                    <a:pt x="2601" y="301"/>
                    <a:pt x="2569" y="277"/>
                    <a:pt x="2554" y="253"/>
                  </a:cubicBezTo>
                  <a:cubicBezTo>
                    <a:pt x="2538" y="230"/>
                    <a:pt x="2475" y="214"/>
                    <a:pt x="2443" y="214"/>
                  </a:cubicBezTo>
                  <a:cubicBezTo>
                    <a:pt x="2419" y="214"/>
                    <a:pt x="2419" y="206"/>
                    <a:pt x="2411" y="190"/>
                  </a:cubicBezTo>
                  <a:cubicBezTo>
                    <a:pt x="2403" y="190"/>
                    <a:pt x="2403" y="182"/>
                    <a:pt x="2395" y="174"/>
                  </a:cubicBezTo>
                  <a:cubicBezTo>
                    <a:pt x="2395" y="174"/>
                    <a:pt x="2380" y="166"/>
                    <a:pt x="2332" y="166"/>
                  </a:cubicBezTo>
                  <a:cubicBezTo>
                    <a:pt x="2316" y="166"/>
                    <a:pt x="2293" y="166"/>
                    <a:pt x="2277" y="166"/>
                  </a:cubicBezTo>
                  <a:cubicBezTo>
                    <a:pt x="2253" y="166"/>
                    <a:pt x="2229" y="166"/>
                    <a:pt x="2222" y="166"/>
                  </a:cubicBezTo>
                  <a:cubicBezTo>
                    <a:pt x="2206" y="166"/>
                    <a:pt x="2198" y="174"/>
                    <a:pt x="2190" y="190"/>
                  </a:cubicBezTo>
                  <a:lnTo>
                    <a:pt x="2182" y="198"/>
                  </a:lnTo>
                  <a:cubicBezTo>
                    <a:pt x="2166" y="222"/>
                    <a:pt x="2166" y="230"/>
                    <a:pt x="2158" y="230"/>
                  </a:cubicBezTo>
                  <a:cubicBezTo>
                    <a:pt x="2151" y="230"/>
                    <a:pt x="2151" y="222"/>
                    <a:pt x="2151" y="222"/>
                  </a:cubicBezTo>
                  <a:cubicBezTo>
                    <a:pt x="2151" y="222"/>
                    <a:pt x="2143" y="222"/>
                    <a:pt x="2143" y="214"/>
                  </a:cubicBezTo>
                  <a:cubicBezTo>
                    <a:pt x="2135" y="206"/>
                    <a:pt x="2119" y="190"/>
                    <a:pt x="2087" y="190"/>
                  </a:cubicBezTo>
                  <a:cubicBezTo>
                    <a:pt x="2056" y="182"/>
                    <a:pt x="2048" y="174"/>
                    <a:pt x="2048" y="159"/>
                  </a:cubicBezTo>
                  <a:cubicBezTo>
                    <a:pt x="2040" y="151"/>
                    <a:pt x="2040" y="151"/>
                    <a:pt x="2040" y="151"/>
                  </a:cubicBezTo>
                  <a:cubicBezTo>
                    <a:pt x="2032" y="135"/>
                    <a:pt x="1992" y="111"/>
                    <a:pt x="1984" y="103"/>
                  </a:cubicBezTo>
                  <a:cubicBezTo>
                    <a:pt x="1961" y="103"/>
                    <a:pt x="1921" y="103"/>
                    <a:pt x="1874" y="103"/>
                  </a:cubicBezTo>
                  <a:cubicBezTo>
                    <a:pt x="1399" y="103"/>
                    <a:pt x="300" y="24"/>
                    <a:pt x="71" y="8"/>
                  </a:cubicBezTo>
                  <a:cubicBezTo>
                    <a:pt x="8" y="965"/>
                    <a:pt x="8" y="965"/>
                    <a:pt x="8" y="965"/>
                  </a:cubicBezTo>
                  <a:cubicBezTo>
                    <a:pt x="222" y="981"/>
                    <a:pt x="388" y="989"/>
                    <a:pt x="498" y="989"/>
                  </a:cubicBezTo>
                  <a:cubicBezTo>
                    <a:pt x="553" y="989"/>
                    <a:pt x="601" y="989"/>
                    <a:pt x="633" y="981"/>
                  </a:cubicBezTo>
                  <a:cubicBezTo>
                    <a:pt x="633" y="981"/>
                    <a:pt x="640" y="981"/>
                    <a:pt x="648" y="981"/>
                  </a:cubicBezTo>
                  <a:cubicBezTo>
                    <a:pt x="672" y="981"/>
                    <a:pt x="704" y="989"/>
                    <a:pt x="712" y="1036"/>
                  </a:cubicBezTo>
                  <a:cubicBezTo>
                    <a:pt x="712" y="1052"/>
                    <a:pt x="704" y="1194"/>
                    <a:pt x="696" y="1463"/>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806" name="Freeform 352"/>
            <p:cNvSpPr>
              <a:spLocks noChangeArrowheads="1"/>
            </p:cNvSpPr>
            <p:nvPr/>
          </p:nvSpPr>
          <p:spPr bwMode="auto">
            <a:xfrm>
              <a:off x="16339753" y="6752817"/>
              <a:ext cx="1454204" cy="776968"/>
            </a:xfrm>
            <a:custGeom>
              <a:avLst/>
              <a:gdLst>
                <a:gd name="T0" fmla="*/ 2758 w 2767"/>
                <a:gd name="T1" fmla="*/ 529 h 1478"/>
                <a:gd name="T2" fmla="*/ 2758 w 2767"/>
                <a:gd name="T3" fmla="*/ 529 h 1478"/>
                <a:gd name="T4" fmla="*/ 2711 w 2767"/>
                <a:gd name="T5" fmla="*/ 419 h 1478"/>
                <a:gd name="T6" fmla="*/ 2655 w 2767"/>
                <a:gd name="T7" fmla="*/ 356 h 1478"/>
                <a:gd name="T8" fmla="*/ 2624 w 2767"/>
                <a:gd name="T9" fmla="*/ 300 h 1478"/>
                <a:gd name="T10" fmla="*/ 2560 w 2767"/>
                <a:gd name="T11" fmla="*/ 245 h 1478"/>
                <a:gd name="T12" fmla="*/ 2631 w 2767"/>
                <a:gd name="T13" fmla="*/ 182 h 1478"/>
                <a:gd name="T14" fmla="*/ 2655 w 2767"/>
                <a:gd name="T15" fmla="*/ 150 h 1478"/>
                <a:gd name="T16" fmla="*/ 2624 w 2767"/>
                <a:gd name="T17" fmla="*/ 103 h 1478"/>
                <a:gd name="T18" fmla="*/ 2584 w 2767"/>
                <a:gd name="T19" fmla="*/ 95 h 1478"/>
                <a:gd name="T20" fmla="*/ 2560 w 2767"/>
                <a:gd name="T21" fmla="*/ 118 h 1478"/>
                <a:gd name="T22" fmla="*/ 2497 w 2767"/>
                <a:gd name="T23" fmla="*/ 47 h 1478"/>
                <a:gd name="T24" fmla="*/ 79 w 2767"/>
                <a:gd name="T25" fmla="*/ 0 h 1478"/>
                <a:gd name="T26" fmla="*/ 0 w 2767"/>
                <a:gd name="T27" fmla="*/ 1414 h 1478"/>
                <a:gd name="T28" fmla="*/ 2758 w 2767"/>
                <a:gd name="T29" fmla="*/ 1469 h 1478"/>
                <a:gd name="T30" fmla="*/ 2758 w 2767"/>
                <a:gd name="T31" fmla="*/ 529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67" h="1478">
                  <a:moveTo>
                    <a:pt x="2758" y="529"/>
                  </a:moveTo>
                  <a:lnTo>
                    <a:pt x="2758" y="529"/>
                  </a:lnTo>
                  <a:cubicBezTo>
                    <a:pt x="2766" y="403"/>
                    <a:pt x="2726" y="442"/>
                    <a:pt x="2711" y="419"/>
                  </a:cubicBezTo>
                  <a:cubicBezTo>
                    <a:pt x="2687" y="395"/>
                    <a:pt x="2655" y="387"/>
                    <a:pt x="2655" y="356"/>
                  </a:cubicBezTo>
                  <a:cubicBezTo>
                    <a:pt x="2655" y="324"/>
                    <a:pt x="2655" y="324"/>
                    <a:pt x="2624" y="300"/>
                  </a:cubicBezTo>
                  <a:cubicBezTo>
                    <a:pt x="2584" y="276"/>
                    <a:pt x="2536" y="269"/>
                    <a:pt x="2560" y="245"/>
                  </a:cubicBezTo>
                  <a:cubicBezTo>
                    <a:pt x="2592" y="213"/>
                    <a:pt x="2608" y="189"/>
                    <a:pt x="2631" y="182"/>
                  </a:cubicBezTo>
                  <a:cubicBezTo>
                    <a:pt x="2655" y="174"/>
                    <a:pt x="2671" y="174"/>
                    <a:pt x="2655" y="150"/>
                  </a:cubicBezTo>
                  <a:cubicBezTo>
                    <a:pt x="2647" y="126"/>
                    <a:pt x="2624" y="126"/>
                    <a:pt x="2624" y="103"/>
                  </a:cubicBezTo>
                  <a:cubicBezTo>
                    <a:pt x="2624" y="79"/>
                    <a:pt x="2584" y="71"/>
                    <a:pt x="2584" y="95"/>
                  </a:cubicBezTo>
                  <a:cubicBezTo>
                    <a:pt x="2584" y="118"/>
                    <a:pt x="2584" y="134"/>
                    <a:pt x="2560" y="118"/>
                  </a:cubicBezTo>
                  <a:cubicBezTo>
                    <a:pt x="2545" y="103"/>
                    <a:pt x="2513" y="71"/>
                    <a:pt x="2497" y="47"/>
                  </a:cubicBezTo>
                  <a:cubicBezTo>
                    <a:pt x="1873" y="87"/>
                    <a:pt x="308" y="8"/>
                    <a:pt x="79" y="0"/>
                  </a:cubicBezTo>
                  <a:cubicBezTo>
                    <a:pt x="55" y="411"/>
                    <a:pt x="24" y="1019"/>
                    <a:pt x="0" y="1414"/>
                  </a:cubicBezTo>
                  <a:cubicBezTo>
                    <a:pt x="814" y="1461"/>
                    <a:pt x="1739" y="1477"/>
                    <a:pt x="2758" y="1469"/>
                  </a:cubicBezTo>
                  <a:cubicBezTo>
                    <a:pt x="2758" y="1469"/>
                    <a:pt x="2750" y="656"/>
                    <a:pt x="2758" y="529"/>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807" name="Freeform 353"/>
            <p:cNvSpPr>
              <a:spLocks noChangeArrowheads="1"/>
            </p:cNvSpPr>
            <p:nvPr/>
          </p:nvSpPr>
          <p:spPr bwMode="auto">
            <a:xfrm>
              <a:off x="16339753" y="6748179"/>
              <a:ext cx="1454204" cy="781608"/>
            </a:xfrm>
            <a:custGeom>
              <a:avLst/>
              <a:gdLst>
                <a:gd name="T0" fmla="*/ 2181 w 2767"/>
                <a:gd name="T1" fmla="*/ 1485 h 1486"/>
                <a:gd name="T2" fmla="*/ 0 w 2767"/>
                <a:gd name="T3" fmla="*/ 1430 h 1486"/>
                <a:gd name="T4" fmla="*/ 0 w 2767"/>
                <a:gd name="T5" fmla="*/ 1422 h 1486"/>
                <a:gd name="T6" fmla="*/ 79 w 2767"/>
                <a:gd name="T7" fmla="*/ 0 h 1486"/>
                <a:gd name="T8" fmla="*/ 2039 w 2767"/>
                <a:gd name="T9" fmla="*/ 63 h 1486"/>
                <a:gd name="T10" fmla="*/ 2497 w 2767"/>
                <a:gd name="T11" fmla="*/ 55 h 1486"/>
                <a:gd name="T12" fmla="*/ 2576 w 2767"/>
                <a:gd name="T13" fmla="*/ 126 h 1486"/>
                <a:gd name="T14" fmla="*/ 2600 w 2767"/>
                <a:gd name="T15" fmla="*/ 87 h 1486"/>
                <a:gd name="T16" fmla="*/ 2639 w 2767"/>
                <a:gd name="T17" fmla="*/ 134 h 1486"/>
                <a:gd name="T18" fmla="*/ 2663 w 2767"/>
                <a:gd name="T19" fmla="*/ 182 h 1486"/>
                <a:gd name="T20" fmla="*/ 2631 w 2767"/>
                <a:gd name="T21" fmla="*/ 197 h 1486"/>
                <a:gd name="T22" fmla="*/ 2568 w 2767"/>
                <a:gd name="T23" fmla="*/ 253 h 1486"/>
                <a:gd name="T24" fmla="*/ 2584 w 2767"/>
                <a:gd name="T25" fmla="*/ 284 h 1486"/>
                <a:gd name="T26" fmla="*/ 2631 w 2767"/>
                <a:gd name="T27" fmla="*/ 308 h 1486"/>
                <a:gd name="T28" fmla="*/ 2687 w 2767"/>
                <a:gd name="T29" fmla="*/ 403 h 1486"/>
                <a:gd name="T30" fmla="*/ 2726 w 2767"/>
                <a:gd name="T31" fmla="*/ 435 h 1486"/>
                <a:gd name="T32" fmla="*/ 2766 w 2767"/>
                <a:gd name="T33" fmla="*/ 1477 h 1486"/>
                <a:gd name="T34" fmla="*/ 2758 w 2767"/>
                <a:gd name="T35" fmla="*/ 1477 h 1486"/>
                <a:gd name="T36" fmla="*/ 8 w 2767"/>
                <a:gd name="T37" fmla="*/ 1422 h 1486"/>
                <a:gd name="T38" fmla="*/ 2181 w 2767"/>
                <a:gd name="T39" fmla="*/ 1477 h 1486"/>
                <a:gd name="T40" fmla="*/ 2758 w 2767"/>
                <a:gd name="T41" fmla="*/ 1469 h 1486"/>
                <a:gd name="T42" fmla="*/ 2726 w 2767"/>
                <a:gd name="T43" fmla="*/ 443 h 1486"/>
                <a:gd name="T44" fmla="*/ 2687 w 2767"/>
                <a:gd name="T45" fmla="*/ 411 h 1486"/>
                <a:gd name="T46" fmla="*/ 2631 w 2767"/>
                <a:gd name="T47" fmla="*/ 316 h 1486"/>
                <a:gd name="T48" fmla="*/ 2584 w 2767"/>
                <a:gd name="T49" fmla="*/ 292 h 1486"/>
                <a:gd name="T50" fmla="*/ 2560 w 2767"/>
                <a:gd name="T51" fmla="*/ 245 h 1486"/>
                <a:gd name="T52" fmla="*/ 2631 w 2767"/>
                <a:gd name="T53" fmla="*/ 190 h 1486"/>
                <a:gd name="T54" fmla="*/ 2663 w 2767"/>
                <a:gd name="T55" fmla="*/ 174 h 1486"/>
                <a:gd name="T56" fmla="*/ 2639 w 2767"/>
                <a:gd name="T57" fmla="*/ 134 h 1486"/>
                <a:gd name="T58" fmla="*/ 2600 w 2767"/>
                <a:gd name="T59" fmla="*/ 95 h 1486"/>
                <a:gd name="T60" fmla="*/ 2576 w 2767"/>
                <a:gd name="T61" fmla="*/ 134 h 1486"/>
                <a:gd name="T62" fmla="*/ 2489 w 2767"/>
                <a:gd name="T63" fmla="*/ 63 h 1486"/>
                <a:gd name="T64" fmla="*/ 87 w 2767"/>
                <a:gd name="T65" fmla="*/ 8 h 1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67" h="1486">
                  <a:moveTo>
                    <a:pt x="2181" y="1485"/>
                  </a:moveTo>
                  <a:lnTo>
                    <a:pt x="2181" y="1485"/>
                  </a:lnTo>
                  <a:lnTo>
                    <a:pt x="2181" y="1485"/>
                  </a:lnTo>
                  <a:cubicBezTo>
                    <a:pt x="1447" y="1485"/>
                    <a:pt x="711" y="1461"/>
                    <a:pt x="0" y="1430"/>
                  </a:cubicBezTo>
                  <a:lnTo>
                    <a:pt x="0" y="1430"/>
                  </a:lnTo>
                  <a:cubicBezTo>
                    <a:pt x="0" y="1422"/>
                    <a:pt x="0" y="1422"/>
                    <a:pt x="0" y="1422"/>
                  </a:cubicBezTo>
                  <a:cubicBezTo>
                    <a:pt x="24" y="1003"/>
                    <a:pt x="55" y="411"/>
                    <a:pt x="79" y="8"/>
                  </a:cubicBezTo>
                  <a:cubicBezTo>
                    <a:pt x="79" y="0"/>
                    <a:pt x="79" y="0"/>
                    <a:pt x="79" y="0"/>
                  </a:cubicBezTo>
                  <a:lnTo>
                    <a:pt x="79" y="0"/>
                  </a:lnTo>
                  <a:cubicBezTo>
                    <a:pt x="277" y="16"/>
                    <a:pt x="1312" y="63"/>
                    <a:pt x="2039" y="63"/>
                  </a:cubicBezTo>
                  <a:cubicBezTo>
                    <a:pt x="2228" y="63"/>
                    <a:pt x="2378" y="63"/>
                    <a:pt x="2497" y="55"/>
                  </a:cubicBezTo>
                  <a:lnTo>
                    <a:pt x="2497" y="55"/>
                  </a:lnTo>
                  <a:cubicBezTo>
                    <a:pt x="2568" y="126"/>
                    <a:pt x="2568" y="126"/>
                    <a:pt x="2568" y="126"/>
                  </a:cubicBezTo>
                  <a:lnTo>
                    <a:pt x="2576" y="126"/>
                  </a:lnTo>
                  <a:cubicBezTo>
                    <a:pt x="2576" y="126"/>
                    <a:pt x="2576" y="111"/>
                    <a:pt x="2576" y="103"/>
                  </a:cubicBezTo>
                  <a:cubicBezTo>
                    <a:pt x="2576" y="95"/>
                    <a:pt x="2584" y="87"/>
                    <a:pt x="2600" y="87"/>
                  </a:cubicBezTo>
                  <a:cubicBezTo>
                    <a:pt x="2608" y="87"/>
                    <a:pt x="2624" y="95"/>
                    <a:pt x="2624" y="111"/>
                  </a:cubicBezTo>
                  <a:cubicBezTo>
                    <a:pt x="2624" y="119"/>
                    <a:pt x="2631" y="126"/>
                    <a:pt x="2639" y="134"/>
                  </a:cubicBezTo>
                  <a:cubicBezTo>
                    <a:pt x="2647" y="142"/>
                    <a:pt x="2655" y="142"/>
                    <a:pt x="2663" y="158"/>
                  </a:cubicBezTo>
                  <a:cubicBezTo>
                    <a:pt x="2671" y="166"/>
                    <a:pt x="2671" y="174"/>
                    <a:pt x="2663" y="182"/>
                  </a:cubicBezTo>
                  <a:cubicBezTo>
                    <a:pt x="2663" y="190"/>
                    <a:pt x="2655" y="190"/>
                    <a:pt x="2639" y="190"/>
                  </a:cubicBezTo>
                  <a:cubicBezTo>
                    <a:pt x="2639" y="190"/>
                    <a:pt x="2639" y="190"/>
                    <a:pt x="2631" y="197"/>
                  </a:cubicBezTo>
                  <a:cubicBezTo>
                    <a:pt x="2616" y="197"/>
                    <a:pt x="2592" y="221"/>
                    <a:pt x="2568" y="245"/>
                  </a:cubicBezTo>
                  <a:cubicBezTo>
                    <a:pt x="2568" y="253"/>
                    <a:pt x="2568" y="253"/>
                    <a:pt x="2568" y="253"/>
                  </a:cubicBezTo>
                  <a:cubicBezTo>
                    <a:pt x="2560" y="261"/>
                    <a:pt x="2560" y="261"/>
                    <a:pt x="2560" y="269"/>
                  </a:cubicBezTo>
                  <a:cubicBezTo>
                    <a:pt x="2560" y="277"/>
                    <a:pt x="2576" y="277"/>
                    <a:pt x="2584" y="284"/>
                  </a:cubicBezTo>
                  <a:cubicBezTo>
                    <a:pt x="2600" y="292"/>
                    <a:pt x="2616" y="300"/>
                    <a:pt x="2624" y="308"/>
                  </a:cubicBezTo>
                  <a:cubicBezTo>
                    <a:pt x="2631" y="308"/>
                    <a:pt x="2631" y="308"/>
                    <a:pt x="2631" y="308"/>
                  </a:cubicBezTo>
                  <a:cubicBezTo>
                    <a:pt x="2663" y="332"/>
                    <a:pt x="2663" y="332"/>
                    <a:pt x="2663" y="364"/>
                  </a:cubicBezTo>
                  <a:cubicBezTo>
                    <a:pt x="2655" y="379"/>
                    <a:pt x="2671" y="395"/>
                    <a:pt x="2687" y="403"/>
                  </a:cubicBezTo>
                  <a:cubicBezTo>
                    <a:pt x="2695" y="411"/>
                    <a:pt x="2703" y="419"/>
                    <a:pt x="2711" y="427"/>
                  </a:cubicBezTo>
                  <a:cubicBezTo>
                    <a:pt x="2711" y="427"/>
                    <a:pt x="2718" y="435"/>
                    <a:pt x="2726" y="435"/>
                  </a:cubicBezTo>
                  <a:cubicBezTo>
                    <a:pt x="2750" y="443"/>
                    <a:pt x="2766" y="450"/>
                    <a:pt x="2758" y="537"/>
                  </a:cubicBezTo>
                  <a:cubicBezTo>
                    <a:pt x="2750" y="664"/>
                    <a:pt x="2766" y="1469"/>
                    <a:pt x="2766" y="1477"/>
                  </a:cubicBezTo>
                  <a:lnTo>
                    <a:pt x="2766" y="1477"/>
                  </a:lnTo>
                  <a:cubicBezTo>
                    <a:pt x="2758" y="1477"/>
                    <a:pt x="2758" y="1477"/>
                    <a:pt x="2758" y="1477"/>
                  </a:cubicBezTo>
                  <a:cubicBezTo>
                    <a:pt x="2568" y="1477"/>
                    <a:pt x="2378" y="1485"/>
                    <a:pt x="2181" y="1485"/>
                  </a:cubicBezTo>
                  <a:close/>
                  <a:moveTo>
                    <a:pt x="8" y="1422"/>
                  </a:moveTo>
                  <a:lnTo>
                    <a:pt x="8" y="1422"/>
                  </a:lnTo>
                  <a:cubicBezTo>
                    <a:pt x="711" y="1453"/>
                    <a:pt x="1447" y="1477"/>
                    <a:pt x="2181" y="1477"/>
                  </a:cubicBezTo>
                  <a:lnTo>
                    <a:pt x="2181" y="1477"/>
                  </a:lnTo>
                  <a:cubicBezTo>
                    <a:pt x="2371" y="1477"/>
                    <a:pt x="2568" y="1477"/>
                    <a:pt x="2758" y="1469"/>
                  </a:cubicBezTo>
                  <a:cubicBezTo>
                    <a:pt x="2758" y="1414"/>
                    <a:pt x="2750" y="664"/>
                    <a:pt x="2758" y="537"/>
                  </a:cubicBezTo>
                  <a:cubicBezTo>
                    <a:pt x="2758" y="450"/>
                    <a:pt x="2742" y="443"/>
                    <a:pt x="2726" y="443"/>
                  </a:cubicBezTo>
                  <a:cubicBezTo>
                    <a:pt x="2718" y="435"/>
                    <a:pt x="2711" y="435"/>
                    <a:pt x="2703" y="427"/>
                  </a:cubicBezTo>
                  <a:cubicBezTo>
                    <a:pt x="2695" y="427"/>
                    <a:pt x="2695" y="419"/>
                    <a:pt x="2687" y="411"/>
                  </a:cubicBezTo>
                  <a:cubicBezTo>
                    <a:pt x="2671" y="395"/>
                    <a:pt x="2647" y="387"/>
                    <a:pt x="2655" y="364"/>
                  </a:cubicBezTo>
                  <a:cubicBezTo>
                    <a:pt x="2655" y="332"/>
                    <a:pt x="2655" y="332"/>
                    <a:pt x="2631" y="316"/>
                  </a:cubicBezTo>
                  <a:cubicBezTo>
                    <a:pt x="2624" y="308"/>
                    <a:pt x="2624" y="308"/>
                    <a:pt x="2624" y="308"/>
                  </a:cubicBezTo>
                  <a:cubicBezTo>
                    <a:pt x="2608" y="300"/>
                    <a:pt x="2592" y="300"/>
                    <a:pt x="2584" y="292"/>
                  </a:cubicBezTo>
                  <a:cubicBezTo>
                    <a:pt x="2568" y="284"/>
                    <a:pt x="2552" y="277"/>
                    <a:pt x="2552" y="269"/>
                  </a:cubicBezTo>
                  <a:cubicBezTo>
                    <a:pt x="2552" y="261"/>
                    <a:pt x="2552" y="253"/>
                    <a:pt x="2560" y="245"/>
                  </a:cubicBezTo>
                  <a:lnTo>
                    <a:pt x="2560" y="245"/>
                  </a:lnTo>
                  <a:cubicBezTo>
                    <a:pt x="2592" y="213"/>
                    <a:pt x="2608" y="190"/>
                    <a:pt x="2631" y="190"/>
                  </a:cubicBezTo>
                  <a:lnTo>
                    <a:pt x="2639" y="182"/>
                  </a:lnTo>
                  <a:cubicBezTo>
                    <a:pt x="2647" y="182"/>
                    <a:pt x="2655" y="182"/>
                    <a:pt x="2663" y="174"/>
                  </a:cubicBezTo>
                  <a:cubicBezTo>
                    <a:pt x="2663" y="174"/>
                    <a:pt x="2663" y="166"/>
                    <a:pt x="2655" y="158"/>
                  </a:cubicBezTo>
                  <a:cubicBezTo>
                    <a:pt x="2647" y="150"/>
                    <a:pt x="2639" y="142"/>
                    <a:pt x="2639" y="134"/>
                  </a:cubicBezTo>
                  <a:cubicBezTo>
                    <a:pt x="2624" y="126"/>
                    <a:pt x="2616" y="126"/>
                    <a:pt x="2616" y="111"/>
                  </a:cubicBezTo>
                  <a:cubicBezTo>
                    <a:pt x="2616" y="95"/>
                    <a:pt x="2608" y="95"/>
                    <a:pt x="2600" y="95"/>
                  </a:cubicBezTo>
                  <a:cubicBezTo>
                    <a:pt x="2592" y="95"/>
                    <a:pt x="2584" y="95"/>
                    <a:pt x="2584" y="103"/>
                  </a:cubicBezTo>
                  <a:cubicBezTo>
                    <a:pt x="2584" y="119"/>
                    <a:pt x="2584" y="134"/>
                    <a:pt x="2576" y="134"/>
                  </a:cubicBezTo>
                  <a:cubicBezTo>
                    <a:pt x="2568" y="134"/>
                    <a:pt x="2568" y="134"/>
                    <a:pt x="2560" y="126"/>
                  </a:cubicBezTo>
                  <a:cubicBezTo>
                    <a:pt x="2489" y="63"/>
                    <a:pt x="2489" y="63"/>
                    <a:pt x="2489" y="63"/>
                  </a:cubicBezTo>
                  <a:cubicBezTo>
                    <a:pt x="2378" y="63"/>
                    <a:pt x="2220" y="71"/>
                    <a:pt x="2039" y="71"/>
                  </a:cubicBezTo>
                  <a:cubicBezTo>
                    <a:pt x="1320" y="71"/>
                    <a:pt x="292" y="24"/>
                    <a:pt x="87" y="8"/>
                  </a:cubicBezTo>
                  <a:cubicBezTo>
                    <a:pt x="63" y="411"/>
                    <a:pt x="31" y="995"/>
                    <a:pt x="8" y="1422"/>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838" name="Freeform 384"/>
            <p:cNvSpPr>
              <a:spLocks noChangeArrowheads="1"/>
            </p:cNvSpPr>
            <p:nvPr/>
          </p:nvSpPr>
          <p:spPr bwMode="auto">
            <a:xfrm>
              <a:off x="19310783" y="8821639"/>
              <a:ext cx="1809058" cy="1393904"/>
            </a:xfrm>
            <a:custGeom>
              <a:avLst/>
              <a:gdLst>
                <a:gd name="T0" fmla="*/ 3392 w 3440"/>
                <a:gd name="T1" fmla="*/ 2403 h 2649"/>
                <a:gd name="T2" fmla="*/ 3431 w 3440"/>
                <a:gd name="T3" fmla="*/ 2063 h 2649"/>
                <a:gd name="T4" fmla="*/ 3052 w 3440"/>
                <a:gd name="T5" fmla="*/ 1146 h 2649"/>
                <a:gd name="T6" fmla="*/ 2981 w 3440"/>
                <a:gd name="T7" fmla="*/ 1027 h 2649"/>
                <a:gd name="T8" fmla="*/ 2965 w 3440"/>
                <a:gd name="T9" fmla="*/ 948 h 2649"/>
                <a:gd name="T10" fmla="*/ 3052 w 3440"/>
                <a:gd name="T11" fmla="*/ 1035 h 2649"/>
                <a:gd name="T12" fmla="*/ 2680 w 3440"/>
                <a:gd name="T13" fmla="*/ 458 h 2649"/>
                <a:gd name="T14" fmla="*/ 2514 w 3440"/>
                <a:gd name="T15" fmla="*/ 63 h 2649"/>
                <a:gd name="T16" fmla="*/ 2491 w 3440"/>
                <a:gd name="T17" fmla="*/ 15 h 2649"/>
                <a:gd name="T18" fmla="*/ 2285 w 3440"/>
                <a:gd name="T19" fmla="*/ 197 h 2649"/>
                <a:gd name="T20" fmla="*/ 2190 w 3440"/>
                <a:gd name="T21" fmla="*/ 134 h 2649"/>
                <a:gd name="T22" fmla="*/ 24 w 3440"/>
                <a:gd name="T23" fmla="*/ 237 h 2649"/>
                <a:gd name="T24" fmla="*/ 127 w 3440"/>
                <a:gd name="T25" fmla="*/ 458 h 2649"/>
                <a:gd name="T26" fmla="*/ 198 w 3440"/>
                <a:gd name="T27" fmla="*/ 474 h 2649"/>
                <a:gd name="T28" fmla="*/ 285 w 3440"/>
                <a:gd name="T29" fmla="*/ 403 h 2649"/>
                <a:gd name="T30" fmla="*/ 214 w 3440"/>
                <a:gd name="T31" fmla="*/ 506 h 2649"/>
                <a:gd name="T32" fmla="*/ 514 w 3440"/>
                <a:gd name="T33" fmla="*/ 395 h 2649"/>
                <a:gd name="T34" fmla="*/ 546 w 3440"/>
                <a:gd name="T35" fmla="*/ 419 h 2649"/>
                <a:gd name="T36" fmla="*/ 815 w 3440"/>
                <a:gd name="T37" fmla="*/ 521 h 2649"/>
                <a:gd name="T38" fmla="*/ 830 w 3440"/>
                <a:gd name="T39" fmla="*/ 450 h 2649"/>
                <a:gd name="T40" fmla="*/ 862 w 3440"/>
                <a:gd name="T41" fmla="*/ 513 h 2649"/>
                <a:gd name="T42" fmla="*/ 965 w 3440"/>
                <a:gd name="T43" fmla="*/ 672 h 2649"/>
                <a:gd name="T44" fmla="*/ 1241 w 3440"/>
                <a:gd name="T45" fmla="*/ 640 h 2649"/>
                <a:gd name="T46" fmla="*/ 1170 w 3440"/>
                <a:gd name="T47" fmla="*/ 735 h 2649"/>
                <a:gd name="T48" fmla="*/ 1352 w 3440"/>
                <a:gd name="T49" fmla="*/ 561 h 2649"/>
                <a:gd name="T50" fmla="*/ 1471 w 3440"/>
                <a:gd name="T51" fmla="*/ 458 h 2649"/>
                <a:gd name="T52" fmla="*/ 1811 w 3440"/>
                <a:gd name="T53" fmla="*/ 664 h 2649"/>
                <a:gd name="T54" fmla="*/ 2087 w 3440"/>
                <a:gd name="T55" fmla="*/ 853 h 2649"/>
                <a:gd name="T56" fmla="*/ 2174 w 3440"/>
                <a:gd name="T57" fmla="*/ 1106 h 2649"/>
                <a:gd name="T58" fmla="*/ 2159 w 3440"/>
                <a:gd name="T59" fmla="*/ 1415 h 2649"/>
                <a:gd name="T60" fmla="*/ 2214 w 3440"/>
                <a:gd name="T61" fmla="*/ 1367 h 2649"/>
                <a:gd name="T62" fmla="*/ 2324 w 3440"/>
                <a:gd name="T63" fmla="*/ 1423 h 2649"/>
                <a:gd name="T64" fmla="*/ 2222 w 3440"/>
                <a:gd name="T65" fmla="*/ 1589 h 2649"/>
                <a:gd name="T66" fmla="*/ 2451 w 3440"/>
                <a:gd name="T67" fmla="*/ 1865 h 2649"/>
                <a:gd name="T68" fmla="*/ 2530 w 3440"/>
                <a:gd name="T69" fmla="*/ 1818 h 2649"/>
                <a:gd name="T70" fmla="*/ 2609 w 3440"/>
                <a:gd name="T71" fmla="*/ 1992 h 2649"/>
                <a:gd name="T72" fmla="*/ 2672 w 3440"/>
                <a:gd name="T73" fmla="*/ 2071 h 2649"/>
                <a:gd name="T74" fmla="*/ 2902 w 3440"/>
                <a:gd name="T75" fmla="*/ 2276 h 2649"/>
                <a:gd name="T76" fmla="*/ 3123 w 3440"/>
                <a:gd name="T77" fmla="*/ 2474 h 2649"/>
                <a:gd name="T78" fmla="*/ 3052 w 3440"/>
                <a:gd name="T79" fmla="*/ 2490 h 2649"/>
                <a:gd name="T80" fmla="*/ 3194 w 3440"/>
                <a:gd name="T81" fmla="*/ 2537 h 2649"/>
                <a:gd name="T82" fmla="*/ 3360 w 3440"/>
                <a:gd name="T83" fmla="*/ 2506 h 2649"/>
                <a:gd name="T84" fmla="*/ 3352 w 3440"/>
                <a:gd name="T85" fmla="*/ 2593 h 2649"/>
                <a:gd name="T86" fmla="*/ 3321 w 3440"/>
                <a:gd name="T87" fmla="*/ 1849 h 2649"/>
                <a:gd name="T88" fmla="*/ 3242 w 3440"/>
                <a:gd name="T89" fmla="*/ 1929 h 2649"/>
                <a:gd name="T90" fmla="*/ 3131 w 3440"/>
                <a:gd name="T91" fmla="*/ 1810 h 2649"/>
                <a:gd name="T92" fmla="*/ 3234 w 3440"/>
                <a:gd name="T93" fmla="*/ 1683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40" h="2649">
                  <a:moveTo>
                    <a:pt x="3400" y="2434"/>
                  </a:moveTo>
                  <a:lnTo>
                    <a:pt x="3400" y="2434"/>
                  </a:lnTo>
                  <a:cubicBezTo>
                    <a:pt x="3384" y="2434"/>
                    <a:pt x="3384" y="2427"/>
                    <a:pt x="3392" y="2403"/>
                  </a:cubicBezTo>
                  <a:cubicBezTo>
                    <a:pt x="3408" y="2371"/>
                    <a:pt x="3392" y="2387"/>
                    <a:pt x="3384" y="2355"/>
                  </a:cubicBezTo>
                  <a:cubicBezTo>
                    <a:pt x="3384" y="2324"/>
                    <a:pt x="3360" y="2316"/>
                    <a:pt x="3384" y="2284"/>
                  </a:cubicBezTo>
                  <a:cubicBezTo>
                    <a:pt x="3408" y="2253"/>
                    <a:pt x="3431" y="2102"/>
                    <a:pt x="3431" y="2063"/>
                  </a:cubicBezTo>
                  <a:cubicBezTo>
                    <a:pt x="3423" y="2023"/>
                    <a:pt x="3416" y="2000"/>
                    <a:pt x="3423" y="1905"/>
                  </a:cubicBezTo>
                  <a:cubicBezTo>
                    <a:pt x="3439" y="1810"/>
                    <a:pt x="3392" y="1620"/>
                    <a:pt x="3305" y="1549"/>
                  </a:cubicBezTo>
                  <a:cubicBezTo>
                    <a:pt x="3210" y="1486"/>
                    <a:pt x="3202" y="1320"/>
                    <a:pt x="3052" y="1146"/>
                  </a:cubicBezTo>
                  <a:cubicBezTo>
                    <a:pt x="3052" y="1146"/>
                    <a:pt x="3044" y="1075"/>
                    <a:pt x="3036" y="1083"/>
                  </a:cubicBezTo>
                  <a:cubicBezTo>
                    <a:pt x="3020" y="1083"/>
                    <a:pt x="3012" y="1099"/>
                    <a:pt x="3012" y="1083"/>
                  </a:cubicBezTo>
                  <a:cubicBezTo>
                    <a:pt x="3004" y="1067"/>
                    <a:pt x="2997" y="1059"/>
                    <a:pt x="2981" y="1027"/>
                  </a:cubicBezTo>
                  <a:cubicBezTo>
                    <a:pt x="2965" y="996"/>
                    <a:pt x="2910" y="901"/>
                    <a:pt x="2917" y="893"/>
                  </a:cubicBezTo>
                  <a:cubicBezTo>
                    <a:pt x="2925" y="885"/>
                    <a:pt x="2925" y="909"/>
                    <a:pt x="2941" y="917"/>
                  </a:cubicBezTo>
                  <a:cubicBezTo>
                    <a:pt x="2957" y="932"/>
                    <a:pt x="2957" y="948"/>
                    <a:pt x="2965" y="948"/>
                  </a:cubicBezTo>
                  <a:cubicBezTo>
                    <a:pt x="2981" y="948"/>
                    <a:pt x="2981" y="932"/>
                    <a:pt x="2989" y="940"/>
                  </a:cubicBezTo>
                  <a:cubicBezTo>
                    <a:pt x="2997" y="940"/>
                    <a:pt x="3020" y="964"/>
                    <a:pt x="3028" y="996"/>
                  </a:cubicBezTo>
                  <a:cubicBezTo>
                    <a:pt x="3036" y="1027"/>
                    <a:pt x="3044" y="1051"/>
                    <a:pt x="3052" y="1035"/>
                  </a:cubicBezTo>
                  <a:cubicBezTo>
                    <a:pt x="3060" y="1012"/>
                    <a:pt x="3060" y="996"/>
                    <a:pt x="3020" y="924"/>
                  </a:cubicBezTo>
                  <a:cubicBezTo>
                    <a:pt x="2973" y="853"/>
                    <a:pt x="2957" y="853"/>
                    <a:pt x="2941" y="846"/>
                  </a:cubicBezTo>
                  <a:cubicBezTo>
                    <a:pt x="2925" y="830"/>
                    <a:pt x="2704" y="506"/>
                    <a:pt x="2680" y="458"/>
                  </a:cubicBezTo>
                  <a:cubicBezTo>
                    <a:pt x="2680" y="458"/>
                    <a:pt x="2593" y="268"/>
                    <a:pt x="2570" y="229"/>
                  </a:cubicBezTo>
                  <a:cubicBezTo>
                    <a:pt x="2554" y="181"/>
                    <a:pt x="2562" y="158"/>
                    <a:pt x="2538" y="126"/>
                  </a:cubicBezTo>
                  <a:cubicBezTo>
                    <a:pt x="2514" y="95"/>
                    <a:pt x="2506" y="102"/>
                    <a:pt x="2514" y="63"/>
                  </a:cubicBezTo>
                  <a:cubicBezTo>
                    <a:pt x="2522" y="23"/>
                    <a:pt x="2522" y="23"/>
                    <a:pt x="2499" y="7"/>
                  </a:cubicBezTo>
                  <a:lnTo>
                    <a:pt x="2499" y="7"/>
                  </a:lnTo>
                  <a:cubicBezTo>
                    <a:pt x="2491" y="7"/>
                    <a:pt x="2491" y="7"/>
                    <a:pt x="2491" y="15"/>
                  </a:cubicBezTo>
                  <a:cubicBezTo>
                    <a:pt x="2475" y="55"/>
                    <a:pt x="2301" y="0"/>
                    <a:pt x="2277" y="15"/>
                  </a:cubicBezTo>
                  <a:cubicBezTo>
                    <a:pt x="2253" y="23"/>
                    <a:pt x="2261" y="47"/>
                    <a:pt x="2285" y="79"/>
                  </a:cubicBezTo>
                  <a:cubicBezTo>
                    <a:pt x="2301" y="110"/>
                    <a:pt x="2285" y="158"/>
                    <a:pt x="2285" y="197"/>
                  </a:cubicBezTo>
                  <a:cubicBezTo>
                    <a:pt x="2285" y="237"/>
                    <a:pt x="2269" y="229"/>
                    <a:pt x="2238" y="221"/>
                  </a:cubicBezTo>
                  <a:cubicBezTo>
                    <a:pt x="2206" y="221"/>
                    <a:pt x="2214" y="181"/>
                    <a:pt x="2206" y="158"/>
                  </a:cubicBezTo>
                  <a:cubicBezTo>
                    <a:pt x="2198" y="134"/>
                    <a:pt x="2190" y="134"/>
                    <a:pt x="2190" y="134"/>
                  </a:cubicBezTo>
                  <a:cubicBezTo>
                    <a:pt x="2190" y="134"/>
                    <a:pt x="1154" y="213"/>
                    <a:pt x="1139" y="213"/>
                  </a:cubicBezTo>
                  <a:cubicBezTo>
                    <a:pt x="1131" y="213"/>
                    <a:pt x="1052" y="87"/>
                    <a:pt x="1052" y="87"/>
                  </a:cubicBezTo>
                  <a:cubicBezTo>
                    <a:pt x="1052" y="87"/>
                    <a:pt x="40" y="205"/>
                    <a:pt x="24" y="237"/>
                  </a:cubicBezTo>
                  <a:cubicBezTo>
                    <a:pt x="0" y="260"/>
                    <a:pt x="64" y="300"/>
                    <a:pt x="95" y="324"/>
                  </a:cubicBezTo>
                  <a:cubicBezTo>
                    <a:pt x="127" y="347"/>
                    <a:pt x="111" y="363"/>
                    <a:pt x="103" y="387"/>
                  </a:cubicBezTo>
                  <a:cubicBezTo>
                    <a:pt x="95" y="411"/>
                    <a:pt x="127" y="442"/>
                    <a:pt x="127" y="458"/>
                  </a:cubicBezTo>
                  <a:cubicBezTo>
                    <a:pt x="135" y="466"/>
                    <a:pt x="119" y="498"/>
                    <a:pt x="103" y="521"/>
                  </a:cubicBezTo>
                  <a:cubicBezTo>
                    <a:pt x="119" y="529"/>
                    <a:pt x="127" y="537"/>
                    <a:pt x="143" y="521"/>
                  </a:cubicBezTo>
                  <a:cubicBezTo>
                    <a:pt x="166" y="506"/>
                    <a:pt x="182" y="506"/>
                    <a:pt x="198" y="474"/>
                  </a:cubicBezTo>
                  <a:cubicBezTo>
                    <a:pt x="214" y="442"/>
                    <a:pt x="198" y="419"/>
                    <a:pt x="222" y="411"/>
                  </a:cubicBezTo>
                  <a:cubicBezTo>
                    <a:pt x="237" y="403"/>
                    <a:pt x="253" y="426"/>
                    <a:pt x="261" y="426"/>
                  </a:cubicBezTo>
                  <a:cubicBezTo>
                    <a:pt x="269" y="419"/>
                    <a:pt x="261" y="387"/>
                    <a:pt x="285" y="403"/>
                  </a:cubicBezTo>
                  <a:cubicBezTo>
                    <a:pt x="317" y="419"/>
                    <a:pt x="340" y="442"/>
                    <a:pt x="309" y="450"/>
                  </a:cubicBezTo>
                  <a:cubicBezTo>
                    <a:pt x="277" y="450"/>
                    <a:pt x="269" y="466"/>
                    <a:pt x="253" y="474"/>
                  </a:cubicBezTo>
                  <a:cubicBezTo>
                    <a:pt x="237" y="490"/>
                    <a:pt x="182" y="498"/>
                    <a:pt x="214" y="506"/>
                  </a:cubicBezTo>
                  <a:cubicBezTo>
                    <a:pt x="246" y="513"/>
                    <a:pt x="261" y="490"/>
                    <a:pt x="317" y="482"/>
                  </a:cubicBezTo>
                  <a:cubicBezTo>
                    <a:pt x="364" y="474"/>
                    <a:pt x="451" y="458"/>
                    <a:pt x="467" y="434"/>
                  </a:cubicBezTo>
                  <a:cubicBezTo>
                    <a:pt x="483" y="403"/>
                    <a:pt x="475" y="395"/>
                    <a:pt x="514" y="395"/>
                  </a:cubicBezTo>
                  <a:cubicBezTo>
                    <a:pt x="546" y="395"/>
                    <a:pt x="562" y="379"/>
                    <a:pt x="593" y="387"/>
                  </a:cubicBezTo>
                  <a:cubicBezTo>
                    <a:pt x="625" y="387"/>
                    <a:pt x="641" y="411"/>
                    <a:pt x="609" y="411"/>
                  </a:cubicBezTo>
                  <a:cubicBezTo>
                    <a:pt x="577" y="411"/>
                    <a:pt x="562" y="403"/>
                    <a:pt x="546" y="419"/>
                  </a:cubicBezTo>
                  <a:cubicBezTo>
                    <a:pt x="522" y="426"/>
                    <a:pt x="475" y="419"/>
                    <a:pt x="490" y="434"/>
                  </a:cubicBezTo>
                  <a:cubicBezTo>
                    <a:pt x="506" y="450"/>
                    <a:pt x="514" y="442"/>
                    <a:pt x="562" y="442"/>
                  </a:cubicBezTo>
                  <a:cubicBezTo>
                    <a:pt x="601" y="442"/>
                    <a:pt x="791" y="498"/>
                    <a:pt x="815" y="521"/>
                  </a:cubicBezTo>
                  <a:cubicBezTo>
                    <a:pt x="830" y="545"/>
                    <a:pt x="830" y="529"/>
                    <a:pt x="823" y="506"/>
                  </a:cubicBezTo>
                  <a:cubicBezTo>
                    <a:pt x="815" y="482"/>
                    <a:pt x="775" y="490"/>
                    <a:pt x="791" y="466"/>
                  </a:cubicBezTo>
                  <a:cubicBezTo>
                    <a:pt x="807" y="434"/>
                    <a:pt x="807" y="450"/>
                    <a:pt x="830" y="450"/>
                  </a:cubicBezTo>
                  <a:cubicBezTo>
                    <a:pt x="854" y="450"/>
                    <a:pt x="870" y="426"/>
                    <a:pt x="870" y="442"/>
                  </a:cubicBezTo>
                  <a:cubicBezTo>
                    <a:pt x="870" y="458"/>
                    <a:pt x="830" y="458"/>
                    <a:pt x="846" y="482"/>
                  </a:cubicBezTo>
                  <a:cubicBezTo>
                    <a:pt x="854" y="506"/>
                    <a:pt x="854" y="506"/>
                    <a:pt x="862" y="513"/>
                  </a:cubicBezTo>
                  <a:cubicBezTo>
                    <a:pt x="870" y="529"/>
                    <a:pt x="838" y="537"/>
                    <a:pt x="846" y="545"/>
                  </a:cubicBezTo>
                  <a:cubicBezTo>
                    <a:pt x="854" y="553"/>
                    <a:pt x="989" y="616"/>
                    <a:pt x="989" y="640"/>
                  </a:cubicBezTo>
                  <a:cubicBezTo>
                    <a:pt x="989" y="664"/>
                    <a:pt x="957" y="656"/>
                    <a:pt x="965" y="672"/>
                  </a:cubicBezTo>
                  <a:cubicBezTo>
                    <a:pt x="973" y="695"/>
                    <a:pt x="989" y="711"/>
                    <a:pt x="1012" y="719"/>
                  </a:cubicBezTo>
                  <a:cubicBezTo>
                    <a:pt x="1028" y="727"/>
                    <a:pt x="1068" y="711"/>
                    <a:pt x="1123" y="695"/>
                  </a:cubicBezTo>
                  <a:cubicBezTo>
                    <a:pt x="1178" y="679"/>
                    <a:pt x="1226" y="640"/>
                    <a:pt x="1241" y="640"/>
                  </a:cubicBezTo>
                  <a:cubicBezTo>
                    <a:pt x="1249" y="648"/>
                    <a:pt x="1241" y="664"/>
                    <a:pt x="1210" y="679"/>
                  </a:cubicBezTo>
                  <a:cubicBezTo>
                    <a:pt x="1178" y="695"/>
                    <a:pt x="1163" y="711"/>
                    <a:pt x="1147" y="727"/>
                  </a:cubicBezTo>
                  <a:cubicBezTo>
                    <a:pt x="1123" y="735"/>
                    <a:pt x="1147" y="750"/>
                    <a:pt x="1170" y="735"/>
                  </a:cubicBezTo>
                  <a:cubicBezTo>
                    <a:pt x="1194" y="719"/>
                    <a:pt x="1257" y="679"/>
                    <a:pt x="1257" y="640"/>
                  </a:cubicBezTo>
                  <a:cubicBezTo>
                    <a:pt x="1265" y="600"/>
                    <a:pt x="1273" y="608"/>
                    <a:pt x="1289" y="600"/>
                  </a:cubicBezTo>
                  <a:cubicBezTo>
                    <a:pt x="1305" y="585"/>
                    <a:pt x="1321" y="561"/>
                    <a:pt x="1352" y="561"/>
                  </a:cubicBezTo>
                  <a:cubicBezTo>
                    <a:pt x="1392" y="561"/>
                    <a:pt x="1407" y="569"/>
                    <a:pt x="1400" y="545"/>
                  </a:cubicBezTo>
                  <a:cubicBezTo>
                    <a:pt x="1392" y="529"/>
                    <a:pt x="1360" y="521"/>
                    <a:pt x="1392" y="498"/>
                  </a:cubicBezTo>
                  <a:cubicBezTo>
                    <a:pt x="1431" y="474"/>
                    <a:pt x="1400" y="458"/>
                    <a:pt x="1471" y="458"/>
                  </a:cubicBezTo>
                  <a:cubicBezTo>
                    <a:pt x="1542" y="466"/>
                    <a:pt x="1574" y="482"/>
                    <a:pt x="1613" y="506"/>
                  </a:cubicBezTo>
                  <a:cubicBezTo>
                    <a:pt x="1653" y="521"/>
                    <a:pt x="1740" y="608"/>
                    <a:pt x="1771" y="624"/>
                  </a:cubicBezTo>
                  <a:cubicBezTo>
                    <a:pt x="1795" y="632"/>
                    <a:pt x="1787" y="632"/>
                    <a:pt x="1811" y="664"/>
                  </a:cubicBezTo>
                  <a:cubicBezTo>
                    <a:pt x="1827" y="695"/>
                    <a:pt x="1850" y="711"/>
                    <a:pt x="1898" y="735"/>
                  </a:cubicBezTo>
                  <a:cubicBezTo>
                    <a:pt x="1937" y="766"/>
                    <a:pt x="1937" y="822"/>
                    <a:pt x="2000" y="822"/>
                  </a:cubicBezTo>
                  <a:cubicBezTo>
                    <a:pt x="2071" y="822"/>
                    <a:pt x="2080" y="822"/>
                    <a:pt x="2087" y="853"/>
                  </a:cubicBezTo>
                  <a:cubicBezTo>
                    <a:pt x="2103" y="893"/>
                    <a:pt x="2111" y="924"/>
                    <a:pt x="2135" y="932"/>
                  </a:cubicBezTo>
                  <a:cubicBezTo>
                    <a:pt x="2159" y="940"/>
                    <a:pt x="2159" y="948"/>
                    <a:pt x="2166" y="988"/>
                  </a:cubicBezTo>
                  <a:cubicBezTo>
                    <a:pt x="2174" y="1027"/>
                    <a:pt x="2190" y="1059"/>
                    <a:pt x="2174" y="1106"/>
                  </a:cubicBezTo>
                  <a:cubicBezTo>
                    <a:pt x="2166" y="1154"/>
                    <a:pt x="2166" y="1201"/>
                    <a:pt x="2166" y="1241"/>
                  </a:cubicBezTo>
                  <a:cubicBezTo>
                    <a:pt x="2159" y="1280"/>
                    <a:pt x="2135" y="1296"/>
                    <a:pt x="2143" y="1336"/>
                  </a:cubicBezTo>
                  <a:cubicBezTo>
                    <a:pt x="2151" y="1367"/>
                    <a:pt x="2166" y="1375"/>
                    <a:pt x="2159" y="1415"/>
                  </a:cubicBezTo>
                  <a:cubicBezTo>
                    <a:pt x="2159" y="1454"/>
                    <a:pt x="2174" y="1486"/>
                    <a:pt x="2198" y="1486"/>
                  </a:cubicBezTo>
                  <a:cubicBezTo>
                    <a:pt x="2230" y="1486"/>
                    <a:pt x="2253" y="1486"/>
                    <a:pt x="2246" y="1454"/>
                  </a:cubicBezTo>
                  <a:cubicBezTo>
                    <a:pt x="2238" y="1423"/>
                    <a:pt x="2214" y="1399"/>
                    <a:pt x="2214" y="1367"/>
                  </a:cubicBezTo>
                  <a:cubicBezTo>
                    <a:pt x="2214" y="1336"/>
                    <a:pt x="2230" y="1328"/>
                    <a:pt x="2253" y="1359"/>
                  </a:cubicBezTo>
                  <a:cubicBezTo>
                    <a:pt x="2269" y="1391"/>
                    <a:pt x="2269" y="1383"/>
                    <a:pt x="2293" y="1391"/>
                  </a:cubicBezTo>
                  <a:cubicBezTo>
                    <a:pt x="2317" y="1391"/>
                    <a:pt x="2324" y="1383"/>
                    <a:pt x="2324" y="1423"/>
                  </a:cubicBezTo>
                  <a:cubicBezTo>
                    <a:pt x="2317" y="1454"/>
                    <a:pt x="2277" y="1510"/>
                    <a:pt x="2277" y="1533"/>
                  </a:cubicBezTo>
                  <a:cubicBezTo>
                    <a:pt x="2277" y="1549"/>
                    <a:pt x="2269" y="1565"/>
                    <a:pt x="2246" y="1565"/>
                  </a:cubicBezTo>
                  <a:cubicBezTo>
                    <a:pt x="2230" y="1573"/>
                    <a:pt x="2198" y="1573"/>
                    <a:pt x="2222" y="1589"/>
                  </a:cubicBezTo>
                  <a:cubicBezTo>
                    <a:pt x="2246" y="1604"/>
                    <a:pt x="2246" y="1557"/>
                    <a:pt x="2277" y="1612"/>
                  </a:cubicBezTo>
                  <a:cubicBezTo>
                    <a:pt x="2301" y="1668"/>
                    <a:pt x="2293" y="1683"/>
                    <a:pt x="2333" y="1739"/>
                  </a:cubicBezTo>
                  <a:cubicBezTo>
                    <a:pt x="2364" y="1802"/>
                    <a:pt x="2419" y="1857"/>
                    <a:pt x="2451" y="1865"/>
                  </a:cubicBezTo>
                  <a:cubicBezTo>
                    <a:pt x="2475" y="1881"/>
                    <a:pt x="2514" y="1881"/>
                    <a:pt x="2499" y="1849"/>
                  </a:cubicBezTo>
                  <a:cubicBezTo>
                    <a:pt x="2483" y="1818"/>
                    <a:pt x="2451" y="1794"/>
                    <a:pt x="2483" y="1802"/>
                  </a:cubicBezTo>
                  <a:cubicBezTo>
                    <a:pt x="2514" y="1810"/>
                    <a:pt x="2514" y="1834"/>
                    <a:pt x="2530" y="1818"/>
                  </a:cubicBezTo>
                  <a:cubicBezTo>
                    <a:pt x="2554" y="1810"/>
                    <a:pt x="2570" y="1818"/>
                    <a:pt x="2554" y="1849"/>
                  </a:cubicBezTo>
                  <a:cubicBezTo>
                    <a:pt x="2546" y="1873"/>
                    <a:pt x="2538" y="1913"/>
                    <a:pt x="2554" y="1936"/>
                  </a:cubicBezTo>
                  <a:cubicBezTo>
                    <a:pt x="2562" y="1968"/>
                    <a:pt x="2601" y="2007"/>
                    <a:pt x="2609" y="1992"/>
                  </a:cubicBezTo>
                  <a:cubicBezTo>
                    <a:pt x="2617" y="1984"/>
                    <a:pt x="2625" y="1992"/>
                    <a:pt x="2625" y="2007"/>
                  </a:cubicBezTo>
                  <a:cubicBezTo>
                    <a:pt x="2625" y="2031"/>
                    <a:pt x="2625" y="2031"/>
                    <a:pt x="2649" y="2031"/>
                  </a:cubicBezTo>
                  <a:cubicBezTo>
                    <a:pt x="2664" y="2039"/>
                    <a:pt x="2664" y="2047"/>
                    <a:pt x="2672" y="2071"/>
                  </a:cubicBezTo>
                  <a:cubicBezTo>
                    <a:pt x="2672" y="2102"/>
                    <a:pt x="2696" y="2150"/>
                    <a:pt x="2728" y="2189"/>
                  </a:cubicBezTo>
                  <a:cubicBezTo>
                    <a:pt x="2752" y="2229"/>
                    <a:pt x="2752" y="2276"/>
                    <a:pt x="2783" y="2276"/>
                  </a:cubicBezTo>
                  <a:cubicBezTo>
                    <a:pt x="2815" y="2269"/>
                    <a:pt x="2862" y="2237"/>
                    <a:pt x="2902" y="2276"/>
                  </a:cubicBezTo>
                  <a:cubicBezTo>
                    <a:pt x="2941" y="2324"/>
                    <a:pt x="2981" y="2355"/>
                    <a:pt x="2997" y="2387"/>
                  </a:cubicBezTo>
                  <a:cubicBezTo>
                    <a:pt x="3012" y="2419"/>
                    <a:pt x="3036" y="2442"/>
                    <a:pt x="3052" y="2450"/>
                  </a:cubicBezTo>
                  <a:cubicBezTo>
                    <a:pt x="3068" y="2466"/>
                    <a:pt x="3107" y="2482"/>
                    <a:pt x="3123" y="2474"/>
                  </a:cubicBezTo>
                  <a:cubicBezTo>
                    <a:pt x="3139" y="2466"/>
                    <a:pt x="3147" y="2474"/>
                    <a:pt x="3131" y="2490"/>
                  </a:cubicBezTo>
                  <a:cubicBezTo>
                    <a:pt x="3123" y="2513"/>
                    <a:pt x="3123" y="2521"/>
                    <a:pt x="3099" y="2506"/>
                  </a:cubicBezTo>
                  <a:cubicBezTo>
                    <a:pt x="3083" y="2490"/>
                    <a:pt x="3060" y="2474"/>
                    <a:pt x="3052" y="2490"/>
                  </a:cubicBezTo>
                  <a:cubicBezTo>
                    <a:pt x="3036" y="2513"/>
                    <a:pt x="2997" y="2537"/>
                    <a:pt x="3060" y="2561"/>
                  </a:cubicBezTo>
                  <a:cubicBezTo>
                    <a:pt x="3123" y="2577"/>
                    <a:pt x="3099" y="2569"/>
                    <a:pt x="3131" y="2553"/>
                  </a:cubicBezTo>
                  <a:cubicBezTo>
                    <a:pt x="3163" y="2545"/>
                    <a:pt x="3147" y="2529"/>
                    <a:pt x="3194" y="2537"/>
                  </a:cubicBezTo>
                  <a:cubicBezTo>
                    <a:pt x="3242" y="2545"/>
                    <a:pt x="3250" y="2553"/>
                    <a:pt x="3257" y="2529"/>
                  </a:cubicBezTo>
                  <a:cubicBezTo>
                    <a:pt x="3265" y="2506"/>
                    <a:pt x="3281" y="2474"/>
                    <a:pt x="3313" y="2482"/>
                  </a:cubicBezTo>
                  <a:cubicBezTo>
                    <a:pt x="3344" y="2490"/>
                    <a:pt x="3368" y="2482"/>
                    <a:pt x="3360" y="2506"/>
                  </a:cubicBezTo>
                  <a:cubicBezTo>
                    <a:pt x="3352" y="2529"/>
                    <a:pt x="3336" y="2569"/>
                    <a:pt x="3313" y="2593"/>
                  </a:cubicBezTo>
                  <a:cubicBezTo>
                    <a:pt x="3297" y="2616"/>
                    <a:pt x="3281" y="2648"/>
                    <a:pt x="3297" y="2640"/>
                  </a:cubicBezTo>
                  <a:cubicBezTo>
                    <a:pt x="3321" y="2632"/>
                    <a:pt x="3329" y="2624"/>
                    <a:pt x="3352" y="2593"/>
                  </a:cubicBezTo>
                  <a:cubicBezTo>
                    <a:pt x="3368" y="2561"/>
                    <a:pt x="3423" y="2411"/>
                    <a:pt x="3416" y="2411"/>
                  </a:cubicBezTo>
                  <a:cubicBezTo>
                    <a:pt x="3408" y="2419"/>
                    <a:pt x="3408" y="2427"/>
                    <a:pt x="3400" y="2434"/>
                  </a:cubicBezTo>
                  <a:close/>
                  <a:moveTo>
                    <a:pt x="3321" y="1849"/>
                  </a:moveTo>
                  <a:lnTo>
                    <a:pt x="3321" y="1849"/>
                  </a:lnTo>
                  <a:cubicBezTo>
                    <a:pt x="3305" y="1865"/>
                    <a:pt x="3289" y="1873"/>
                    <a:pt x="3289" y="1913"/>
                  </a:cubicBezTo>
                  <a:cubicBezTo>
                    <a:pt x="3289" y="1952"/>
                    <a:pt x="3281" y="1936"/>
                    <a:pt x="3242" y="1929"/>
                  </a:cubicBezTo>
                  <a:cubicBezTo>
                    <a:pt x="3202" y="1929"/>
                    <a:pt x="3210" y="1913"/>
                    <a:pt x="3194" y="1881"/>
                  </a:cubicBezTo>
                  <a:cubicBezTo>
                    <a:pt x="3178" y="1857"/>
                    <a:pt x="3170" y="1865"/>
                    <a:pt x="3139" y="1849"/>
                  </a:cubicBezTo>
                  <a:cubicBezTo>
                    <a:pt x="3107" y="1841"/>
                    <a:pt x="3131" y="1826"/>
                    <a:pt x="3131" y="1810"/>
                  </a:cubicBezTo>
                  <a:cubicBezTo>
                    <a:pt x="3139" y="1794"/>
                    <a:pt x="3178" y="1754"/>
                    <a:pt x="3194" y="1747"/>
                  </a:cubicBezTo>
                  <a:cubicBezTo>
                    <a:pt x="3210" y="1739"/>
                    <a:pt x="3218" y="1723"/>
                    <a:pt x="3218" y="1707"/>
                  </a:cubicBezTo>
                  <a:cubicBezTo>
                    <a:pt x="3218" y="1699"/>
                    <a:pt x="3234" y="1683"/>
                    <a:pt x="3234" y="1683"/>
                  </a:cubicBezTo>
                  <a:cubicBezTo>
                    <a:pt x="3257" y="1676"/>
                    <a:pt x="3297" y="1747"/>
                    <a:pt x="3313" y="1778"/>
                  </a:cubicBezTo>
                  <a:cubicBezTo>
                    <a:pt x="3321" y="1802"/>
                    <a:pt x="3329" y="1841"/>
                    <a:pt x="3321" y="1849"/>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839" name="Freeform 385"/>
            <p:cNvSpPr>
              <a:spLocks noChangeArrowheads="1"/>
            </p:cNvSpPr>
            <p:nvPr/>
          </p:nvSpPr>
          <p:spPr bwMode="auto">
            <a:xfrm>
              <a:off x="19320061" y="8821639"/>
              <a:ext cx="1799782" cy="1389266"/>
            </a:xfrm>
            <a:custGeom>
              <a:avLst/>
              <a:gdLst>
                <a:gd name="T0" fmla="*/ 3249 w 3424"/>
                <a:gd name="T1" fmla="*/ 2529 h 2641"/>
                <a:gd name="T2" fmla="*/ 3004 w 3424"/>
                <a:gd name="T3" fmla="*/ 2537 h 2641"/>
                <a:gd name="T4" fmla="*/ 3107 w 3424"/>
                <a:gd name="T5" fmla="*/ 2474 h 2641"/>
                <a:gd name="T6" fmla="*/ 2704 w 3424"/>
                <a:gd name="T7" fmla="*/ 2189 h 2641"/>
                <a:gd name="T8" fmla="*/ 2538 w 3424"/>
                <a:gd name="T9" fmla="*/ 1841 h 2641"/>
                <a:gd name="T10" fmla="*/ 2467 w 3424"/>
                <a:gd name="T11" fmla="*/ 1881 h 2641"/>
                <a:gd name="T12" fmla="*/ 2222 w 3424"/>
                <a:gd name="T13" fmla="*/ 1565 h 2641"/>
                <a:gd name="T14" fmla="*/ 2214 w 3424"/>
                <a:gd name="T15" fmla="*/ 1343 h 2641"/>
                <a:gd name="T16" fmla="*/ 2119 w 3424"/>
                <a:gd name="T17" fmla="*/ 1336 h 2641"/>
                <a:gd name="T18" fmla="*/ 1992 w 3424"/>
                <a:gd name="T19" fmla="*/ 822 h 2641"/>
                <a:gd name="T20" fmla="*/ 1455 w 3424"/>
                <a:gd name="T21" fmla="*/ 466 h 2641"/>
                <a:gd name="T22" fmla="*/ 1289 w 3424"/>
                <a:gd name="T23" fmla="*/ 593 h 2641"/>
                <a:gd name="T24" fmla="*/ 1218 w 3424"/>
                <a:gd name="T25" fmla="*/ 648 h 2641"/>
                <a:gd name="T26" fmla="*/ 838 w 3424"/>
                <a:gd name="T27" fmla="*/ 545 h 2641"/>
                <a:gd name="T28" fmla="*/ 846 w 3424"/>
                <a:gd name="T29" fmla="*/ 442 h 2641"/>
                <a:gd name="T30" fmla="*/ 546 w 3424"/>
                <a:gd name="T31" fmla="*/ 450 h 2641"/>
                <a:gd name="T32" fmla="*/ 609 w 3424"/>
                <a:gd name="T33" fmla="*/ 403 h 2641"/>
                <a:gd name="T34" fmla="*/ 206 w 3424"/>
                <a:gd name="T35" fmla="*/ 513 h 2641"/>
                <a:gd name="T36" fmla="*/ 253 w 3424"/>
                <a:gd name="T37" fmla="*/ 411 h 2641"/>
                <a:gd name="T38" fmla="*/ 87 w 3424"/>
                <a:gd name="T39" fmla="*/ 521 h 2641"/>
                <a:gd name="T40" fmla="*/ 0 w 3424"/>
                <a:gd name="T41" fmla="*/ 237 h 2641"/>
                <a:gd name="T42" fmla="*/ 2222 w 3424"/>
                <a:gd name="T43" fmla="*/ 221 h 2641"/>
                <a:gd name="T44" fmla="*/ 2427 w 3424"/>
                <a:gd name="T45" fmla="*/ 23 h 2641"/>
                <a:gd name="T46" fmla="*/ 2546 w 3424"/>
                <a:gd name="T47" fmla="*/ 173 h 2641"/>
                <a:gd name="T48" fmla="*/ 3012 w 3424"/>
                <a:gd name="T49" fmla="*/ 996 h 2641"/>
                <a:gd name="T50" fmla="*/ 2949 w 3424"/>
                <a:gd name="T51" fmla="*/ 980 h 2641"/>
                <a:gd name="T52" fmla="*/ 3289 w 3424"/>
                <a:gd name="T53" fmla="*/ 1549 h 2641"/>
                <a:gd name="T54" fmla="*/ 3376 w 3424"/>
                <a:gd name="T55" fmla="*/ 2427 h 2641"/>
                <a:gd name="T56" fmla="*/ 3289 w 3424"/>
                <a:gd name="T57" fmla="*/ 2474 h 2641"/>
                <a:gd name="T58" fmla="*/ 3392 w 3424"/>
                <a:gd name="T59" fmla="*/ 2427 h 2641"/>
                <a:gd name="T60" fmla="*/ 3407 w 3424"/>
                <a:gd name="T61" fmla="*/ 1905 h 2641"/>
                <a:gd name="T62" fmla="*/ 2981 w 3424"/>
                <a:gd name="T63" fmla="*/ 1067 h 2641"/>
                <a:gd name="T64" fmla="*/ 2965 w 3424"/>
                <a:gd name="T65" fmla="*/ 940 h 2641"/>
                <a:gd name="T66" fmla="*/ 2925 w 3424"/>
                <a:gd name="T67" fmla="*/ 846 h 2641"/>
                <a:gd name="T68" fmla="*/ 2483 w 3424"/>
                <a:gd name="T69" fmla="*/ 15 h 2641"/>
                <a:gd name="T70" fmla="*/ 2230 w 3424"/>
                <a:gd name="T71" fmla="*/ 229 h 2641"/>
                <a:gd name="T72" fmla="*/ 79 w 3424"/>
                <a:gd name="T73" fmla="*/ 324 h 2641"/>
                <a:gd name="T74" fmla="*/ 190 w 3424"/>
                <a:gd name="T75" fmla="*/ 434 h 2641"/>
                <a:gd name="T76" fmla="*/ 253 w 3424"/>
                <a:gd name="T77" fmla="*/ 474 h 2641"/>
                <a:gd name="T78" fmla="*/ 498 w 3424"/>
                <a:gd name="T79" fmla="*/ 387 h 2641"/>
                <a:gd name="T80" fmla="*/ 474 w 3424"/>
                <a:gd name="T81" fmla="*/ 434 h 2641"/>
                <a:gd name="T82" fmla="*/ 791 w 3424"/>
                <a:gd name="T83" fmla="*/ 442 h 2641"/>
                <a:gd name="T84" fmla="*/ 838 w 3424"/>
                <a:gd name="T85" fmla="*/ 537 h 2641"/>
                <a:gd name="T86" fmla="*/ 1107 w 3424"/>
                <a:gd name="T87" fmla="*/ 687 h 2641"/>
                <a:gd name="T88" fmla="*/ 1265 w 3424"/>
                <a:gd name="T89" fmla="*/ 600 h 2641"/>
                <a:gd name="T90" fmla="*/ 1376 w 3424"/>
                <a:gd name="T91" fmla="*/ 498 h 2641"/>
                <a:gd name="T92" fmla="*/ 1921 w 3424"/>
                <a:gd name="T93" fmla="*/ 774 h 2641"/>
                <a:gd name="T94" fmla="*/ 2150 w 3424"/>
                <a:gd name="T95" fmla="*/ 1241 h 2641"/>
                <a:gd name="T96" fmla="*/ 2214 w 3424"/>
                <a:gd name="T97" fmla="*/ 1423 h 2641"/>
                <a:gd name="T98" fmla="*/ 2261 w 3424"/>
                <a:gd name="T99" fmla="*/ 1533 h 2641"/>
                <a:gd name="T100" fmla="*/ 2435 w 3424"/>
                <a:gd name="T101" fmla="*/ 1865 h 2641"/>
                <a:gd name="T102" fmla="*/ 2546 w 3424"/>
                <a:gd name="T103" fmla="*/ 1849 h 2641"/>
                <a:gd name="T104" fmla="*/ 2712 w 3424"/>
                <a:gd name="T105" fmla="*/ 2189 h 2641"/>
                <a:gd name="T106" fmla="*/ 3107 w 3424"/>
                <a:gd name="T107" fmla="*/ 2466 h 2641"/>
                <a:gd name="T108" fmla="*/ 3044 w 3424"/>
                <a:gd name="T109" fmla="*/ 2553 h 2641"/>
                <a:gd name="T110" fmla="*/ 3265 w 3424"/>
                <a:gd name="T111" fmla="*/ 1944 h 2641"/>
                <a:gd name="T112" fmla="*/ 3115 w 3424"/>
                <a:gd name="T113" fmla="*/ 1810 h 2641"/>
                <a:gd name="T114" fmla="*/ 3226 w 3424"/>
                <a:gd name="T115" fmla="*/ 1691 h 2641"/>
                <a:gd name="T116" fmla="*/ 3178 w 3424"/>
                <a:gd name="T117" fmla="*/ 1881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4" h="2641">
                  <a:moveTo>
                    <a:pt x="3281" y="2640"/>
                  </a:moveTo>
                  <a:lnTo>
                    <a:pt x="3281" y="2640"/>
                  </a:lnTo>
                  <a:cubicBezTo>
                    <a:pt x="3273" y="2640"/>
                    <a:pt x="3273" y="2640"/>
                    <a:pt x="3273" y="2640"/>
                  </a:cubicBezTo>
                  <a:cubicBezTo>
                    <a:pt x="3273" y="2640"/>
                    <a:pt x="3265" y="2632"/>
                    <a:pt x="3297" y="2593"/>
                  </a:cubicBezTo>
                  <a:cubicBezTo>
                    <a:pt x="3313" y="2569"/>
                    <a:pt x="3336" y="2529"/>
                    <a:pt x="3344" y="2506"/>
                  </a:cubicBezTo>
                  <a:cubicBezTo>
                    <a:pt x="3344" y="2498"/>
                    <a:pt x="3344" y="2498"/>
                    <a:pt x="3344" y="2498"/>
                  </a:cubicBezTo>
                  <a:cubicBezTo>
                    <a:pt x="3336" y="2490"/>
                    <a:pt x="3328" y="2490"/>
                    <a:pt x="3320" y="2490"/>
                  </a:cubicBezTo>
                  <a:cubicBezTo>
                    <a:pt x="3313" y="2482"/>
                    <a:pt x="3305" y="2482"/>
                    <a:pt x="3297" y="2482"/>
                  </a:cubicBezTo>
                  <a:lnTo>
                    <a:pt x="3289" y="2482"/>
                  </a:lnTo>
                  <a:cubicBezTo>
                    <a:pt x="3265" y="2482"/>
                    <a:pt x="3257" y="2513"/>
                    <a:pt x="3249" y="2529"/>
                  </a:cubicBezTo>
                  <a:cubicBezTo>
                    <a:pt x="3241" y="2545"/>
                    <a:pt x="3234" y="2553"/>
                    <a:pt x="3218" y="2553"/>
                  </a:cubicBezTo>
                  <a:cubicBezTo>
                    <a:pt x="3210" y="2553"/>
                    <a:pt x="3202" y="2545"/>
                    <a:pt x="3178" y="2545"/>
                  </a:cubicBezTo>
                  <a:lnTo>
                    <a:pt x="3178" y="2545"/>
                  </a:lnTo>
                  <a:cubicBezTo>
                    <a:pt x="3170" y="2545"/>
                    <a:pt x="3162" y="2537"/>
                    <a:pt x="3154" y="2537"/>
                  </a:cubicBezTo>
                  <a:cubicBezTo>
                    <a:pt x="3147" y="2537"/>
                    <a:pt x="3139" y="2545"/>
                    <a:pt x="3139" y="2545"/>
                  </a:cubicBezTo>
                  <a:cubicBezTo>
                    <a:pt x="3131" y="2553"/>
                    <a:pt x="3123" y="2553"/>
                    <a:pt x="3115" y="2561"/>
                  </a:cubicBezTo>
                  <a:cubicBezTo>
                    <a:pt x="3107" y="2561"/>
                    <a:pt x="3099" y="2569"/>
                    <a:pt x="3099" y="2569"/>
                  </a:cubicBezTo>
                  <a:cubicBezTo>
                    <a:pt x="3099" y="2569"/>
                    <a:pt x="3091" y="2577"/>
                    <a:pt x="3083" y="2577"/>
                  </a:cubicBezTo>
                  <a:cubicBezTo>
                    <a:pt x="3083" y="2577"/>
                    <a:pt x="3067" y="2569"/>
                    <a:pt x="3044" y="2561"/>
                  </a:cubicBezTo>
                  <a:cubicBezTo>
                    <a:pt x="3020" y="2553"/>
                    <a:pt x="3004" y="2545"/>
                    <a:pt x="3004" y="2537"/>
                  </a:cubicBezTo>
                  <a:cubicBezTo>
                    <a:pt x="3004" y="2521"/>
                    <a:pt x="3012" y="2513"/>
                    <a:pt x="3020" y="2506"/>
                  </a:cubicBezTo>
                  <a:cubicBezTo>
                    <a:pt x="3020" y="2498"/>
                    <a:pt x="3028" y="2498"/>
                    <a:pt x="3028" y="2490"/>
                  </a:cubicBezTo>
                  <a:cubicBezTo>
                    <a:pt x="3036" y="2482"/>
                    <a:pt x="3044" y="2482"/>
                    <a:pt x="3052" y="2482"/>
                  </a:cubicBezTo>
                  <a:cubicBezTo>
                    <a:pt x="3060" y="2482"/>
                    <a:pt x="3076" y="2490"/>
                    <a:pt x="3091" y="2498"/>
                  </a:cubicBezTo>
                  <a:cubicBezTo>
                    <a:pt x="3099" y="2506"/>
                    <a:pt x="3099" y="2513"/>
                    <a:pt x="3099" y="2513"/>
                  </a:cubicBezTo>
                  <a:cubicBezTo>
                    <a:pt x="3107" y="2513"/>
                    <a:pt x="3107" y="2506"/>
                    <a:pt x="3107" y="2506"/>
                  </a:cubicBezTo>
                  <a:cubicBezTo>
                    <a:pt x="3107" y="2498"/>
                    <a:pt x="3115" y="2498"/>
                    <a:pt x="3115" y="2490"/>
                  </a:cubicBezTo>
                  <a:cubicBezTo>
                    <a:pt x="3123" y="2482"/>
                    <a:pt x="3123" y="2482"/>
                    <a:pt x="3123" y="2474"/>
                  </a:cubicBezTo>
                  <a:lnTo>
                    <a:pt x="3115" y="2474"/>
                  </a:lnTo>
                  <a:cubicBezTo>
                    <a:pt x="3115" y="2474"/>
                    <a:pt x="3115" y="2474"/>
                    <a:pt x="3107" y="2474"/>
                  </a:cubicBezTo>
                  <a:cubicBezTo>
                    <a:pt x="3107" y="2482"/>
                    <a:pt x="3099" y="2482"/>
                    <a:pt x="3091" y="2482"/>
                  </a:cubicBezTo>
                  <a:cubicBezTo>
                    <a:pt x="3076" y="2482"/>
                    <a:pt x="3052" y="2466"/>
                    <a:pt x="3036" y="2458"/>
                  </a:cubicBezTo>
                  <a:cubicBezTo>
                    <a:pt x="3036" y="2450"/>
                    <a:pt x="3028" y="2450"/>
                    <a:pt x="3028" y="2450"/>
                  </a:cubicBezTo>
                  <a:cubicBezTo>
                    <a:pt x="3012" y="2434"/>
                    <a:pt x="2988" y="2419"/>
                    <a:pt x="2973" y="2395"/>
                  </a:cubicBezTo>
                  <a:cubicBezTo>
                    <a:pt x="2957" y="2355"/>
                    <a:pt x="2925" y="2324"/>
                    <a:pt x="2886" y="2284"/>
                  </a:cubicBezTo>
                  <a:cubicBezTo>
                    <a:pt x="2870" y="2269"/>
                    <a:pt x="2854" y="2260"/>
                    <a:pt x="2838" y="2260"/>
                  </a:cubicBezTo>
                  <a:cubicBezTo>
                    <a:pt x="2823" y="2260"/>
                    <a:pt x="2807" y="2269"/>
                    <a:pt x="2799" y="2269"/>
                  </a:cubicBezTo>
                  <a:cubicBezTo>
                    <a:pt x="2783" y="2269"/>
                    <a:pt x="2775" y="2276"/>
                    <a:pt x="2767" y="2276"/>
                  </a:cubicBezTo>
                  <a:cubicBezTo>
                    <a:pt x="2743" y="2276"/>
                    <a:pt x="2736" y="2260"/>
                    <a:pt x="2728" y="2237"/>
                  </a:cubicBezTo>
                  <a:cubicBezTo>
                    <a:pt x="2720" y="2221"/>
                    <a:pt x="2720" y="2205"/>
                    <a:pt x="2704" y="2189"/>
                  </a:cubicBezTo>
                  <a:cubicBezTo>
                    <a:pt x="2680" y="2158"/>
                    <a:pt x="2656" y="2102"/>
                    <a:pt x="2648" y="2071"/>
                  </a:cubicBezTo>
                  <a:lnTo>
                    <a:pt x="2648" y="2071"/>
                  </a:lnTo>
                  <a:cubicBezTo>
                    <a:pt x="2648" y="2047"/>
                    <a:pt x="2648" y="2047"/>
                    <a:pt x="2633" y="2039"/>
                  </a:cubicBezTo>
                  <a:cubicBezTo>
                    <a:pt x="2625" y="2039"/>
                    <a:pt x="2625" y="2039"/>
                    <a:pt x="2625" y="2039"/>
                  </a:cubicBezTo>
                  <a:cubicBezTo>
                    <a:pt x="2609" y="2031"/>
                    <a:pt x="2601" y="2031"/>
                    <a:pt x="2601" y="2007"/>
                  </a:cubicBezTo>
                  <a:cubicBezTo>
                    <a:pt x="2601" y="2000"/>
                    <a:pt x="2601" y="1992"/>
                    <a:pt x="2601" y="1992"/>
                  </a:cubicBezTo>
                  <a:cubicBezTo>
                    <a:pt x="2601" y="1992"/>
                    <a:pt x="2601" y="1992"/>
                    <a:pt x="2593" y="2000"/>
                  </a:cubicBezTo>
                  <a:cubicBezTo>
                    <a:pt x="2593" y="2000"/>
                    <a:pt x="2593" y="2000"/>
                    <a:pt x="2585" y="2000"/>
                  </a:cubicBezTo>
                  <a:cubicBezTo>
                    <a:pt x="2570" y="2000"/>
                    <a:pt x="2538" y="1960"/>
                    <a:pt x="2530" y="1936"/>
                  </a:cubicBezTo>
                  <a:cubicBezTo>
                    <a:pt x="2522" y="1913"/>
                    <a:pt x="2522" y="1873"/>
                    <a:pt x="2538" y="1841"/>
                  </a:cubicBezTo>
                  <a:cubicBezTo>
                    <a:pt x="2538" y="1834"/>
                    <a:pt x="2538" y="1826"/>
                    <a:pt x="2538" y="1826"/>
                  </a:cubicBezTo>
                  <a:cubicBezTo>
                    <a:pt x="2538" y="1818"/>
                    <a:pt x="2530" y="1818"/>
                    <a:pt x="2514" y="1826"/>
                  </a:cubicBezTo>
                  <a:cubicBezTo>
                    <a:pt x="2514" y="1826"/>
                    <a:pt x="2514" y="1826"/>
                    <a:pt x="2506" y="1826"/>
                  </a:cubicBezTo>
                  <a:cubicBezTo>
                    <a:pt x="2498" y="1826"/>
                    <a:pt x="2498" y="1826"/>
                    <a:pt x="2490" y="1818"/>
                  </a:cubicBezTo>
                  <a:cubicBezTo>
                    <a:pt x="2483" y="1818"/>
                    <a:pt x="2475" y="1810"/>
                    <a:pt x="2467" y="1802"/>
                  </a:cubicBezTo>
                  <a:cubicBezTo>
                    <a:pt x="2459" y="1802"/>
                    <a:pt x="2459" y="1802"/>
                    <a:pt x="2459" y="1802"/>
                  </a:cubicBezTo>
                  <a:cubicBezTo>
                    <a:pt x="2459" y="1810"/>
                    <a:pt x="2467" y="1810"/>
                    <a:pt x="2467" y="1818"/>
                  </a:cubicBezTo>
                  <a:cubicBezTo>
                    <a:pt x="2475" y="1826"/>
                    <a:pt x="2483" y="1834"/>
                    <a:pt x="2483" y="1849"/>
                  </a:cubicBezTo>
                  <a:cubicBezTo>
                    <a:pt x="2490" y="1857"/>
                    <a:pt x="2490" y="1865"/>
                    <a:pt x="2490" y="1873"/>
                  </a:cubicBezTo>
                  <a:cubicBezTo>
                    <a:pt x="2483" y="1873"/>
                    <a:pt x="2475" y="1881"/>
                    <a:pt x="2467" y="1881"/>
                  </a:cubicBezTo>
                  <a:cubicBezTo>
                    <a:pt x="2459" y="1881"/>
                    <a:pt x="2443" y="1873"/>
                    <a:pt x="2427" y="1873"/>
                  </a:cubicBezTo>
                  <a:cubicBezTo>
                    <a:pt x="2403" y="1857"/>
                    <a:pt x="2348" y="1802"/>
                    <a:pt x="2308" y="1747"/>
                  </a:cubicBezTo>
                  <a:cubicBezTo>
                    <a:pt x="2293" y="1707"/>
                    <a:pt x="2285" y="1691"/>
                    <a:pt x="2277" y="1668"/>
                  </a:cubicBezTo>
                  <a:cubicBezTo>
                    <a:pt x="2269" y="1652"/>
                    <a:pt x="2269" y="1636"/>
                    <a:pt x="2253" y="1612"/>
                  </a:cubicBezTo>
                  <a:cubicBezTo>
                    <a:pt x="2245" y="1596"/>
                    <a:pt x="2245" y="1589"/>
                    <a:pt x="2237" y="1589"/>
                  </a:cubicBezTo>
                  <a:lnTo>
                    <a:pt x="2230" y="1589"/>
                  </a:lnTo>
                  <a:cubicBezTo>
                    <a:pt x="2230" y="1596"/>
                    <a:pt x="2222" y="1596"/>
                    <a:pt x="2214" y="1596"/>
                  </a:cubicBezTo>
                  <a:cubicBezTo>
                    <a:pt x="2214" y="1596"/>
                    <a:pt x="2206" y="1596"/>
                    <a:pt x="2206" y="1589"/>
                  </a:cubicBezTo>
                  <a:cubicBezTo>
                    <a:pt x="2198" y="1589"/>
                    <a:pt x="2190" y="1581"/>
                    <a:pt x="2198" y="1581"/>
                  </a:cubicBezTo>
                  <a:cubicBezTo>
                    <a:pt x="2198" y="1573"/>
                    <a:pt x="2206" y="1565"/>
                    <a:pt x="2222" y="1565"/>
                  </a:cubicBezTo>
                  <a:lnTo>
                    <a:pt x="2230" y="1565"/>
                  </a:lnTo>
                  <a:cubicBezTo>
                    <a:pt x="2245" y="1557"/>
                    <a:pt x="2253" y="1549"/>
                    <a:pt x="2253" y="1533"/>
                  </a:cubicBezTo>
                  <a:cubicBezTo>
                    <a:pt x="2253" y="1517"/>
                    <a:pt x="2269" y="1502"/>
                    <a:pt x="2277" y="1478"/>
                  </a:cubicBezTo>
                  <a:cubicBezTo>
                    <a:pt x="2285" y="1462"/>
                    <a:pt x="2301" y="1438"/>
                    <a:pt x="2301" y="1423"/>
                  </a:cubicBezTo>
                  <a:cubicBezTo>
                    <a:pt x="2301" y="1415"/>
                    <a:pt x="2308" y="1399"/>
                    <a:pt x="2301" y="1399"/>
                  </a:cubicBezTo>
                  <a:cubicBezTo>
                    <a:pt x="2301" y="1391"/>
                    <a:pt x="2293" y="1391"/>
                    <a:pt x="2293" y="1391"/>
                  </a:cubicBezTo>
                  <a:cubicBezTo>
                    <a:pt x="2285" y="1391"/>
                    <a:pt x="2285" y="1391"/>
                    <a:pt x="2277" y="1391"/>
                  </a:cubicBezTo>
                  <a:cubicBezTo>
                    <a:pt x="2269" y="1391"/>
                    <a:pt x="2269" y="1391"/>
                    <a:pt x="2269" y="1391"/>
                  </a:cubicBezTo>
                  <a:cubicBezTo>
                    <a:pt x="2253" y="1391"/>
                    <a:pt x="2245" y="1391"/>
                    <a:pt x="2230" y="1359"/>
                  </a:cubicBezTo>
                  <a:cubicBezTo>
                    <a:pt x="2222" y="1351"/>
                    <a:pt x="2214" y="1343"/>
                    <a:pt x="2214" y="1343"/>
                  </a:cubicBezTo>
                  <a:cubicBezTo>
                    <a:pt x="2206" y="1343"/>
                    <a:pt x="2206" y="1351"/>
                    <a:pt x="2206" y="1367"/>
                  </a:cubicBezTo>
                  <a:cubicBezTo>
                    <a:pt x="2206" y="1383"/>
                    <a:pt x="2214" y="1399"/>
                    <a:pt x="2222" y="1423"/>
                  </a:cubicBezTo>
                  <a:cubicBezTo>
                    <a:pt x="2222" y="1430"/>
                    <a:pt x="2230" y="1438"/>
                    <a:pt x="2237" y="1454"/>
                  </a:cubicBezTo>
                  <a:cubicBezTo>
                    <a:pt x="2237" y="1462"/>
                    <a:pt x="2237" y="1470"/>
                    <a:pt x="2230" y="1478"/>
                  </a:cubicBezTo>
                  <a:cubicBezTo>
                    <a:pt x="2222" y="1486"/>
                    <a:pt x="2206" y="1486"/>
                    <a:pt x="2190" y="1486"/>
                  </a:cubicBezTo>
                  <a:cubicBezTo>
                    <a:pt x="2182" y="1486"/>
                    <a:pt x="2182" y="1486"/>
                    <a:pt x="2182" y="1486"/>
                  </a:cubicBezTo>
                  <a:cubicBezTo>
                    <a:pt x="2174" y="1494"/>
                    <a:pt x="2166" y="1486"/>
                    <a:pt x="2158" y="1478"/>
                  </a:cubicBezTo>
                  <a:cubicBezTo>
                    <a:pt x="2150" y="1470"/>
                    <a:pt x="2143" y="1446"/>
                    <a:pt x="2143" y="1415"/>
                  </a:cubicBezTo>
                  <a:cubicBezTo>
                    <a:pt x="2143" y="1391"/>
                    <a:pt x="2135" y="1383"/>
                    <a:pt x="2135" y="1367"/>
                  </a:cubicBezTo>
                  <a:cubicBezTo>
                    <a:pt x="2127" y="1359"/>
                    <a:pt x="2127" y="1351"/>
                    <a:pt x="2119" y="1336"/>
                  </a:cubicBezTo>
                  <a:cubicBezTo>
                    <a:pt x="2119" y="1312"/>
                    <a:pt x="2127" y="1296"/>
                    <a:pt x="2135" y="1280"/>
                  </a:cubicBezTo>
                  <a:cubicBezTo>
                    <a:pt x="2135" y="1264"/>
                    <a:pt x="2143" y="1256"/>
                    <a:pt x="2143" y="1241"/>
                  </a:cubicBezTo>
                  <a:cubicBezTo>
                    <a:pt x="2143" y="1225"/>
                    <a:pt x="2143" y="1209"/>
                    <a:pt x="2150" y="1201"/>
                  </a:cubicBezTo>
                  <a:cubicBezTo>
                    <a:pt x="2150" y="1170"/>
                    <a:pt x="2150" y="1138"/>
                    <a:pt x="2158" y="1106"/>
                  </a:cubicBezTo>
                  <a:cubicBezTo>
                    <a:pt x="2166" y="1067"/>
                    <a:pt x="2158" y="1035"/>
                    <a:pt x="2150" y="1003"/>
                  </a:cubicBezTo>
                  <a:cubicBezTo>
                    <a:pt x="2150" y="1003"/>
                    <a:pt x="2150" y="996"/>
                    <a:pt x="2150" y="988"/>
                  </a:cubicBezTo>
                  <a:cubicBezTo>
                    <a:pt x="2150" y="988"/>
                    <a:pt x="2150" y="980"/>
                    <a:pt x="2143" y="972"/>
                  </a:cubicBezTo>
                  <a:cubicBezTo>
                    <a:pt x="2143" y="948"/>
                    <a:pt x="2143" y="940"/>
                    <a:pt x="2119" y="932"/>
                  </a:cubicBezTo>
                  <a:cubicBezTo>
                    <a:pt x="2095" y="924"/>
                    <a:pt x="2079" y="893"/>
                    <a:pt x="2071" y="861"/>
                  </a:cubicBezTo>
                  <a:cubicBezTo>
                    <a:pt x="2064" y="822"/>
                    <a:pt x="2055" y="822"/>
                    <a:pt x="1992" y="822"/>
                  </a:cubicBezTo>
                  <a:cubicBezTo>
                    <a:pt x="1984" y="822"/>
                    <a:pt x="1984" y="822"/>
                    <a:pt x="1984" y="822"/>
                  </a:cubicBezTo>
                  <a:cubicBezTo>
                    <a:pt x="1945" y="822"/>
                    <a:pt x="1929" y="798"/>
                    <a:pt x="1913" y="782"/>
                  </a:cubicBezTo>
                  <a:cubicBezTo>
                    <a:pt x="1905" y="766"/>
                    <a:pt x="1890" y="750"/>
                    <a:pt x="1874" y="743"/>
                  </a:cubicBezTo>
                  <a:cubicBezTo>
                    <a:pt x="1826" y="711"/>
                    <a:pt x="1811" y="695"/>
                    <a:pt x="1787" y="664"/>
                  </a:cubicBezTo>
                  <a:cubicBezTo>
                    <a:pt x="1787" y="656"/>
                    <a:pt x="1779" y="648"/>
                    <a:pt x="1779" y="648"/>
                  </a:cubicBezTo>
                  <a:cubicBezTo>
                    <a:pt x="1771" y="632"/>
                    <a:pt x="1771" y="632"/>
                    <a:pt x="1747" y="624"/>
                  </a:cubicBezTo>
                  <a:cubicBezTo>
                    <a:pt x="1739" y="616"/>
                    <a:pt x="1708" y="600"/>
                    <a:pt x="1684" y="569"/>
                  </a:cubicBezTo>
                  <a:cubicBezTo>
                    <a:pt x="1653" y="545"/>
                    <a:pt x="1621" y="513"/>
                    <a:pt x="1597" y="506"/>
                  </a:cubicBezTo>
                  <a:cubicBezTo>
                    <a:pt x="1589" y="506"/>
                    <a:pt x="1589" y="506"/>
                    <a:pt x="1581" y="506"/>
                  </a:cubicBezTo>
                  <a:cubicBezTo>
                    <a:pt x="1550" y="482"/>
                    <a:pt x="1518" y="474"/>
                    <a:pt x="1455" y="466"/>
                  </a:cubicBezTo>
                  <a:cubicBezTo>
                    <a:pt x="1447" y="466"/>
                    <a:pt x="1439" y="466"/>
                    <a:pt x="1431" y="466"/>
                  </a:cubicBezTo>
                  <a:cubicBezTo>
                    <a:pt x="1407" y="466"/>
                    <a:pt x="1407" y="466"/>
                    <a:pt x="1400" y="474"/>
                  </a:cubicBezTo>
                  <a:cubicBezTo>
                    <a:pt x="1400" y="482"/>
                    <a:pt x="1391" y="490"/>
                    <a:pt x="1384" y="498"/>
                  </a:cubicBezTo>
                  <a:cubicBezTo>
                    <a:pt x="1368" y="506"/>
                    <a:pt x="1368" y="513"/>
                    <a:pt x="1368" y="521"/>
                  </a:cubicBezTo>
                  <a:cubicBezTo>
                    <a:pt x="1368" y="521"/>
                    <a:pt x="1368" y="529"/>
                    <a:pt x="1376" y="529"/>
                  </a:cubicBezTo>
                  <a:cubicBezTo>
                    <a:pt x="1384" y="537"/>
                    <a:pt x="1384" y="537"/>
                    <a:pt x="1391" y="545"/>
                  </a:cubicBezTo>
                  <a:cubicBezTo>
                    <a:pt x="1391" y="553"/>
                    <a:pt x="1391" y="553"/>
                    <a:pt x="1391" y="561"/>
                  </a:cubicBezTo>
                  <a:cubicBezTo>
                    <a:pt x="1384" y="569"/>
                    <a:pt x="1376" y="569"/>
                    <a:pt x="1360" y="569"/>
                  </a:cubicBezTo>
                  <a:cubicBezTo>
                    <a:pt x="1352" y="569"/>
                    <a:pt x="1344" y="569"/>
                    <a:pt x="1336" y="569"/>
                  </a:cubicBezTo>
                  <a:cubicBezTo>
                    <a:pt x="1313" y="569"/>
                    <a:pt x="1297" y="577"/>
                    <a:pt x="1289" y="593"/>
                  </a:cubicBezTo>
                  <a:cubicBezTo>
                    <a:pt x="1281" y="593"/>
                    <a:pt x="1281" y="600"/>
                    <a:pt x="1273" y="600"/>
                  </a:cubicBezTo>
                  <a:cubicBezTo>
                    <a:pt x="1273" y="600"/>
                    <a:pt x="1265" y="600"/>
                    <a:pt x="1265" y="608"/>
                  </a:cubicBezTo>
                  <a:cubicBezTo>
                    <a:pt x="1257" y="608"/>
                    <a:pt x="1249" y="616"/>
                    <a:pt x="1249" y="640"/>
                  </a:cubicBezTo>
                  <a:cubicBezTo>
                    <a:pt x="1249" y="687"/>
                    <a:pt x="1170" y="727"/>
                    <a:pt x="1154" y="743"/>
                  </a:cubicBezTo>
                  <a:cubicBezTo>
                    <a:pt x="1147" y="743"/>
                    <a:pt x="1138" y="743"/>
                    <a:pt x="1131" y="743"/>
                  </a:cubicBezTo>
                  <a:cubicBezTo>
                    <a:pt x="1123" y="743"/>
                    <a:pt x="1123" y="743"/>
                    <a:pt x="1115" y="735"/>
                  </a:cubicBezTo>
                  <a:cubicBezTo>
                    <a:pt x="1115" y="735"/>
                    <a:pt x="1115" y="727"/>
                    <a:pt x="1123" y="719"/>
                  </a:cubicBezTo>
                  <a:cubicBezTo>
                    <a:pt x="1147" y="703"/>
                    <a:pt x="1170" y="695"/>
                    <a:pt x="1194" y="679"/>
                  </a:cubicBezTo>
                  <a:cubicBezTo>
                    <a:pt x="1218" y="672"/>
                    <a:pt x="1225" y="656"/>
                    <a:pt x="1225" y="656"/>
                  </a:cubicBezTo>
                  <a:cubicBezTo>
                    <a:pt x="1225" y="648"/>
                    <a:pt x="1225" y="648"/>
                    <a:pt x="1218" y="648"/>
                  </a:cubicBezTo>
                  <a:lnTo>
                    <a:pt x="1218" y="648"/>
                  </a:lnTo>
                  <a:cubicBezTo>
                    <a:pt x="1210" y="648"/>
                    <a:pt x="1202" y="656"/>
                    <a:pt x="1186" y="664"/>
                  </a:cubicBezTo>
                  <a:cubicBezTo>
                    <a:pt x="1162" y="672"/>
                    <a:pt x="1131" y="687"/>
                    <a:pt x="1107" y="695"/>
                  </a:cubicBezTo>
                  <a:cubicBezTo>
                    <a:pt x="1091" y="703"/>
                    <a:pt x="1075" y="703"/>
                    <a:pt x="1060" y="711"/>
                  </a:cubicBezTo>
                  <a:cubicBezTo>
                    <a:pt x="1028" y="719"/>
                    <a:pt x="1004" y="727"/>
                    <a:pt x="988" y="719"/>
                  </a:cubicBezTo>
                  <a:cubicBezTo>
                    <a:pt x="973" y="711"/>
                    <a:pt x="949" y="687"/>
                    <a:pt x="949" y="672"/>
                  </a:cubicBezTo>
                  <a:cubicBezTo>
                    <a:pt x="941" y="672"/>
                    <a:pt x="941" y="664"/>
                    <a:pt x="941" y="664"/>
                  </a:cubicBezTo>
                  <a:cubicBezTo>
                    <a:pt x="949" y="656"/>
                    <a:pt x="949" y="656"/>
                    <a:pt x="957" y="656"/>
                  </a:cubicBezTo>
                  <a:cubicBezTo>
                    <a:pt x="965" y="648"/>
                    <a:pt x="965" y="648"/>
                    <a:pt x="965" y="640"/>
                  </a:cubicBezTo>
                  <a:cubicBezTo>
                    <a:pt x="965" y="640"/>
                    <a:pt x="957" y="616"/>
                    <a:pt x="838" y="545"/>
                  </a:cubicBezTo>
                  <a:cubicBezTo>
                    <a:pt x="830" y="545"/>
                    <a:pt x="830" y="545"/>
                    <a:pt x="830" y="545"/>
                  </a:cubicBezTo>
                  <a:lnTo>
                    <a:pt x="830" y="545"/>
                  </a:lnTo>
                  <a:cubicBezTo>
                    <a:pt x="822" y="537"/>
                    <a:pt x="830" y="537"/>
                    <a:pt x="838" y="529"/>
                  </a:cubicBezTo>
                  <a:cubicBezTo>
                    <a:pt x="838" y="521"/>
                    <a:pt x="846" y="521"/>
                    <a:pt x="838" y="513"/>
                  </a:cubicBezTo>
                  <a:lnTo>
                    <a:pt x="838" y="513"/>
                  </a:lnTo>
                  <a:cubicBezTo>
                    <a:pt x="830" y="506"/>
                    <a:pt x="830" y="498"/>
                    <a:pt x="822" y="482"/>
                  </a:cubicBezTo>
                  <a:cubicBezTo>
                    <a:pt x="814" y="466"/>
                    <a:pt x="830" y="458"/>
                    <a:pt x="838" y="458"/>
                  </a:cubicBezTo>
                  <a:cubicBezTo>
                    <a:pt x="846" y="450"/>
                    <a:pt x="854" y="450"/>
                    <a:pt x="854" y="442"/>
                  </a:cubicBezTo>
                  <a:lnTo>
                    <a:pt x="854" y="442"/>
                  </a:lnTo>
                  <a:cubicBezTo>
                    <a:pt x="846" y="442"/>
                    <a:pt x="846" y="442"/>
                    <a:pt x="846" y="442"/>
                  </a:cubicBezTo>
                  <a:cubicBezTo>
                    <a:pt x="838" y="450"/>
                    <a:pt x="822" y="458"/>
                    <a:pt x="814" y="450"/>
                  </a:cubicBezTo>
                  <a:cubicBezTo>
                    <a:pt x="807" y="450"/>
                    <a:pt x="799" y="450"/>
                    <a:pt x="799" y="450"/>
                  </a:cubicBezTo>
                  <a:cubicBezTo>
                    <a:pt x="791" y="450"/>
                    <a:pt x="791" y="450"/>
                    <a:pt x="775" y="466"/>
                  </a:cubicBezTo>
                  <a:cubicBezTo>
                    <a:pt x="775" y="474"/>
                    <a:pt x="775" y="474"/>
                    <a:pt x="775" y="474"/>
                  </a:cubicBezTo>
                  <a:cubicBezTo>
                    <a:pt x="775" y="482"/>
                    <a:pt x="783" y="482"/>
                    <a:pt x="783" y="490"/>
                  </a:cubicBezTo>
                  <a:cubicBezTo>
                    <a:pt x="799" y="490"/>
                    <a:pt x="807" y="498"/>
                    <a:pt x="814" y="506"/>
                  </a:cubicBezTo>
                  <a:cubicBezTo>
                    <a:pt x="822" y="529"/>
                    <a:pt x="814" y="537"/>
                    <a:pt x="814" y="537"/>
                  </a:cubicBezTo>
                  <a:lnTo>
                    <a:pt x="814" y="537"/>
                  </a:lnTo>
                  <a:cubicBezTo>
                    <a:pt x="807" y="537"/>
                    <a:pt x="807" y="537"/>
                    <a:pt x="799" y="529"/>
                  </a:cubicBezTo>
                  <a:cubicBezTo>
                    <a:pt x="775" y="506"/>
                    <a:pt x="585" y="450"/>
                    <a:pt x="546" y="450"/>
                  </a:cubicBezTo>
                  <a:cubicBezTo>
                    <a:pt x="538" y="450"/>
                    <a:pt x="530" y="450"/>
                    <a:pt x="522" y="450"/>
                  </a:cubicBezTo>
                  <a:cubicBezTo>
                    <a:pt x="514" y="450"/>
                    <a:pt x="514" y="450"/>
                    <a:pt x="506" y="450"/>
                  </a:cubicBezTo>
                  <a:cubicBezTo>
                    <a:pt x="490" y="450"/>
                    <a:pt x="482" y="450"/>
                    <a:pt x="474" y="442"/>
                  </a:cubicBezTo>
                  <a:cubicBezTo>
                    <a:pt x="474" y="434"/>
                    <a:pt x="467" y="434"/>
                    <a:pt x="467" y="426"/>
                  </a:cubicBezTo>
                  <a:cubicBezTo>
                    <a:pt x="467" y="426"/>
                    <a:pt x="474" y="426"/>
                    <a:pt x="490" y="419"/>
                  </a:cubicBezTo>
                  <a:cubicBezTo>
                    <a:pt x="506" y="419"/>
                    <a:pt x="522" y="419"/>
                    <a:pt x="530" y="411"/>
                  </a:cubicBezTo>
                  <a:cubicBezTo>
                    <a:pt x="538" y="403"/>
                    <a:pt x="546" y="403"/>
                    <a:pt x="554" y="403"/>
                  </a:cubicBezTo>
                  <a:cubicBezTo>
                    <a:pt x="561" y="403"/>
                    <a:pt x="561" y="403"/>
                    <a:pt x="569" y="403"/>
                  </a:cubicBezTo>
                  <a:cubicBezTo>
                    <a:pt x="577" y="403"/>
                    <a:pt x="585" y="403"/>
                    <a:pt x="593" y="403"/>
                  </a:cubicBezTo>
                  <a:cubicBezTo>
                    <a:pt x="601" y="403"/>
                    <a:pt x="609" y="403"/>
                    <a:pt x="609" y="403"/>
                  </a:cubicBezTo>
                  <a:cubicBezTo>
                    <a:pt x="609" y="403"/>
                    <a:pt x="593" y="395"/>
                    <a:pt x="577" y="387"/>
                  </a:cubicBezTo>
                  <a:cubicBezTo>
                    <a:pt x="569" y="387"/>
                    <a:pt x="569" y="387"/>
                    <a:pt x="561" y="387"/>
                  </a:cubicBezTo>
                  <a:cubicBezTo>
                    <a:pt x="554" y="387"/>
                    <a:pt x="546" y="387"/>
                    <a:pt x="538" y="395"/>
                  </a:cubicBezTo>
                  <a:cubicBezTo>
                    <a:pt x="522" y="395"/>
                    <a:pt x="514" y="395"/>
                    <a:pt x="498" y="395"/>
                  </a:cubicBezTo>
                  <a:cubicBezTo>
                    <a:pt x="467" y="395"/>
                    <a:pt x="467" y="403"/>
                    <a:pt x="467" y="411"/>
                  </a:cubicBezTo>
                  <a:cubicBezTo>
                    <a:pt x="459" y="419"/>
                    <a:pt x="459" y="426"/>
                    <a:pt x="451" y="434"/>
                  </a:cubicBezTo>
                  <a:cubicBezTo>
                    <a:pt x="435" y="458"/>
                    <a:pt x="380" y="466"/>
                    <a:pt x="324" y="482"/>
                  </a:cubicBezTo>
                  <a:cubicBezTo>
                    <a:pt x="316" y="482"/>
                    <a:pt x="308" y="482"/>
                    <a:pt x="301" y="482"/>
                  </a:cubicBezTo>
                  <a:cubicBezTo>
                    <a:pt x="277" y="490"/>
                    <a:pt x="261" y="498"/>
                    <a:pt x="245" y="498"/>
                  </a:cubicBezTo>
                  <a:cubicBezTo>
                    <a:pt x="230" y="506"/>
                    <a:pt x="221" y="513"/>
                    <a:pt x="206" y="513"/>
                  </a:cubicBezTo>
                  <a:lnTo>
                    <a:pt x="198" y="513"/>
                  </a:lnTo>
                  <a:cubicBezTo>
                    <a:pt x="190" y="506"/>
                    <a:pt x="182" y="506"/>
                    <a:pt x="182" y="506"/>
                  </a:cubicBezTo>
                  <a:cubicBezTo>
                    <a:pt x="182" y="498"/>
                    <a:pt x="190" y="498"/>
                    <a:pt x="206" y="490"/>
                  </a:cubicBezTo>
                  <a:cubicBezTo>
                    <a:pt x="221" y="482"/>
                    <a:pt x="230" y="482"/>
                    <a:pt x="237" y="474"/>
                  </a:cubicBezTo>
                  <a:cubicBezTo>
                    <a:pt x="245" y="474"/>
                    <a:pt x="245" y="466"/>
                    <a:pt x="245" y="466"/>
                  </a:cubicBezTo>
                  <a:cubicBezTo>
                    <a:pt x="253" y="458"/>
                    <a:pt x="261" y="450"/>
                    <a:pt x="293" y="442"/>
                  </a:cubicBezTo>
                  <a:lnTo>
                    <a:pt x="301" y="442"/>
                  </a:lnTo>
                  <a:cubicBezTo>
                    <a:pt x="301" y="434"/>
                    <a:pt x="293" y="419"/>
                    <a:pt x="269" y="403"/>
                  </a:cubicBezTo>
                  <a:cubicBezTo>
                    <a:pt x="261" y="403"/>
                    <a:pt x="261" y="403"/>
                    <a:pt x="261" y="403"/>
                  </a:cubicBezTo>
                  <a:cubicBezTo>
                    <a:pt x="253" y="403"/>
                    <a:pt x="253" y="403"/>
                    <a:pt x="253" y="411"/>
                  </a:cubicBezTo>
                  <a:cubicBezTo>
                    <a:pt x="253" y="419"/>
                    <a:pt x="253" y="426"/>
                    <a:pt x="245" y="426"/>
                  </a:cubicBezTo>
                  <a:lnTo>
                    <a:pt x="245" y="426"/>
                  </a:lnTo>
                  <a:cubicBezTo>
                    <a:pt x="237" y="426"/>
                    <a:pt x="230" y="426"/>
                    <a:pt x="230" y="419"/>
                  </a:cubicBezTo>
                  <a:cubicBezTo>
                    <a:pt x="221" y="419"/>
                    <a:pt x="214" y="411"/>
                    <a:pt x="206" y="411"/>
                  </a:cubicBezTo>
                  <a:cubicBezTo>
                    <a:pt x="198" y="419"/>
                    <a:pt x="198" y="419"/>
                    <a:pt x="198" y="434"/>
                  </a:cubicBezTo>
                  <a:cubicBezTo>
                    <a:pt x="198" y="442"/>
                    <a:pt x="198" y="458"/>
                    <a:pt x="182" y="474"/>
                  </a:cubicBezTo>
                  <a:cubicBezTo>
                    <a:pt x="174" y="498"/>
                    <a:pt x="166" y="498"/>
                    <a:pt x="150" y="506"/>
                  </a:cubicBezTo>
                  <a:cubicBezTo>
                    <a:pt x="142" y="513"/>
                    <a:pt x="142" y="521"/>
                    <a:pt x="135" y="529"/>
                  </a:cubicBezTo>
                  <a:cubicBezTo>
                    <a:pt x="127" y="529"/>
                    <a:pt x="119" y="537"/>
                    <a:pt x="111" y="537"/>
                  </a:cubicBezTo>
                  <a:cubicBezTo>
                    <a:pt x="103" y="537"/>
                    <a:pt x="95" y="529"/>
                    <a:pt x="87" y="521"/>
                  </a:cubicBezTo>
                  <a:lnTo>
                    <a:pt x="87" y="521"/>
                  </a:lnTo>
                  <a:cubicBezTo>
                    <a:pt x="87" y="513"/>
                    <a:pt x="87" y="513"/>
                    <a:pt x="87" y="513"/>
                  </a:cubicBezTo>
                  <a:cubicBezTo>
                    <a:pt x="95" y="498"/>
                    <a:pt x="111" y="466"/>
                    <a:pt x="111" y="458"/>
                  </a:cubicBezTo>
                  <a:cubicBezTo>
                    <a:pt x="111" y="450"/>
                    <a:pt x="103" y="442"/>
                    <a:pt x="95" y="434"/>
                  </a:cubicBezTo>
                  <a:cubicBezTo>
                    <a:pt x="87" y="419"/>
                    <a:pt x="79" y="403"/>
                    <a:pt x="79" y="387"/>
                  </a:cubicBezTo>
                  <a:cubicBezTo>
                    <a:pt x="87" y="379"/>
                    <a:pt x="87" y="379"/>
                    <a:pt x="87" y="371"/>
                  </a:cubicBezTo>
                  <a:cubicBezTo>
                    <a:pt x="95" y="355"/>
                    <a:pt x="95" y="347"/>
                    <a:pt x="71" y="324"/>
                  </a:cubicBezTo>
                  <a:cubicBezTo>
                    <a:pt x="71" y="324"/>
                    <a:pt x="63" y="316"/>
                    <a:pt x="48" y="308"/>
                  </a:cubicBezTo>
                  <a:cubicBezTo>
                    <a:pt x="24" y="292"/>
                    <a:pt x="0" y="268"/>
                    <a:pt x="0" y="253"/>
                  </a:cubicBezTo>
                  <a:cubicBezTo>
                    <a:pt x="0" y="245"/>
                    <a:pt x="0" y="237"/>
                    <a:pt x="0" y="237"/>
                  </a:cubicBezTo>
                  <a:cubicBezTo>
                    <a:pt x="24" y="205"/>
                    <a:pt x="933" y="95"/>
                    <a:pt x="1036" y="79"/>
                  </a:cubicBezTo>
                  <a:lnTo>
                    <a:pt x="1036" y="79"/>
                  </a:lnTo>
                  <a:lnTo>
                    <a:pt x="1036" y="79"/>
                  </a:lnTo>
                  <a:cubicBezTo>
                    <a:pt x="1075" y="142"/>
                    <a:pt x="1115" y="205"/>
                    <a:pt x="1123" y="213"/>
                  </a:cubicBezTo>
                  <a:cubicBezTo>
                    <a:pt x="1138" y="213"/>
                    <a:pt x="2158" y="126"/>
                    <a:pt x="2174" y="126"/>
                  </a:cubicBezTo>
                  <a:lnTo>
                    <a:pt x="2174" y="126"/>
                  </a:lnTo>
                  <a:lnTo>
                    <a:pt x="2174" y="126"/>
                  </a:lnTo>
                  <a:cubicBezTo>
                    <a:pt x="2174" y="126"/>
                    <a:pt x="2182" y="134"/>
                    <a:pt x="2198" y="158"/>
                  </a:cubicBezTo>
                  <a:cubicBezTo>
                    <a:pt x="2198" y="166"/>
                    <a:pt x="2198" y="173"/>
                    <a:pt x="2198" y="181"/>
                  </a:cubicBezTo>
                  <a:cubicBezTo>
                    <a:pt x="2198" y="205"/>
                    <a:pt x="2198" y="221"/>
                    <a:pt x="2222" y="221"/>
                  </a:cubicBezTo>
                  <a:cubicBezTo>
                    <a:pt x="2222" y="221"/>
                    <a:pt x="2230" y="221"/>
                    <a:pt x="2237" y="221"/>
                  </a:cubicBezTo>
                  <a:cubicBezTo>
                    <a:pt x="2237" y="221"/>
                    <a:pt x="2245" y="221"/>
                    <a:pt x="2253" y="221"/>
                  </a:cubicBezTo>
                  <a:cubicBezTo>
                    <a:pt x="2261" y="221"/>
                    <a:pt x="2269" y="221"/>
                    <a:pt x="2269" y="197"/>
                  </a:cubicBezTo>
                  <a:cubicBezTo>
                    <a:pt x="2269" y="189"/>
                    <a:pt x="2269" y="173"/>
                    <a:pt x="2269" y="158"/>
                  </a:cubicBezTo>
                  <a:cubicBezTo>
                    <a:pt x="2277" y="134"/>
                    <a:pt x="2277" y="102"/>
                    <a:pt x="2261" y="79"/>
                  </a:cubicBezTo>
                  <a:cubicBezTo>
                    <a:pt x="2245" y="55"/>
                    <a:pt x="2245" y="39"/>
                    <a:pt x="2245" y="31"/>
                  </a:cubicBezTo>
                  <a:cubicBezTo>
                    <a:pt x="2245" y="23"/>
                    <a:pt x="2253" y="15"/>
                    <a:pt x="2261" y="7"/>
                  </a:cubicBezTo>
                  <a:cubicBezTo>
                    <a:pt x="2261" y="7"/>
                    <a:pt x="2269" y="7"/>
                    <a:pt x="2277" y="7"/>
                  </a:cubicBezTo>
                  <a:cubicBezTo>
                    <a:pt x="2285" y="7"/>
                    <a:pt x="2308" y="7"/>
                    <a:pt x="2332" y="15"/>
                  </a:cubicBezTo>
                  <a:cubicBezTo>
                    <a:pt x="2364" y="23"/>
                    <a:pt x="2403" y="23"/>
                    <a:pt x="2427" y="23"/>
                  </a:cubicBezTo>
                  <a:cubicBezTo>
                    <a:pt x="2451" y="23"/>
                    <a:pt x="2467" y="23"/>
                    <a:pt x="2475" y="15"/>
                  </a:cubicBezTo>
                  <a:cubicBezTo>
                    <a:pt x="2475" y="7"/>
                    <a:pt x="2475" y="7"/>
                    <a:pt x="2475" y="7"/>
                  </a:cubicBezTo>
                  <a:cubicBezTo>
                    <a:pt x="2483" y="0"/>
                    <a:pt x="2483" y="0"/>
                    <a:pt x="2483" y="0"/>
                  </a:cubicBezTo>
                  <a:cubicBezTo>
                    <a:pt x="2483" y="7"/>
                    <a:pt x="2483" y="7"/>
                    <a:pt x="2483" y="7"/>
                  </a:cubicBezTo>
                  <a:lnTo>
                    <a:pt x="2483" y="7"/>
                  </a:lnTo>
                  <a:cubicBezTo>
                    <a:pt x="2506" y="23"/>
                    <a:pt x="2506" y="23"/>
                    <a:pt x="2506" y="47"/>
                  </a:cubicBezTo>
                  <a:cubicBezTo>
                    <a:pt x="2506" y="55"/>
                    <a:pt x="2506" y="63"/>
                    <a:pt x="2506" y="63"/>
                  </a:cubicBezTo>
                  <a:cubicBezTo>
                    <a:pt x="2498" y="95"/>
                    <a:pt x="2498" y="95"/>
                    <a:pt x="2514" y="102"/>
                  </a:cubicBezTo>
                  <a:cubicBezTo>
                    <a:pt x="2514" y="110"/>
                    <a:pt x="2522" y="118"/>
                    <a:pt x="2522" y="126"/>
                  </a:cubicBezTo>
                  <a:cubicBezTo>
                    <a:pt x="2538" y="142"/>
                    <a:pt x="2546" y="158"/>
                    <a:pt x="2546" y="173"/>
                  </a:cubicBezTo>
                  <a:cubicBezTo>
                    <a:pt x="2546" y="189"/>
                    <a:pt x="2554" y="205"/>
                    <a:pt x="2561" y="221"/>
                  </a:cubicBezTo>
                  <a:cubicBezTo>
                    <a:pt x="2577" y="268"/>
                    <a:pt x="2664" y="458"/>
                    <a:pt x="2672" y="458"/>
                  </a:cubicBezTo>
                  <a:cubicBezTo>
                    <a:pt x="2688" y="513"/>
                    <a:pt x="2909" y="830"/>
                    <a:pt x="2925" y="837"/>
                  </a:cubicBezTo>
                  <a:lnTo>
                    <a:pt x="2933" y="837"/>
                  </a:lnTo>
                  <a:cubicBezTo>
                    <a:pt x="2949" y="846"/>
                    <a:pt x="2965" y="853"/>
                    <a:pt x="3004" y="924"/>
                  </a:cubicBezTo>
                  <a:cubicBezTo>
                    <a:pt x="3052" y="996"/>
                    <a:pt x="3044" y="1012"/>
                    <a:pt x="3036" y="1035"/>
                  </a:cubicBezTo>
                  <a:lnTo>
                    <a:pt x="3036" y="1035"/>
                  </a:lnTo>
                  <a:cubicBezTo>
                    <a:pt x="3036" y="1035"/>
                    <a:pt x="3036" y="1043"/>
                    <a:pt x="3028" y="1043"/>
                  </a:cubicBezTo>
                  <a:cubicBezTo>
                    <a:pt x="3028" y="1043"/>
                    <a:pt x="3020" y="1035"/>
                    <a:pt x="3012" y="1012"/>
                  </a:cubicBezTo>
                  <a:cubicBezTo>
                    <a:pt x="3012" y="1003"/>
                    <a:pt x="3012" y="1003"/>
                    <a:pt x="3012" y="996"/>
                  </a:cubicBezTo>
                  <a:cubicBezTo>
                    <a:pt x="2996" y="964"/>
                    <a:pt x="2973" y="940"/>
                    <a:pt x="2973" y="940"/>
                  </a:cubicBezTo>
                  <a:lnTo>
                    <a:pt x="2973" y="940"/>
                  </a:lnTo>
                  <a:lnTo>
                    <a:pt x="2973" y="940"/>
                  </a:lnTo>
                  <a:cubicBezTo>
                    <a:pt x="2965" y="948"/>
                    <a:pt x="2965" y="956"/>
                    <a:pt x="2949" y="956"/>
                  </a:cubicBezTo>
                  <a:cubicBezTo>
                    <a:pt x="2941" y="948"/>
                    <a:pt x="2941" y="948"/>
                    <a:pt x="2933" y="940"/>
                  </a:cubicBezTo>
                  <a:cubicBezTo>
                    <a:pt x="2933" y="932"/>
                    <a:pt x="2933" y="924"/>
                    <a:pt x="2925" y="924"/>
                  </a:cubicBezTo>
                  <a:cubicBezTo>
                    <a:pt x="2917" y="917"/>
                    <a:pt x="2909" y="909"/>
                    <a:pt x="2909" y="901"/>
                  </a:cubicBezTo>
                  <a:lnTo>
                    <a:pt x="2909" y="893"/>
                  </a:lnTo>
                  <a:lnTo>
                    <a:pt x="2909" y="893"/>
                  </a:lnTo>
                  <a:cubicBezTo>
                    <a:pt x="2901" y="901"/>
                    <a:pt x="2933" y="956"/>
                    <a:pt x="2949" y="980"/>
                  </a:cubicBezTo>
                  <a:cubicBezTo>
                    <a:pt x="2957" y="1003"/>
                    <a:pt x="2965" y="1019"/>
                    <a:pt x="2965" y="1027"/>
                  </a:cubicBezTo>
                  <a:cubicBezTo>
                    <a:pt x="2973" y="1043"/>
                    <a:pt x="2981" y="1051"/>
                    <a:pt x="2988" y="1059"/>
                  </a:cubicBezTo>
                  <a:cubicBezTo>
                    <a:pt x="2988" y="1067"/>
                    <a:pt x="2996" y="1075"/>
                    <a:pt x="2996" y="1083"/>
                  </a:cubicBezTo>
                  <a:lnTo>
                    <a:pt x="2996" y="1090"/>
                  </a:lnTo>
                  <a:cubicBezTo>
                    <a:pt x="3004" y="1090"/>
                    <a:pt x="3004" y="1090"/>
                    <a:pt x="3004" y="1090"/>
                  </a:cubicBezTo>
                  <a:cubicBezTo>
                    <a:pt x="3004" y="1083"/>
                    <a:pt x="3012" y="1083"/>
                    <a:pt x="3012" y="1075"/>
                  </a:cubicBezTo>
                  <a:cubicBezTo>
                    <a:pt x="3020" y="1075"/>
                    <a:pt x="3020" y="1075"/>
                    <a:pt x="3020" y="1075"/>
                  </a:cubicBezTo>
                  <a:cubicBezTo>
                    <a:pt x="3036" y="1075"/>
                    <a:pt x="3036" y="1122"/>
                    <a:pt x="3044" y="1146"/>
                  </a:cubicBezTo>
                  <a:cubicBezTo>
                    <a:pt x="3115" y="1233"/>
                    <a:pt x="3154" y="1328"/>
                    <a:pt x="3194" y="1399"/>
                  </a:cubicBezTo>
                  <a:cubicBezTo>
                    <a:pt x="3226" y="1462"/>
                    <a:pt x="3249" y="1517"/>
                    <a:pt x="3289" y="1549"/>
                  </a:cubicBezTo>
                  <a:cubicBezTo>
                    <a:pt x="3376" y="1620"/>
                    <a:pt x="3423" y="1810"/>
                    <a:pt x="3415" y="1905"/>
                  </a:cubicBezTo>
                  <a:cubicBezTo>
                    <a:pt x="3407" y="1976"/>
                    <a:pt x="3407" y="2000"/>
                    <a:pt x="3415" y="2031"/>
                  </a:cubicBezTo>
                  <a:cubicBezTo>
                    <a:pt x="3415" y="2039"/>
                    <a:pt x="3415" y="2047"/>
                    <a:pt x="3415" y="2063"/>
                  </a:cubicBezTo>
                  <a:cubicBezTo>
                    <a:pt x="3415" y="2102"/>
                    <a:pt x="3400" y="2253"/>
                    <a:pt x="3368" y="2284"/>
                  </a:cubicBezTo>
                  <a:cubicBezTo>
                    <a:pt x="3360" y="2308"/>
                    <a:pt x="3360" y="2316"/>
                    <a:pt x="3368" y="2332"/>
                  </a:cubicBezTo>
                  <a:cubicBezTo>
                    <a:pt x="3368" y="2340"/>
                    <a:pt x="3368" y="2347"/>
                    <a:pt x="3376" y="2355"/>
                  </a:cubicBezTo>
                  <a:cubicBezTo>
                    <a:pt x="3376" y="2371"/>
                    <a:pt x="3376" y="2371"/>
                    <a:pt x="3384" y="2379"/>
                  </a:cubicBezTo>
                  <a:cubicBezTo>
                    <a:pt x="3384" y="2387"/>
                    <a:pt x="3384" y="2387"/>
                    <a:pt x="3384" y="2403"/>
                  </a:cubicBezTo>
                  <a:cubicBezTo>
                    <a:pt x="3376" y="2419"/>
                    <a:pt x="3376" y="2427"/>
                    <a:pt x="3376" y="2427"/>
                  </a:cubicBezTo>
                  <a:lnTo>
                    <a:pt x="3376" y="2427"/>
                  </a:lnTo>
                  <a:cubicBezTo>
                    <a:pt x="3384" y="2427"/>
                    <a:pt x="3384" y="2427"/>
                    <a:pt x="3392" y="2419"/>
                  </a:cubicBezTo>
                  <a:cubicBezTo>
                    <a:pt x="3392" y="2419"/>
                    <a:pt x="3392" y="2411"/>
                    <a:pt x="3400" y="2411"/>
                  </a:cubicBezTo>
                  <a:lnTo>
                    <a:pt x="3400" y="2411"/>
                  </a:lnTo>
                  <a:cubicBezTo>
                    <a:pt x="3407" y="2411"/>
                    <a:pt x="3407" y="2411"/>
                    <a:pt x="3407" y="2411"/>
                  </a:cubicBezTo>
                  <a:lnTo>
                    <a:pt x="3407" y="2411"/>
                  </a:lnTo>
                  <a:cubicBezTo>
                    <a:pt x="3407" y="2419"/>
                    <a:pt x="3352" y="2569"/>
                    <a:pt x="3336" y="2593"/>
                  </a:cubicBezTo>
                  <a:cubicBezTo>
                    <a:pt x="3320" y="2624"/>
                    <a:pt x="3305" y="2632"/>
                    <a:pt x="3289" y="2640"/>
                  </a:cubicBezTo>
                  <a:cubicBezTo>
                    <a:pt x="3281" y="2640"/>
                    <a:pt x="3281" y="2640"/>
                    <a:pt x="3281" y="2640"/>
                  </a:cubicBezTo>
                  <a:close/>
                  <a:moveTo>
                    <a:pt x="3289" y="2474"/>
                  </a:moveTo>
                  <a:lnTo>
                    <a:pt x="3289" y="2474"/>
                  </a:lnTo>
                  <a:cubicBezTo>
                    <a:pt x="3297" y="2474"/>
                    <a:pt x="3297" y="2474"/>
                    <a:pt x="3297" y="2474"/>
                  </a:cubicBezTo>
                  <a:cubicBezTo>
                    <a:pt x="3305" y="2474"/>
                    <a:pt x="3313" y="2482"/>
                    <a:pt x="3320" y="2482"/>
                  </a:cubicBezTo>
                  <a:cubicBezTo>
                    <a:pt x="3336" y="2482"/>
                    <a:pt x="3344" y="2482"/>
                    <a:pt x="3344" y="2490"/>
                  </a:cubicBezTo>
                  <a:cubicBezTo>
                    <a:pt x="3352" y="2498"/>
                    <a:pt x="3352" y="2498"/>
                    <a:pt x="3352" y="2506"/>
                  </a:cubicBezTo>
                  <a:cubicBezTo>
                    <a:pt x="3344" y="2529"/>
                    <a:pt x="3320" y="2577"/>
                    <a:pt x="3305" y="2600"/>
                  </a:cubicBezTo>
                  <a:cubicBezTo>
                    <a:pt x="3281" y="2624"/>
                    <a:pt x="3281" y="2632"/>
                    <a:pt x="3281" y="2640"/>
                  </a:cubicBezTo>
                  <a:cubicBezTo>
                    <a:pt x="3281" y="2640"/>
                    <a:pt x="3281" y="2640"/>
                    <a:pt x="3281" y="2632"/>
                  </a:cubicBezTo>
                  <a:cubicBezTo>
                    <a:pt x="3305" y="2624"/>
                    <a:pt x="3313" y="2616"/>
                    <a:pt x="3328" y="2593"/>
                  </a:cubicBezTo>
                  <a:cubicBezTo>
                    <a:pt x="3352" y="2561"/>
                    <a:pt x="3392" y="2450"/>
                    <a:pt x="3400" y="2419"/>
                  </a:cubicBezTo>
                  <a:cubicBezTo>
                    <a:pt x="3400" y="2419"/>
                    <a:pt x="3392" y="2419"/>
                    <a:pt x="3392" y="2427"/>
                  </a:cubicBezTo>
                  <a:lnTo>
                    <a:pt x="3384" y="2434"/>
                  </a:lnTo>
                  <a:cubicBezTo>
                    <a:pt x="3376" y="2434"/>
                    <a:pt x="3368" y="2434"/>
                    <a:pt x="3368" y="2434"/>
                  </a:cubicBezTo>
                  <a:cubicBezTo>
                    <a:pt x="3368" y="2427"/>
                    <a:pt x="3368" y="2411"/>
                    <a:pt x="3376" y="2403"/>
                  </a:cubicBezTo>
                  <a:cubicBezTo>
                    <a:pt x="3376" y="2387"/>
                    <a:pt x="3376" y="2387"/>
                    <a:pt x="3376" y="2379"/>
                  </a:cubicBezTo>
                  <a:cubicBezTo>
                    <a:pt x="3376" y="2379"/>
                    <a:pt x="3368" y="2371"/>
                    <a:pt x="3368" y="2355"/>
                  </a:cubicBezTo>
                  <a:cubicBezTo>
                    <a:pt x="3360" y="2347"/>
                    <a:pt x="3360" y="2340"/>
                    <a:pt x="3360" y="2332"/>
                  </a:cubicBezTo>
                  <a:cubicBezTo>
                    <a:pt x="3352" y="2316"/>
                    <a:pt x="3344" y="2308"/>
                    <a:pt x="3368" y="2284"/>
                  </a:cubicBezTo>
                  <a:cubicBezTo>
                    <a:pt x="3392" y="2253"/>
                    <a:pt x="3407" y="2102"/>
                    <a:pt x="3407" y="2063"/>
                  </a:cubicBezTo>
                  <a:cubicBezTo>
                    <a:pt x="3407" y="2047"/>
                    <a:pt x="3407" y="2039"/>
                    <a:pt x="3407" y="2031"/>
                  </a:cubicBezTo>
                  <a:cubicBezTo>
                    <a:pt x="3400" y="2007"/>
                    <a:pt x="3400" y="1976"/>
                    <a:pt x="3407" y="1905"/>
                  </a:cubicBezTo>
                  <a:cubicBezTo>
                    <a:pt x="3415" y="1818"/>
                    <a:pt x="3368" y="1620"/>
                    <a:pt x="3281" y="1557"/>
                  </a:cubicBezTo>
                  <a:cubicBezTo>
                    <a:pt x="3241" y="1525"/>
                    <a:pt x="3218" y="1462"/>
                    <a:pt x="3186" y="1399"/>
                  </a:cubicBezTo>
                  <a:cubicBezTo>
                    <a:pt x="3154" y="1328"/>
                    <a:pt x="3115" y="1241"/>
                    <a:pt x="3036" y="1154"/>
                  </a:cubicBezTo>
                  <a:lnTo>
                    <a:pt x="3036" y="1154"/>
                  </a:lnTo>
                  <a:lnTo>
                    <a:pt x="3036" y="1154"/>
                  </a:lnTo>
                  <a:cubicBezTo>
                    <a:pt x="3028" y="1114"/>
                    <a:pt x="3020" y="1083"/>
                    <a:pt x="3020" y="1083"/>
                  </a:cubicBezTo>
                  <a:cubicBezTo>
                    <a:pt x="3012" y="1083"/>
                    <a:pt x="3012" y="1090"/>
                    <a:pt x="3004" y="1090"/>
                  </a:cubicBezTo>
                  <a:cubicBezTo>
                    <a:pt x="3004" y="1090"/>
                    <a:pt x="3004" y="1099"/>
                    <a:pt x="2996" y="1099"/>
                  </a:cubicBezTo>
                  <a:cubicBezTo>
                    <a:pt x="2996" y="1099"/>
                    <a:pt x="2996" y="1090"/>
                    <a:pt x="2988" y="1083"/>
                  </a:cubicBezTo>
                  <a:cubicBezTo>
                    <a:pt x="2988" y="1075"/>
                    <a:pt x="2988" y="1075"/>
                    <a:pt x="2981" y="1067"/>
                  </a:cubicBezTo>
                  <a:cubicBezTo>
                    <a:pt x="2973" y="1059"/>
                    <a:pt x="2973" y="1051"/>
                    <a:pt x="2965" y="1027"/>
                  </a:cubicBezTo>
                  <a:cubicBezTo>
                    <a:pt x="2957" y="1019"/>
                    <a:pt x="2949" y="1003"/>
                    <a:pt x="2941" y="988"/>
                  </a:cubicBezTo>
                  <a:cubicBezTo>
                    <a:pt x="2909" y="924"/>
                    <a:pt x="2894" y="901"/>
                    <a:pt x="2901" y="893"/>
                  </a:cubicBezTo>
                  <a:cubicBezTo>
                    <a:pt x="2901" y="893"/>
                    <a:pt x="2901" y="885"/>
                    <a:pt x="2909" y="885"/>
                  </a:cubicBezTo>
                  <a:cubicBezTo>
                    <a:pt x="2909" y="885"/>
                    <a:pt x="2909" y="893"/>
                    <a:pt x="2917" y="901"/>
                  </a:cubicBezTo>
                  <a:cubicBezTo>
                    <a:pt x="2917" y="901"/>
                    <a:pt x="2917" y="909"/>
                    <a:pt x="2925" y="917"/>
                  </a:cubicBezTo>
                  <a:cubicBezTo>
                    <a:pt x="2933" y="924"/>
                    <a:pt x="2941" y="932"/>
                    <a:pt x="2941" y="932"/>
                  </a:cubicBezTo>
                  <a:cubicBezTo>
                    <a:pt x="2949" y="940"/>
                    <a:pt x="2949" y="948"/>
                    <a:pt x="2949" y="948"/>
                  </a:cubicBezTo>
                  <a:cubicBezTo>
                    <a:pt x="2957" y="948"/>
                    <a:pt x="2957" y="948"/>
                    <a:pt x="2957" y="948"/>
                  </a:cubicBezTo>
                  <a:cubicBezTo>
                    <a:pt x="2957" y="948"/>
                    <a:pt x="2957" y="940"/>
                    <a:pt x="2965" y="940"/>
                  </a:cubicBezTo>
                  <a:cubicBezTo>
                    <a:pt x="2965" y="932"/>
                    <a:pt x="2965" y="932"/>
                    <a:pt x="2973" y="932"/>
                  </a:cubicBezTo>
                  <a:lnTo>
                    <a:pt x="2973" y="932"/>
                  </a:lnTo>
                  <a:cubicBezTo>
                    <a:pt x="2981" y="940"/>
                    <a:pt x="3004" y="964"/>
                    <a:pt x="3020" y="996"/>
                  </a:cubicBezTo>
                  <a:lnTo>
                    <a:pt x="3020" y="1003"/>
                  </a:lnTo>
                  <a:cubicBezTo>
                    <a:pt x="3020" y="1019"/>
                    <a:pt x="3028" y="1027"/>
                    <a:pt x="3028" y="1035"/>
                  </a:cubicBezTo>
                  <a:lnTo>
                    <a:pt x="3028" y="1035"/>
                  </a:lnTo>
                  <a:cubicBezTo>
                    <a:pt x="3036" y="1035"/>
                    <a:pt x="3036" y="1035"/>
                    <a:pt x="3036" y="1035"/>
                  </a:cubicBezTo>
                  <a:cubicBezTo>
                    <a:pt x="3036" y="1012"/>
                    <a:pt x="3044" y="996"/>
                    <a:pt x="2996" y="924"/>
                  </a:cubicBezTo>
                  <a:cubicBezTo>
                    <a:pt x="2957" y="861"/>
                    <a:pt x="2941" y="853"/>
                    <a:pt x="2925" y="846"/>
                  </a:cubicBezTo>
                  <a:lnTo>
                    <a:pt x="2925" y="846"/>
                  </a:lnTo>
                  <a:cubicBezTo>
                    <a:pt x="2901" y="837"/>
                    <a:pt x="2680" y="506"/>
                    <a:pt x="2664" y="458"/>
                  </a:cubicBezTo>
                  <a:cubicBezTo>
                    <a:pt x="2664" y="458"/>
                    <a:pt x="2577" y="268"/>
                    <a:pt x="2554" y="229"/>
                  </a:cubicBezTo>
                  <a:cubicBezTo>
                    <a:pt x="2546" y="205"/>
                    <a:pt x="2538" y="189"/>
                    <a:pt x="2538" y="173"/>
                  </a:cubicBezTo>
                  <a:cubicBezTo>
                    <a:pt x="2538" y="158"/>
                    <a:pt x="2530" y="142"/>
                    <a:pt x="2522" y="126"/>
                  </a:cubicBezTo>
                  <a:cubicBezTo>
                    <a:pt x="2514" y="118"/>
                    <a:pt x="2506" y="118"/>
                    <a:pt x="2506" y="110"/>
                  </a:cubicBezTo>
                  <a:cubicBezTo>
                    <a:pt x="2490" y="95"/>
                    <a:pt x="2490" y="95"/>
                    <a:pt x="2498" y="63"/>
                  </a:cubicBezTo>
                  <a:cubicBezTo>
                    <a:pt x="2498" y="55"/>
                    <a:pt x="2498" y="55"/>
                    <a:pt x="2498" y="47"/>
                  </a:cubicBezTo>
                  <a:cubicBezTo>
                    <a:pt x="2506" y="23"/>
                    <a:pt x="2506" y="23"/>
                    <a:pt x="2483" y="15"/>
                  </a:cubicBezTo>
                  <a:cubicBezTo>
                    <a:pt x="2483" y="7"/>
                    <a:pt x="2483" y="7"/>
                    <a:pt x="2483" y="7"/>
                  </a:cubicBezTo>
                  <a:cubicBezTo>
                    <a:pt x="2483" y="15"/>
                    <a:pt x="2483" y="15"/>
                    <a:pt x="2483" y="15"/>
                  </a:cubicBezTo>
                  <a:cubicBezTo>
                    <a:pt x="2475" y="23"/>
                    <a:pt x="2459" y="31"/>
                    <a:pt x="2427" y="31"/>
                  </a:cubicBezTo>
                  <a:cubicBezTo>
                    <a:pt x="2403" y="31"/>
                    <a:pt x="2364" y="23"/>
                    <a:pt x="2332" y="23"/>
                  </a:cubicBezTo>
                  <a:cubicBezTo>
                    <a:pt x="2308" y="15"/>
                    <a:pt x="2285" y="15"/>
                    <a:pt x="2277" y="15"/>
                  </a:cubicBezTo>
                  <a:cubicBezTo>
                    <a:pt x="2269" y="15"/>
                    <a:pt x="2261" y="15"/>
                    <a:pt x="2261" y="15"/>
                  </a:cubicBezTo>
                  <a:cubicBezTo>
                    <a:pt x="2253" y="23"/>
                    <a:pt x="2253" y="23"/>
                    <a:pt x="2253" y="31"/>
                  </a:cubicBezTo>
                  <a:cubicBezTo>
                    <a:pt x="2253" y="39"/>
                    <a:pt x="2253" y="55"/>
                    <a:pt x="2269" y="79"/>
                  </a:cubicBezTo>
                  <a:cubicBezTo>
                    <a:pt x="2285" y="102"/>
                    <a:pt x="2285" y="134"/>
                    <a:pt x="2277" y="166"/>
                  </a:cubicBezTo>
                  <a:cubicBezTo>
                    <a:pt x="2277" y="173"/>
                    <a:pt x="2277" y="189"/>
                    <a:pt x="2277" y="197"/>
                  </a:cubicBezTo>
                  <a:cubicBezTo>
                    <a:pt x="2277" y="221"/>
                    <a:pt x="2269" y="229"/>
                    <a:pt x="2253" y="229"/>
                  </a:cubicBezTo>
                  <a:cubicBezTo>
                    <a:pt x="2245" y="229"/>
                    <a:pt x="2237" y="229"/>
                    <a:pt x="2230" y="229"/>
                  </a:cubicBezTo>
                  <a:lnTo>
                    <a:pt x="2222" y="229"/>
                  </a:lnTo>
                  <a:cubicBezTo>
                    <a:pt x="2190" y="229"/>
                    <a:pt x="2190" y="205"/>
                    <a:pt x="2190" y="181"/>
                  </a:cubicBezTo>
                  <a:cubicBezTo>
                    <a:pt x="2190" y="173"/>
                    <a:pt x="2190" y="166"/>
                    <a:pt x="2190" y="158"/>
                  </a:cubicBezTo>
                  <a:cubicBezTo>
                    <a:pt x="2182" y="142"/>
                    <a:pt x="2174" y="134"/>
                    <a:pt x="2174" y="134"/>
                  </a:cubicBezTo>
                  <a:cubicBezTo>
                    <a:pt x="2119" y="142"/>
                    <a:pt x="1138" y="221"/>
                    <a:pt x="1123" y="221"/>
                  </a:cubicBezTo>
                  <a:cubicBezTo>
                    <a:pt x="1115" y="221"/>
                    <a:pt x="1060" y="126"/>
                    <a:pt x="1036" y="87"/>
                  </a:cubicBezTo>
                  <a:cubicBezTo>
                    <a:pt x="633" y="134"/>
                    <a:pt x="24" y="221"/>
                    <a:pt x="8" y="237"/>
                  </a:cubicBezTo>
                  <a:cubicBezTo>
                    <a:pt x="8" y="245"/>
                    <a:pt x="0" y="245"/>
                    <a:pt x="8" y="253"/>
                  </a:cubicBezTo>
                  <a:cubicBezTo>
                    <a:pt x="8" y="268"/>
                    <a:pt x="32" y="284"/>
                    <a:pt x="55" y="300"/>
                  </a:cubicBezTo>
                  <a:cubicBezTo>
                    <a:pt x="63" y="308"/>
                    <a:pt x="71" y="316"/>
                    <a:pt x="79" y="324"/>
                  </a:cubicBezTo>
                  <a:cubicBezTo>
                    <a:pt x="103" y="340"/>
                    <a:pt x="103" y="355"/>
                    <a:pt x="95" y="379"/>
                  </a:cubicBezTo>
                  <a:lnTo>
                    <a:pt x="87" y="387"/>
                  </a:lnTo>
                  <a:cubicBezTo>
                    <a:pt x="87" y="403"/>
                    <a:pt x="95" y="419"/>
                    <a:pt x="103" y="426"/>
                  </a:cubicBezTo>
                  <a:cubicBezTo>
                    <a:pt x="111" y="442"/>
                    <a:pt x="119" y="450"/>
                    <a:pt x="119" y="458"/>
                  </a:cubicBezTo>
                  <a:cubicBezTo>
                    <a:pt x="119" y="466"/>
                    <a:pt x="111" y="490"/>
                    <a:pt x="95" y="513"/>
                  </a:cubicBezTo>
                  <a:cubicBezTo>
                    <a:pt x="103" y="521"/>
                    <a:pt x="103" y="529"/>
                    <a:pt x="111" y="529"/>
                  </a:cubicBezTo>
                  <a:cubicBezTo>
                    <a:pt x="119" y="529"/>
                    <a:pt x="119" y="529"/>
                    <a:pt x="127" y="521"/>
                  </a:cubicBezTo>
                  <a:cubicBezTo>
                    <a:pt x="135" y="513"/>
                    <a:pt x="142" y="506"/>
                    <a:pt x="150" y="506"/>
                  </a:cubicBezTo>
                  <a:cubicBezTo>
                    <a:pt x="158" y="498"/>
                    <a:pt x="166" y="490"/>
                    <a:pt x="182" y="474"/>
                  </a:cubicBezTo>
                  <a:cubicBezTo>
                    <a:pt x="190" y="458"/>
                    <a:pt x="190" y="442"/>
                    <a:pt x="190" y="434"/>
                  </a:cubicBezTo>
                  <a:cubicBezTo>
                    <a:pt x="190" y="419"/>
                    <a:pt x="190" y="411"/>
                    <a:pt x="198" y="403"/>
                  </a:cubicBezTo>
                  <a:cubicBezTo>
                    <a:pt x="206" y="403"/>
                    <a:pt x="206" y="403"/>
                    <a:pt x="206" y="403"/>
                  </a:cubicBezTo>
                  <a:cubicBezTo>
                    <a:pt x="214" y="403"/>
                    <a:pt x="221" y="411"/>
                    <a:pt x="230" y="419"/>
                  </a:cubicBezTo>
                  <a:cubicBezTo>
                    <a:pt x="237" y="419"/>
                    <a:pt x="237" y="419"/>
                    <a:pt x="245" y="419"/>
                  </a:cubicBezTo>
                  <a:lnTo>
                    <a:pt x="245" y="411"/>
                  </a:lnTo>
                  <a:cubicBezTo>
                    <a:pt x="245" y="403"/>
                    <a:pt x="245" y="395"/>
                    <a:pt x="261" y="395"/>
                  </a:cubicBezTo>
                  <a:lnTo>
                    <a:pt x="269" y="395"/>
                  </a:lnTo>
                  <a:cubicBezTo>
                    <a:pt x="293" y="411"/>
                    <a:pt x="308" y="426"/>
                    <a:pt x="308" y="442"/>
                  </a:cubicBezTo>
                  <a:cubicBezTo>
                    <a:pt x="308" y="450"/>
                    <a:pt x="301" y="450"/>
                    <a:pt x="293" y="450"/>
                  </a:cubicBezTo>
                  <a:cubicBezTo>
                    <a:pt x="269" y="458"/>
                    <a:pt x="261" y="458"/>
                    <a:pt x="253" y="474"/>
                  </a:cubicBezTo>
                  <a:cubicBezTo>
                    <a:pt x="253" y="474"/>
                    <a:pt x="245" y="474"/>
                    <a:pt x="245" y="482"/>
                  </a:cubicBezTo>
                  <a:cubicBezTo>
                    <a:pt x="237" y="490"/>
                    <a:pt x="221" y="490"/>
                    <a:pt x="206" y="498"/>
                  </a:cubicBezTo>
                  <a:cubicBezTo>
                    <a:pt x="206" y="498"/>
                    <a:pt x="198" y="498"/>
                    <a:pt x="190" y="506"/>
                  </a:cubicBezTo>
                  <a:lnTo>
                    <a:pt x="198" y="506"/>
                  </a:lnTo>
                  <a:cubicBezTo>
                    <a:pt x="214" y="506"/>
                    <a:pt x="230" y="506"/>
                    <a:pt x="245" y="498"/>
                  </a:cubicBezTo>
                  <a:cubicBezTo>
                    <a:pt x="261" y="490"/>
                    <a:pt x="277" y="482"/>
                    <a:pt x="293" y="474"/>
                  </a:cubicBezTo>
                  <a:cubicBezTo>
                    <a:pt x="308" y="474"/>
                    <a:pt x="316" y="474"/>
                    <a:pt x="324" y="474"/>
                  </a:cubicBezTo>
                  <a:cubicBezTo>
                    <a:pt x="372" y="466"/>
                    <a:pt x="435" y="450"/>
                    <a:pt x="451" y="426"/>
                  </a:cubicBezTo>
                  <a:cubicBezTo>
                    <a:pt x="451" y="419"/>
                    <a:pt x="459" y="419"/>
                    <a:pt x="459" y="411"/>
                  </a:cubicBezTo>
                  <a:cubicBezTo>
                    <a:pt x="459" y="395"/>
                    <a:pt x="467" y="387"/>
                    <a:pt x="498" y="387"/>
                  </a:cubicBezTo>
                  <a:cubicBezTo>
                    <a:pt x="514" y="387"/>
                    <a:pt x="522" y="387"/>
                    <a:pt x="530" y="387"/>
                  </a:cubicBezTo>
                  <a:cubicBezTo>
                    <a:pt x="546" y="379"/>
                    <a:pt x="554" y="379"/>
                    <a:pt x="561" y="379"/>
                  </a:cubicBezTo>
                  <a:cubicBezTo>
                    <a:pt x="569" y="379"/>
                    <a:pt x="569" y="379"/>
                    <a:pt x="577" y="379"/>
                  </a:cubicBezTo>
                  <a:cubicBezTo>
                    <a:pt x="601" y="387"/>
                    <a:pt x="617" y="395"/>
                    <a:pt x="609" y="403"/>
                  </a:cubicBezTo>
                  <a:cubicBezTo>
                    <a:pt x="609" y="411"/>
                    <a:pt x="609" y="411"/>
                    <a:pt x="593" y="411"/>
                  </a:cubicBezTo>
                  <a:cubicBezTo>
                    <a:pt x="585" y="411"/>
                    <a:pt x="577" y="411"/>
                    <a:pt x="569" y="411"/>
                  </a:cubicBezTo>
                  <a:cubicBezTo>
                    <a:pt x="561" y="411"/>
                    <a:pt x="561" y="411"/>
                    <a:pt x="554" y="411"/>
                  </a:cubicBezTo>
                  <a:cubicBezTo>
                    <a:pt x="546" y="411"/>
                    <a:pt x="538" y="411"/>
                    <a:pt x="530" y="419"/>
                  </a:cubicBezTo>
                  <a:cubicBezTo>
                    <a:pt x="522" y="426"/>
                    <a:pt x="506" y="426"/>
                    <a:pt x="490" y="426"/>
                  </a:cubicBezTo>
                  <a:cubicBezTo>
                    <a:pt x="482" y="426"/>
                    <a:pt x="474" y="434"/>
                    <a:pt x="474" y="434"/>
                  </a:cubicBezTo>
                  <a:lnTo>
                    <a:pt x="474" y="434"/>
                  </a:lnTo>
                  <a:cubicBezTo>
                    <a:pt x="490" y="442"/>
                    <a:pt x="498" y="442"/>
                    <a:pt x="522" y="442"/>
                  </a:cubicBezTo>
                  <a:cubicBezTo>
                    <a:pt x="530" y="442"/>
                    <a:pt x="538" y="442"/>
                    <a:pt x="546" y="442"/>
                  </a:cubicBezTo>
                  <a:cubicBezTo>
                    <a:pt x="585" y="442"/>
                    <a:pt x="783" y="498"/>
                    <a:pt x="799" y="521"/>
                  </a:cubicBezTo>
                  <a:cubicBezTo>
                    <a:pt x="807" y="529"/>
                    <a:pt x="807" y="529"/>
                    <a:pt x="807" y="529"/>
                  </a:cubicBezTo>
                  <a:cubicBezTo>
                    <a:pt x="807" y="529"/>
                    <a:pt x="807" y="521"/>
                    <a:pt x="807" y="506"/>
                  </a:cubicBezTo>
                  <a:cubicBezTo>
                    <a:pt x="799" y="498"/>
                    <a:pt x="791" y="498"/>
                    <a:pt x="783" y="490"/>
                  </a:cubicBezTo>
                  <a:cubicBezTo>
                    <a:pt x="775" y="490"/>
                    <a:pt x="767" y="482"/>
                    <a:pt x="767" y="482"/>
                  </a:cubicBezTo>
                  <a:cubicBezTo>
                    <a:pt x="767" y="474"/>
                    <a:pt x="767" y="466"/>
                    <a:pt x="775" y="466"/>
                  </a:cubicBezTo>
                  <a:cubicBezTo>
                    <a:pt x="783" y="450"/>
                    <a:pt x="783" y="442"/>
                    <a:pt x="791" y="442"/>
                  </a:cubicBezTo>
                  <a:lnTo>
                    <a:pt x="799" y="442"/>
                  </a:lnTo>
                  <a:cubicBezTo>
                    <a:pt x="807" y="442"/>
                    <a:pt x="807" y="442"/>
                    <a:pt x="814" y="450"/>
                  </a:cubicBezTo>
                  <a:cubicBezTo>
                    <a:pt x="822" y="450"/>
                    <a:pt x="830" y="442"/>
                    <a:pt x="838" y="434"/>
                  </a:cubicBezTo>
                  <a:cubicBezTo>
                    <a:pt x="846" y="434"/>
                    <a:pt x="846" y="434"/>
                    <a:pt x="854" y="434"/>
                  </a:cubicBezTo>
                  <a:cubicBezTo>
                    <a:pt x="854" y="434"/>
                    <a:pt x="862" y="434"/>
                    <a:pt x="862" y="442"/>
                  </a:cubicBezTo>
                  <a:cubicBezTo>
                    <a:pt x="862" y="450"/>
                    <a:pt x="846" y="458"/>
                    <a:pt x="838" y="466"/>
                  </a:cubicBezTo>
                  <a:cubicBezTo>
                    <a:pt x="830" y="466"/>
                    <a:pt x="830" y="466"/>
                    <a:pt x="830" y="482"/>
                  </a:cubicBezTo>
                  <a:cubicBezTo>
                    <a:pt x="838" y="498"/>
                    <a:pt x="838" y="498"/>
                    <a:pt x="846" y="506"/>
                  </a:cubicBezTo>
                  <a:lnTo>
                    <a:pt x="846" y="513"/>
                  </a:lnTo>
                  <a:cubicBezTo>
                    <a:pt x="854" y="521"/>
                    <a:pt x="846" y="529"/>
                    <a:pt x="838" y="537"/>
                  </a:cubicBezTo>
                  <a:cubicBezTo>
                    <a:pt x="838" y="537"/>
                    <a:pt x="838" y="537"/>
                    <a:pt x="830" y="537"/>
                  </a:cubicBezTo>
                  <a:cubicBezTo>
                    <a:pt x="838" y="545"/>
                    <a:pt x="838" y="545"/>
                    <a:pt x="838" y="545"/>
                  </a:cubicBezTo>
                  <a:cubicBezTo>
                    <a:pt x="973" y="616"/>
                    <a:pt x="973" y="632"/>
                    <a:pt x="973" y="640"/>
                  </a:cubicBezTo>
                  <a:cubicBezTo>
                    <a:pt x="973" y="656"/>
                    <a:pt x="965" y="656"/>
                    <a:pt x="957" y="664"/>
                  </a:cubicBezTo>
                  <a:lnTo>
                    <a:pt x="949" y="664"/>
                  </a:lnTo>
                  <a:cubicBezTo>
                    <a:pt x="949" y="664"/>
                    <a:pt x="949" y="664"/>
                    <a:pt x="957" y="672"/>
                  </a:cubicBezTo>
                  <a:cubicBezTo>
                    <a:pt x="965" y="695"/>
                    <a:pt x="980" y="711"/>
                    <a:pt x="996" y="719"/>
                  </a:cubicBezTo>
                  <a:cubicBezTo>
                    <a:pt x="996" y="719"/>
                    <a:pt x="996" y="719"/>
                    <a:pt x="1004" y="719"/>
                  </a:cubicBezTo>
                  <a:cubicBezTo>
                    <a:pt x="1012" y="719"/>
                    <a:pt x="1036" y="711"/>
                    <a:pt x="1060" y="703"/>
                  </a:cubicBezTo>
                  <a:cubicBezTo>
                    <a:pt x="1075" y="695"/>
                    <a:pt x="1091" y="695"/>
                    <a:pt x="1107" y="687"/>
                  </a:cubicBezTo>
                  <a:cubicBezTo>
                    <a:pt x="1131" y="679"/>
                    <a:pt x="1162" y="664"/>
                    <a:pt x="1178" y="656"/>
                  </a:cubicBezTo>
                  <a:cubicBezTo>
                    <a:pt x="1202" y="648"/>
                    <a:pt x="1218" y="640"/>
                    <a:pt x="1225" y="640"/>
                  </a:cubicBezTo>
                  <a:cubicBezTo>
                    <a:pt x="1225" y="640"/>
                    <a:pt x="1233" y="648"/>
                    <a:pt x="1233" y="656"/>
                  </a:cubicBezTo>
                  <a:cubicBezTo>
                    <a:pt x="1233" y="664"/>
                    <a:pt x="1218" y="672"/>
                    <a:pt x="1202" y="687"/>
                  </a:cubicBezTo>
                  <a:cubicBezTo>
                    <a:pt x="1170" y="703"/>
                    <a:pt x="1147" y="711"/>
                    <a:pt x="1131" y="727"/>
                  </a:cubicBezTo>
                  <a:cubicBezTo>
                    <a:pt x="1123" y="727"/>
                    <a:pt x="1123" y="735"/>
                    <a:pt x="1123" y="735"/>
                  </a:cubicBezTo>
                  <a:lnTo>
                    <a:pt x="1131" y="735"/>
                  </a:lnTo>
                  <a:cubicBezTo>
                    <a:pt x="1138" y="735"/>
                    <a:pt x="1147" y="735"/>
                    <a:pt x="1154" y="735"/>
                  </a:cubicBezTo>
                  <a:cubicBezTo>
                    <a:pt x="1162" y="727"/>
                    <a:pt x="1241" y="679"/>
                    <a:pt x="1241" y="640"/>
                  </a:cubicBezTo>
                  <a:cubicBezTo>
                    <a:pt x="1241" y="608"/>
                    <a:pt x="1249" y="608"/>
                    <a:pt x="1265" y="600"/>
                  </a:cubicBezTo>
                  <a:cubicBezTo>
                    <a:pt x="1265" y="600"/>
                    <a:pt x="1265" y="593"/>
                    <a:pt x="1273" y="593"/>
                  </a:cubicBezTo>
                  <a:lnTo>
                    <a:pt x="1281" y="585"/>
                  </a:lnTo>
                  <a:cubicBezTo>
                    <a:pt x="1297" y="569"/>
                    <a:pt x="1313" y="561"/>
                    <a:pt x="1336" y="561"/>
                  </a:cubicBezTo>
                  <a:cubicBezTo>
                    <a:pt x="1344" y="561"/>
                    <a:pt x="1352" y="561"/>
                    <a:pt x="1360" y="561"/>
                  </a:cubicBezTo>
                  <a:lnTo>
                    <a:pt x="1368" y="561"/>
                  </a:lnTo>
                  <a:cubicBezTo>
                    <a:pt x="1368" y="561"/>
                    <a:pt x="1384" y="561"/>
                    <a:pt x="1384" y="553"/>
                  </a:cubicBezTo>
                  <a:lnTo>
                    <a:pt x="1384" y="553"/>
                  </a:lnTo>
                  <a:cubicBezTo>
                    <a:pt x="1384" y="545"/>
                    <a:pt x="1376" y="537"/>
                    <a:pt x="1368" y="537"/>
                  </a:cubicBezTo>
                  <a:cubicBezTo>
                    <a:pt x="1368" y="529"/>
                    <a:pt x="1360" y="521"/>
                    <a:pt x="1360" y="513"/>
                  </a:cubicBezTo>
                  <a:cubicBezTo>
                    <a:pt x="1360" y="513"/>
                    <a:pt x="1368" y="506"/>
                    <a:pt x="1376" y="498"/>
                  </a:cubicBezTo>
                  <a:cubicBezTo>
                    <a:pt x="1391" y="490"/>
                    <a:pt x="1391" y="482"/>
                    <a:pt x="1400" y="474"/>
                  </a:cubicBezTo>
                  <a:cubicBezTo>
                    <a:pt x="1407" y="458"/>
                    <a:pt x="1407" y="450"/>
                    <a:pt x="1455" y="458"/>
                  </a:cubicBezTo>
                  <a:cubicBezTo>
                    <a:pt x="1518" y="466"/>
                    <a:pt x="1550" y="482"/>
                    <a:pt x="1589" y="498"/>
                  </a:cubicBezTo>
                  <a:lnTo>
                    <a:pt x="1597" y="498"/>
                  </a:lnTo>
                  <a:cubicBezTo>
                    <a:pt x="1621" y="513"/>
                    <a:pt x="1653" y="537"/>
                    <a:pt x="1684" y="569"/>
                  </a:cubicBezTo>
                  <a:cubicBezTo>
                    <a:pt x="1716" y="593"/>
                    <a:pt x="1739" y="616"/>
                    <a:pt x="1755" y="616"/>
                  </a:cubicBezTo>
                  <a:cubicBezTo>
                    <a:pt x="1771" y="624"/>
                    <a:pt x="1779" y="624"/>
                    <a:pt x="1787" y="640"/>
                  </a:cubicBezTo>
                  <a:cubicBezTo>
                    <a:pt x="1787" y="648"/>
                    <a:pt x="1787" y="648"/>
                    <a:pt x="1795" y="664"/>
                  </a:cubicBezTo>
                  <a:cubicBezTo>
                    <a:pt x="1818" y="687"/>
                    <a:pt x="1834" y="711"/>
                    <a:pt x="1882" y="735"/>
                  </a:cubicBezTo>
                  <a:cubicBezTo>
                    <a:pt x="1897" y="743"/>
                    <a:pt x="1905" y="759"/>
                    <a:pt x="1921" y="774"/>
                  </a:cubicBezTo>
                  <a:cubicBezTo>
                    <a:pt x="1937" y="798"/>
                    <a:pt x="1953" y="814"/>
                    <a:pt x="1992" y="814"/>
                  </a:cubicBezTo>
                  <a:lnTo>
                    <a:pt x="1992" y="814"/>
                  </a:lnTo>
                  <a:cubicBezTo>
                    <a:pt x="2055" y="822"/>
                    <a:pt x="2064" y="822"/>
                    <a:pt x="2079" y="853"/>
                  </a:cubicBezTo>
                  <a:cubicBezTo>
                    <a:pt x="2087" y="893"/>
                    <a:pt x="2095" y="917"/>
                    <a:pt x="2119" y="924"/>
                  </a:cubicBezTo>
                  <a:cubicBezTo>
                    <a:pt x="2143" y="932"/>
                    <a:pt x="2150" y="948"/>
                    <a:pt x="2150" y="972"/>
                  </a:cubicBezTo>
                  <a:cubicBezTo>
                    <a:pt x="2158" y="980"/>
                    <a:pt x="2158" y="980"/>
                    <a:pt x="2158" y="988"/>
                  </a:cubicBezTo>
                  <a:cubicBezTo>
                    <a:pt x="2158" y="996"/>
                    <a:pt x="2158" y="996"/>
                    <a:pt x="2158" y="1003"/>
                  </a:cubicBezTo>
                  <a:cubicBezTo>
                    <a:pt x="2166" y="1035"/>
                    <a:pt x="2174" y="1067"/>
                    <a:pt x="2166" y="1106"/>
                  </a:cubicBezTo>
                  <a:cubicBezTo>
                    <a:pt x="2158" y="1138"/>
                    <a:pt x="2158" y="1170"/>
                    <a:pt x="2150" y="1201"/>
                  </a:cubicBezTo>
                  <a:cubicBezTo>
                    <a:pt x="2150" y="1217"/>
                    <a:pt x="2150" y="1225"/>
                    <a:pt x="2150" y="1241"/>
                  </a:cubicBezTo>
                  <a:cubicBezTo>
                    <a:pt x="2150" y="1256"/>
                    <a:pt x="2143" y="1272"/>
                    <a:pt x="2135" y="1280"/>
                  </a:cubicBezTo>
                  <a:cubicBezTo>
                    <a:pt x="2135" y="1304"/>
                    <a:pt x="2127" y="1312"/>
                    <a:pt x="2127" y="1336"/>
                  </a:cubicBezTo>
                  <a:cubicBezTo>
                    <a:pt x="2135" y="1343"/>
                    <a:pt x="2135" y="1359"/>
                    <a:pt x="2143" y="1367"/>
                  </a:cubicBezTo>
                  <a:cubicBezTo>
                    <a:pt x="2143" y="1375"/>
                    <a:pt x="2150" y="1391"/>
                    <a:pt x="2150" y="1415"/>
                  </a:cubicBezTo>
                  <a:cubicBezTo>
                    <a:pt x="2150" y="1438"/>
                    <a:pt x="2158" y="1462"/>
                    <a:pt x="2166" y="1478"/>
                  </a:cubicBezTo>
                  <a:cubicBezTo>
                    <a:pt x="2174" y="1478"/>
                    <a:pt x="2174" y="1486"/>
                    <a:pt x="2182" y="1486"/>
                  </a:cubicBezTo>
                  <a:cubicBezTo>
                    <a:pt x="2190" y="1478"/>
                    <a:pt x="2190" y="1478"/>
                    <a:pt x="2190" y="1478"/>
                  </a:cubicBezTo>
                  <a:cubicBezTo>
                    <a:pt x="2206" y="1478"/>
                    <a:pt x="2222" y="1478"/>
                    <a:pt x="2230" y="1470"/>
                  </a:cubicBezTo>
                  <a:cubicBezTo>
                    <a:pt x="2230" y="1470"/>
                    <a:pt x="2230" y="1462"/>
                    <a:pt x="2230" y="1454"/>
                  </a:cubicBezTo>
                  <a:cubicBezTo>
                    <a:pt x="2222" y="1446"/>
                    <a:pt x="2222" y="1430"/>
                    <a:pt x="2214" y="1423"/>
                  </a:cubicBezTo>
                  <a:cubicBezTo>
                    <a:pt x="2206" y="1407"/>
                    <a:pt x="2198" y="1391"/>
                    <a:pt x="2198" y="1367"/>
                  </a:cubicBezTo>
                  <a:cubicBezTo>
                    <a:pt x="2198" y="1336"/>
                    <a:pt x="2206" y="1336"/>
                    <a:pt x="2214" y="1336"/>
                  </a:cubicBezTo>
                  <a:cubicBezTo>
                    <a:pt x="2222" y="1336"/>
                    <a:pt x="2230" y="1343"/>
                    <a:pt x="2237" y="1359"/>
                  </a:cubicBezTo>
                  <a:cubicBezTo>
                    <a:pt x="2253" y="1383"/>
                    <a:pt x="2253" y="1383"/>
                    <a:pt x="2269" y="1383"/>
                  </a:cubicBezTo>
                  <a:cubicBezTo>
                    <a:pt x="2277" y="1383"/>
                    <a:pt x="2277" y="1383"/>
                    <a:pt x="2277" y="1383"/>
                  </a:cubicBezTo>
                  <a:cubicBezTo>
                    <a:pt x="2285" y="1383"/>
                    <a:pt x="2285" y="1383"/>
                    <a:pt x="2293" y="1383"/>
                  </a:cubicBezTo>
                  <a:cubicBezTo>
                    <a:pt x="2301" y="1383"/>
                    <a:pt x="2301" y="1383"/>
                    <a:pt x="2308" y="1391"/>
                  </a:cubicBezTo>
                  <a:cubicBezTo>
                    <a:pt x="2308" y="1399"/>
                    <a:pt x="2308" y="1407"/>
                    <a:pt x="2308" y="1423"/>
                  </a:cubicBezTo>
                  <a:cubicBezTo>
                    <a:pt x="2308" y="1438"/>
                    <a:pt x="2293" y="1462"/>
                    <a:pt x="2285" y="1486"/>
                  </a:cubicBezTo>
                  <a:cubicBezTo>
                    <a:pt x="2277" y="1502"/>
                    <a:pt x="2261" y="1517"/>
                    <a:pt x="2261" y="1533"/>
                  </a:cubicBezTo>
                  <a:cubicBezTo>
                    <a:pt x="2261" y="1549"/>
                    <a:pt x="2253" y="1565"/>
                    <a:pt x="2230" y="1573"/>
                  </a:cubicBezTo>
                  <a:cubicBezTo>
                    <a:pt x="2230" y="1573"/>
                    <a:pt x="2230" y="1573"/>
                    <a:pt x="2222" y="1573"/>
                  </a:cubicBezTo>
                  <a:cubicBezTo>
                    <a:pt x="2214" y="1573"/>
                    <a:pt x="2198" y="1573"/>
                    <a:pt x="2198" y="1581"/>
                  </a:cubicBezTo>
                  <a:cubicBezTo>
                    <a:pt x="2198" y="1581"/>
                    <a:pt x="2198" y="1581"/>
                    <a:pt x="2206" y="1589"/>
                  </a:cubicBezTo>
                  <a:cubicBezTo>
                    <a:pt x="2214" y="1589"/>
                    <a:pt x="2222" y="1589"/>
                    <a:pt x="2230" y="1589"/>
                  </a:cubicBezTo>
                  <a:cubicBezTo>
                    <a:pt x="2230" y="1581"/>
                    <a:pt x="2230" y="1581"/>
                    <a:pt x="2237" y="1581"/>
                  </a:cubicBezTo>
                  <a:cubicBezTo>
                    <a:pt x="2245" y="1581"/>
                    <a:pt x="2253" y="1589"/>
                    <a:pt x="2261" y="1612"/>
                  </a:cubicBezTo>
                  <a:cubicBezTo>
                    <a:pt x="2277" y="1636"/>
                    <a:pt x="2277" y="1652"/>
                    <a:pt x="2285" y="1668"/>
                  </a:cubicBezTo>
                  <a:cubicBezTo>
                    <a:pt x="2293" y="1691"/>
                    <a:pt x="2301" y="1707"/>
                    <a:pt x="2317" y="1739"/>
                  </a:cubicBezTo>
                  <a:cubicBezTo>
                    <a:pt x="2356" y="1802"/>
                    <a:pt x="2411" y="1857"/>
                    <a:pt x="2435" y="1865"/>
                  </a:cubicBezTo>
                  <a:cubicBezTo>
                    <a:pt x="2443" y="1865"/>
                    <a:pt x="2459" y="1873"/>
                    <a:pt x="2467" y="1873"/>
                  </a:cubicBezTo>
                  <a:cubicBezTo>
                    <a:pt x="2475" y="1873"/>
                    <a:pt x="2475" y="1873"/>
                    <a:pt x="2483" y="1865"/>
                  </a:cubicBezTo>
                  <a:cubicBezTo>
                    <a:pt x="2483" y="1865"/>
                    <a:pt x="2483" y="1857"/>
                    <a:pt x="2483" y="1849"/>
                  </a:cubicBezTo>
                  <a:cubicBezTo>
                    <a:pt x="2475" y="1841"/>
                    <a:pt x="2467" y="1826"/>
                    <a:pt x="2459" y="1818"/>
                  </a:cubicBezTo>
                  <a:cubicBezTo>
                    <a:pt x="2451" y="1810"/>
                    <a:pt x="2451" y="1802"/>
                    <a:pt x="2451" y="1802"/>
                  </a:cubicBezTo>
                  <a:cubicBezTo>
                    <a:pt x="2451" y="1794"/>
                    <a:pt x="2459" y="1794"/>
                    <a:pt x="2467" y="1802"/>
                  </a:cubicBezTo>
                  <a:cubicBezTo>
                    <a:pt x="2483" y="1802"/>
                    <a:pt x="2490" y="1810"/>
                    <a:pt x="2498" y="1810"/>
                  </a:cubicBezTo>
                  <a:cubicBezTo>
                    <a:pt x="2506" y="1818"/>
                    <a:pt x="2506" y="1826"/>
                    <a:pt x="2514" y="1818"/>
                  </a:cubicBezTo>
                  <a:cubicBezTo>
                    <a:pt x="2530" y="1810"/>
                    <a:pt x="2538" y="1810"/>
                    <a:pt x="2546" y="1818"/>
                  </a:cubicBezTo>
                  <a:cubicBezTo>
                    <a:pt x="2546" y="1826"/>
                    <a:pt x="2546" y="1834"/>
                    <a:pt x="2546" y="1849"/>
                  </a:cubicBezTo>
                  <a:cubicBezTo>
                    <a:pt x="2530" y="1881"/>
                    <a:pt x="2530" y="1913"/>
                    <a:pt x="2538" y="1936"/>
                  </a:cubicBezTo>
                  <a:cubicBezTo>
                    <a:pt x="2546" y="1960"/>
                    <a:pt x="2577" y="1992"/>
                    <a:pt x="2585" y="1992"/>
                  </a:cubicBezTo>
                  <a:lnTo>
                    <a:pt x="2585" y="1992"/>
                  </a:lnTo>
                  <a:cubicBezTo>
                    <a:pt x="2593" y="1992"/>
                    <a:pt x="2593" y="1984"/>
                    <a:pt x="2601" y="1984"/>
                  </a:cubicBezTo>
                  <a:cubicBezTo>
                    <a:pt x="2609" y="1984"/>
                    <a:pt x="2609" y="2000"/>
                    <a:pt x="2609" y="2007"/>
                  </a:cubicBezTo>
                  <a:cubicBezTo>
                    <a:pt x="2609" y="2023"/>
                    <a:pt x="2609" y="2023"/>
                    <a:pt x="2625" y="2031"/>
                  </a:cubicBezTo>
                  <a:lnTo>
                    <a:pt x="2633" y="2031"/>
                  </a:lnTo>
                  <a:cubicBezTo>
                    <a:pt x="2656" y="2039"/>
                    <a:pt x="2656" y="2047"/>
                    <a:pt x="2656" y="2071"/>
                  </a:cubicBezTo>
                  <a:lnTo>
                    <a:pt x="2656" y="2071"/>
                  </a:lnTo>
                  <a:cubicBezTo>
                    <a:pt x="2664" y="2102"/>
                    <a:pt x="2688" y="2150"/>
                    <a:pt x="2712" y="2189"/>
                  </a:cubicBezTo>
                  <a:cubicBezTo>
                    <a:pt x="2728" y="2205"/>
                    <a:pt x="2728" y="2221"/>
                    <a:pt x="2736" y="2229"/>
                  </a:cubicBezTo>
                  <a:cubicBezTo>
                    <a:pt x="2743" y="2260"/>
                    <a:pt x="2751" y="2269"/>
                    <a:pt x="2767" y="2269"/>
                  </a:cubicBezTo>
                  <a:cubicBezTo>
                    <a:pt x="2775" y="2269"/>
                    <a:pt x="2783" y="2269"/>
                    <a:pt x="2791" y="2260"/>
                  </a:cubicBezTo>
                  <a:cubicBezTo>
                    <a:pt x="2807" y="2260"/>
                    <a:pt x="2823" y="2253"/>
                    <a:pt x="2838" y="2253"/>
                  </a:cubicBezTo>
                  <a:cubicBezTo>
                    <a:pt x="2862" y="2253"/>
                    <a:pt x="2878" y="2260"/>
                    <a:pt x="2894" y="2276"/>
                  </a:cubicBezTo>
                  <a:cubicBezTo>
                    <a:pt x="2933" y="2316"/>
                    <a:pt x="2965" y="2355"/>
                    <a:pt x="2981" y="2387"/>
                  </a:cubicBezTo>
                  <a:cubicBezTo>
                    <a:pt x="2996" y="2419"/>
                    <a:pt x="3012" y="2434"/>
                    <a:pt x="3036" y="2442"/>
                  </a:cubicBezTo>
                  <a:cubicBezTo>
                    <a:pt x="3036" y="2442"/>
                    <a:pt x="3036" y="2450"/>
                    <a:pt x="3044" y="2450"/>
                  </a:cubicBezTo>
                  <a:cubicBezTo>
                    <a:pt x="3052" y="2458"/>
                    <a:pt x="3076" y="2474"/>
                    <a:pt x="3091" y="2474"/>
                  </a:cubicBezTo>
                  <a:cubicBezTo>
                    <a:pt x="3099" y="2474"/>
                    <a:pt x="3099" y="2474"/>
                    <a:pt x="3107" y="2466"/>
                  </a:cubicBezTo>
                  <a:cubicBezTo>
                    <a:pt x="3115" y="2466"/>
                    <a:pt x="3123" y="2466"/>
                    <a:pt x="3123" y="2474"/>
                  </a:cubicBezTo>
                  <a:cubicBezTo>
                    <a:pt x="3131" y="2482"/>
                    <a:pt x="3131" y="2490"/>
                    <a:pt x="3123" y="2498"/>
                  </a:cubicBezTo>
                  <a:cubicBezTo>
                    <a:pt x="3115" y="2498"/>
                    <a:pt x="3115" y="2506"/>
                    <a:pt x="3115" y="2506"/>
                  </a:cubicBezTo>
                  <a:cubicBezTo>
                    <a:pt x="3107" y="2513"/>
                    <a:pt x="3107" y="2513"/>
                    <a:pt x="3099" y="2513"/>
                  </a:cubicBezTo>
                  <a:cubicBezTo>
                    <a:pt x="3099" y="2513"/>
                    <a:pt x="3091" y="2513"/>
                    <a:pt x="3083" y="2506"/>
                  </a:cubicBezTo>
                  <a:cubicBezTo>
                    <a:pt x="3067" y="2498"/>
                    <a:pt x="3060" y="2490"/>
                    <a:pt x="3052" y="2490"/>
                  </a:cubicBezTo>
                  <a:cubicBezTo>
                    <a:pt x="3044" y="2490"/>
                    <a:pt x="3044" y="2490"/>
                    <a:pt x="3036" y="2498"/>
                  </a:cubicBezTo>
                  <a:lnTo>
                    <a:pt x="3028" y="2506"/>
                  </a:lnTo>
                  <a:cubicBezTo>
                    <a:pt x="3020" y="2513"/>
                    <a:pt x="3012" y="2529"/>
                    <a:pt x="3012" y="2529"/>
                  </a:cubicBezTo>
                  <a:cubicBezTo>
                    <a:pt x="3012" y="2537"/>
                    <a:pt x="3028" y="2545"/>
                    <a:pt x="3044" y="2553"/>
                  </a:cubicBezTo>
                  <a:cubicBezTo>
                    <a:pt x="3067" y="2561"/>
                    <a:pt x="3083" y="2569"/>
                    <a:pt x="3083" y="2569"/>
                  </a:cubicBezTo>
                  <a:cubicBezTo>
                    <a:pt x="3091" y="2569"/>
                    <a:pt x="3091" y="2569"/>
                    <a:pt x="3091" y="2561"/>
                  </a:cubicBezTo>
                  <a:cubicBezTo>
                    <a:pt x="3099" y="2561"/>
                    <a:pt x="3107" y="2553"/>
                    <a:pt x="3115" y="2553"/>
                  </a:cubicBezTo>
                  <a:cubicBezTo>
                    <a:pt x="3123" y="2553"/>
                    <a:pt x="3123" y="2545"/>
                    <a:pt x="3131" y="2545"/>
                  </a:cubicBezTo>
                  <a:cubicBezTo>
                    <a:pt x="3139" y="2537"/>
                    <a:pt x="3147" y="2529"/>
                    <a:pt x="3178" y="2537"/>
                  </a:cubicBezTo>
                  <a:cubicBezTo>
                    <a:pt x="3186" y="2537"/>
                    <a:pt x="3186" y="2537"/>
                    <a:pt x="3186" y="2537"/>
                  </a:cubicBezTo>
                  <a:cubicBezTo>
                    <a:pt x="3202" y="2537"/>
                    <a:pt x="3210" y="2545"/>
                    <a:pt x="3218" y="2545"/>
                  </a:cubicBezTo>
                  <a:cubicBezTo>
                    <a:pt x="3226" y="2545"/>
                    <a:pt x="3234" y="2537"/>
                    <a:pt x="3241" y="2529"/>
                  </a:cubicBezTo>
                  <a:cubicBezTo>
                    <a:pt x="3249" y="2506"/>
                    <a:pt x="3265" y="2474"/>
                    <a:pt x="3289" y="2474"/>
                  </a:cubicBezTo>
                  <a:close/>
                  <a:moveTo>
                    <a:pt x="3265" y="1944"/>
                  </a:moveTo>
                  <a:lnTo>
                    <a:pt x="3265" y="1944"/>
                  </a:lnTo>
                  <a:cubicBezTo>
                    <a:pt x="3265" y="1944"/>
                    <a:pt x="3257" y="1944"/>
                    <a:pt x="3257" y="1936"/>
                  </a:cubicBezTo>
                  <a:cubicBezTo>
                    <a:pt x="3249" y="1936"/>
                    <a:pt x="3241" y="1936"/>
                    <a:pt x="3226" y="1936"/>
                  </a:cubicBezTo>
                  <a:cubicBezTo>
                    <a:pt x="3194" y="1929"/>
                    <a:pt x="3194" y="1921"/>
                    <a:pt x="3186" y="1905"/>
                  </a:cubicBezTo>
                  <a:cubicBezTo>
                    <a:pt x="3186" y="1897"/>
                    <a:pt x="3178" y="1897"/>
                    <a:pt x="3178" y="1889"/>
                  </a:cubicBezTo>
                  <a:cubicBezTo>
                    <a:pt x="3162" y="1865"/>
                    <a:pt x="3154" y="1865"/>
                    <a:pt x="3131" y="1857"/>
                  </a:cubicBezTo>
                  <a:lnTo>
                    <a:pt x="3123" y="1857"/>
                  </a:lnTo>
                  <a:cubicBezTo>
                    <a:pt x="3115" y="1857"/>
                    <a:pt x="3107" y="1849"/>
                    <a:pt x="3107" y="1841"/>
                  </a:cubicBezTo>
                  <a:cubicBezTo>
                    <a:pt x="3099" y="1834"/>
                    <a:pt x="3107" y="1826"/>
                    <a:pt x="3107" y="1818"/>
                  </a:cubicBezTo>
                  <a:cubicBezTo>
                    <a:pt x="3115" y="1818"/>
                    <a:pt x="3115" y="1810"/>
                    <a:pt x="3115" y="1810"/>
                  </a:cubicBezTo>
                  <a:cubicBezTo>
                    <a:pt x="3123" y="1786"/>
                    <a:pt x="3162" y="1754"/>
                    <a:pt x="3170" y="1747"/>
                  </a:cubicBezTo>
                  <a:cubicBezTo>
                    <a:pt x="3186" y="1731"/>
                    <a:pt x="3194" y="1723"/>
                    <a:pt x="3194" y="1707"/>
                  </a:cubicBezTo>
                  <a:cubicBezTo>
                    <a:pt x="3194" y="1691"/>
                    <a:pt x="3218" y="1683"/>
                    <a:pt x="3218" y="1683"/>
                  </a:cubicBezTo>
                  <a:cubicBezTo>
                    <a:pt x="3218" y="1683"/>
                    <a:pt x="3218" y="1683"/>
                    <a:pt x="3226" y="1683"/>
                  </a:cubicBezTo>
                  <a:cubicBezTo>
                    <a:pt x="3241" y="1683"/>
                    <a:pt x="3289" y="1754"/>
                    <a:pt x="3297" y="1770"/>
                  </a:cubicBezTo>
                  <a:cubicBezTo>
                    <a:pt x="3313" y="1794"/>
                    <a:pt x="3320" y="1841"/>
                    <a:pt x="3305" y="1857"/>
                  </a:cubicBezTo>
                  <a:cubicBezTo>
                    <a:pt x="3305" y="1857"/>
                    <a:pt x="3305" y="1857"/>
                    <a:pt x="3297" y="1857"/>
                  </a:cubicBezTo>
                  <a:cubicBezTo>
                    <a:pt x="3289" y="1865"/>
                    <a:pt x="3281" y="1873"/>
                    <a:pt x="3281" y="1913"/>
                  </a:cubicBezTo>
                  <a:cubicBezTo>
                    <a:pt x="3281" y="1929"/>
                    <a:pt x="3281" y="1944"/>
                    <a:pt x="3265" y="1944"/>
                  </a:cubicBezTo>
                  <a:close/>
                  <a:moveTo>
                    <a:pt x="3226" y="1691"/>
                  </a:moveTo>
                  <a:lnTo>
                    <a:pt x="3226" y="1691"/>
                  </a:lnTo>
                  <a:lnTo>
                    <a:pt x="3226" y="1691"/>
                  </a:lnTo>
                  <a:cubicBezTo>
                    <a:pt x="3218" y="1691"/>
                    <a:pt x="3202" y="1699"/>
                    <a:pt x="3202" y="1707"/>
                  </a:cubicBezTo>
                  <a:cubicBezTo>
                    <a:pt x="3202" y="1723"/>
                    <a:pt x="3194" y="1739"/>
                    <a:pt x="3178" y="1747"/>
                  </a:cubicBezTo>
                  <a:cubicBezTo>
                    <a:pt x="3162" y="1763"/>
                    <a:pt x="3123" y="1794"/>
                    <a:pt x="3123" y="1810"/>
                  </a:cubicBezTo>
                  <a:cubicBezTo>
                    <a:pt x="3123" y="1818"/>
                    <a:pt x="3115" y="1818"/>
                    <a:pt x="3115" y="1826"/>
                  </a:cubicBezTo>
                  <a:cubicBezTo>
                    <a:pt x="3115" y="1834"/>
                    <a:pt x="3107" y="1834"/>
                    <a:pt x="3107" y="1841"/>
                  </a:cubicBezTo>
                  <a:cubicBezTo>
                    <a:pt x="3115" y="1841"/>
                    <a:pt x="3115" y="1849"/>
                    <a:pt x="3123" y="1849"/>
                  </a:cubicBezTo>
                  <a:cubicBezTo>
                    <a:pt x="3131" y="1849"/>
                    <a:pt x="3131" y="1849"/>
                    <a:pt x="3139" y="1849"/>
                  </a:cubicBezTo>
                  <a:cubicBezTo>
                    <a:pt x="3154" y="1857"/>
                    <a:pt x="3162" y="1857"/>
                    <a:pt x="3178" y="1881"/>
                  </a:cubicBezTo>
                  <a:cubicBezTo>
                    <a:pt x="3186" y="1889"/>
                    <a:pt x="3186" y="1897"/>
                    <a:pt x="3194" y="1905"/>
                  </a:cubicBezTo>
                  <a:cubicBezTo>
                    <a:pt x="3194" y="1913"/>
                    <a:pt x="3202" y="1921"/>
                    <a:pt x="3226" y="1929"/>
                  </a:cubicBezTo>
                  <a:cubicBezTo>
                    <a:pt x="3241" y="1929"/>
                    <a:pt x="3249" y="1929"/>
                    <a:pt x="3257" y="1929"/>
                  </a:cubicBezTo>
                  <a:cubicBezTo>
                    <a:pt x="3265" y="1936"/>
                    <a:pt x="3265" y="1936"/>
                    <a:pt x="3265" y="1936"/>
                  </a:cubicBezTo>
                  <a:cubicBezTo>
                    <a:pt x="3273" y="1936"/>
                    <a:pt x="3273" y="1936"/>
                    <a:pt x="3273" y="1913"/>
                  </a:cubicBezTo>
                  <a:cubicBezTo>
                    <a:pt x="3273" y="1873"/>
                    <a:pt x="3281" y="1865"/>
                    <a:pt x="3297" y="1857"/>
                  </a:cubicBezTo>
                  <a:cubicBezTo>
                    <a:pt x="3297" y="1849"/>
                    <a:pt x="3297" y="1849"/>
                    <a:pt x="3297" y="1849"/>
                  </a:cubicBezTo>
                  <a:cubicBezTo>
                    <a:pt x="3313" y="1841"/>
                    <a:pt x="3305" y="1802"/>
                    <a:pt x="3289" y="1778"/>
                  </a:cubicBezTo>
                  <a:cubicBezTo>
                    <a:pt x="3273" y="1747"/>
                    <a:pt x="3234" y="1691"/>
                    <a:pt x="3226" y="1691"/>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859" name="Freeform 405"/>
            <p:cNvSpPr>
              <a:spLocks noChangeArrowheads="1"/>
            </p:cNvSpPr>
            <p:nvPr/>
          </p:nvSpPr>
          <p:spPr bwMode="auto">
            <a:xfrm>
              <a:off x="18459599" y="7940303"/>
              <a:ext cx="707388" cy="1231552"/>
            </a:xfrm>
            <a:custGeom>
              <a:avLst/>
              <a:gdLst>
                <a:gd name="T0" fmla="*/ 1273 w 1345"/>
                <a:gd name="T1" fmla="*/ 87 h 2341"/>
                <a:gd name="T2" fmla="*/ 1273 w 1345"/>
                <a:gd name="T3" fmla="*/ 87 h 2341"/>
                <a:gd name="T4" fmla="*/ 1257 w 1345"/>
                <a:gd name="T5" fmla="*/ 39 h 2341"/>
                <a:gd name="T6" fmla="*/ 1233 w 1345"/>
                <a:gd name="T7" fmla="*/ 0 h 2341"/>
                <a:gd name="T8" fmla="*/ 450 w 1345"/>
                <a:gd name="T9" fmla="*/ 63 h 2341"/>
                <a:gd name="T10" fmla="*/ 427 w 1345"/>
                <a:gd name="T11" fmla="*/ 110 h 2341"/>
                <a:gd name="T12" fmla="*/ 411 w 1345"/>
                <a:gd name="T13" fmla="*/ 142 h 2341"/>
                <a:gd name="T14" fmla="*/ 363 w 1345"/>
                <a:gd name="T15" fmla="*/ 174 h 2341"/>
                <a:gd name="T16" fmla="*/ 340 w 1345"/>
                <a:gd name="T17" fmla="*/ 276 h 2341"/>
                <a:gd name="T18" fmla="*/ 324 w 1345"/>
                <a:gd name="T19" fmla="*/ 348 h 2341"/>
                <a:gd name="T20" fmla="*/ 284 w 1345"/>
                <a:gd name="T21" fmla="*/ 395 h 2341"/>
                <a:gd name="T22" fmla="*/ 213 w 1345"/>
                <a:gd name="T23" fmla="*/ 458 h 2341"/>
                <a:gd name="T24" fmla="*/ 213 w 1345"/>
                <a:gd name="T25" fmla="*/ 498 h 2341"/>
                <a:gd name="T26" fmla="*/ 213 w 1345"/>
                <a:gd name="T27" fmla="*/ 529 h 2341"/>
                <a:gd name="T28" fmla="*/ 190 w 1345"/>
                <a:gd name="T29" fmla="*/ 561 h 2341"/>
                <a:gd name="T30" fmla="*/ 150 w 1345"/>
                <a:gd name="T31" fmla="*/ 593 h 2341"/>
                <a:gd name="T32" fmla="*/ 150 w 1345"/>
                <a:gd name="T33" fmla="*/ 672 h 2341"/>
                <a:gd name="T34" fmla="*/ 126 w 1345"/>
                <a:gd name="T35" fmla="*/ 735 h 2341"/>
                <a:gd name="T36" fmla="*/ 126 w 1345"/>
                <a:gd name="T37" fmla="*/ 806 h 2341"/>
                <a:gd name="T38" fmla="*/ 142 w 1345"/>
                <a:gd name="T39" fmla="*/ 869 h 2341"/>
                <a:gd name="T40" fmla="*/ 166 w 1345"/>
                <a:gd name="T41" fmla="*/ 932 h 2341"/>
                <a:gd name="T42" fmla="*/ 158 w 1345"/>
                <a:gd name="T43" fmla="*/ 988 h 2341"/>
                <a:gd name="T44" fmla="*/ 158 w 1345"/>
                <a:gd name="T45" fmla="*/ 1043 h 2341"/>
                <a:gd name="T46" fmla="*/ 190 w 1345"/>
                <a:gd name="T47" fmla="*/ 1106 h 2341"/>
                <a:gd name="T48" fmla="*/ 166 w 1345"/>
                <a:gd name="T49" fmla="*/ 1178 h 2341"/>
                <a:gd name="T50" fmla="*/ 205 w 1345"/>
                <a:gd name="T51" fmla="*/ 1257 h 2341"/>
                <a:gd name="T52" fmla="*/ 213 w 1345"/>
                <a:gd name="T53" fmla="*/ 1296 h 2341"/>
                <a:gd name="T54" fmla="*/ 221 w 1345"/>
                <a:gd name="T55" fmla="*/ 1336 h 2341"/>
                <a:gd name="T56" fmla="*/ 253 w 1345"/>
                <a:gd name="T57" fmla="*/ 1383 h 2341"/>
                <a:gd name="T58" fmla="*/ 166 w 1345"/>
                <a:gd name="T59" fmla="*/ 1431 h 2341"/>
                <a:gd name="T60" fmla="*/ 221 w 1345"/>
                <a:gd name="T61" fmla="*/ 1470 h 2341"/>
                <a:gd name="T62" fmla="*/ 174 w 1345"/>
                <a:gd name="T63" fmla="*/ 1565 h 2341"/>
                <a:gd name="T64" fmla="*/ 142 w 1345"/>
                <a:gd name="T65" fmla="*/ 1596 h 2341"/>
                <a:gd name="T66" fmla="*/ 134 w 1345"/>
                <a:gd name="T67" fmla="*/ 1644 h 2341"/>
                <a:gd name="T68" fmla="*/ 103 w 1345"/>
                <a:gd name="T69" fmla="*/ 1660 h 2341"/>
                <a:gd name="T70" fmla="*/ 103 w 1345"/>
                <a:gd name="T71" fmla="*/ 1699 h 2341"/>
                <a:gd name="T72" fmla="*/ 63 w 1345"/>
                <a:gd name="T73" fmla="*/ 1723 h 2341"/>
                <a:gd name="T74" fmla="*/ 55 w 1345"/>
                <a:gd name="T75" fmla="*/ 1786 h 2341"/>
                <a:gd name="T76" fmla="*/ 39 w 1345"/>
                <a:gd name="T77" fmla="*/ 1826 h 2341"/>
                <a:gd name="T78" fmla="*/ 31 w 1345"/>
                <a:gd name="T79" fmla="*/ 1889 h 2341"/>
                <a:gd name="T80" fmla="*/ 15 w 1345"/>
                <a:gd name="T81" fmla="*/ 1929 h 2341"/>
                <a:gd name="T82" fmla="*/ 31 w 1345"/>
                <a:gd name="T83" fmla="*/ 1984 h 2341"/>
                <a:gd name="T84" fmla="*/ 39 w 1345"/>
                <a:gd name="T85" fmla="*/ 2000 h 2341"/>
                <a:gd name="T86" fmla="*/ 774 w 1345"/>
                <a:gd name="T87" fmla="*/ 1968 h 2341"/>
                <a:gd name="T88" fmla="*/ 790 w 1345"/>
                <a:gd name="T89" fmla="*/ 1992 h 2341"/>
                <a:gd name="T90" fmla="*/ 759 w 1345"/>
                <a:gd name="T91" fmla="*/ 2118 h 2341"/>
                <a:gd name="T92" fmla="*/ 830 w 1345"/>
                <a:gd name="T93" fmla="*/ 2205 h 2341"/>
                <a:gd name="T94" fmla="*/ 917 w 1345"/>
                <a:gd name="T95" fmla="*/ 2340 h 2341"/>
                <a:gd name="T96" fmla="*/ 933 w 1345"/>
                <a:gd name="T97" fmla="*/ 2324 h 2341"/>
                <a:gd name="T98" fmla="*/ 988 w 1345"/>
                <a:gd name="T99" fmla="*/ 2261 h 2341"/>
                <a:gd name="T100" fmla="*/ 1059 w 1345"/>
                <a:gd name="T101" fmla="*/ 2245 h 2341"/>
                <a:gd name="T102" fmla="*/ 1154 w 1345"/>
                <a:gd name="T103" fmla="*/ 2205 h 2341"/>
                <a:gd name="T104" fmla="*/ 1265 w 1345"/>
                <a:gd name="T105" fmla="*/ 2213 h 2341"/>
                <a:gd name="T106" fmla="*/ 1328 w 1345"/>
                <a:gd name="T107" fmla="*/ 2213 h 2341"/>
                <a:gd name="T108" fmla="*/ 1344 w 1345"/>
                <a:gd name="T109" fmla="*/ 2205 h 2341"/>
                <a:gd name="T110" fmla="*/ 1257 w 1345"/>
                <a:gd name="T111" fmla="*/ 1541 h 2341"/>
                <a:gd name="T112" fmla="*/ 1273 w 1345"/>
                <a:gd name="T113" fmla="*/ 87 h 2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45" h="2341">
                  <a:moveTo>
                    <a:pt x="1273" y="87"/>
                  </a:moveTo>
                  <a:lnTo>
                    <a:pt x="1273" y="87"/>
                  </a:lnTo>
                  <a:cubicBezTo>
                    <a:pt x="1273" y="71"/>
                    <a:pt x="1288" y="63"/>
                    <a:pt x="1257" y="39"/>
                  </a:cubicBezTo>
                  <a:cubicBezTo>
                    <a:pt x="1249" y="31"/>
                    <a:pt x="1241" y="15"/>
                    <a:pt x="1233" y="0"/>
                  </a:cubicBezTo>
                  <a:cubicBezTo>
                    <a:pt x="940" y="31"/>
                    <a:pt x="664" y="55"/>
                    <a:pt x="450" y="63"/>
                  </a:cubicBezTo>
                  <a:cubicBezTo>
                    <a:pt x="450" y="63"/>
                    <a:pt x="427" y="71"/>
                    <a:pt x="427" y="110"/>
                  </a:cubicBezTo>
                  <a:cubicBezTo>
                    <a:pt x="427" y="142"/>
                    <a:pt x="427" y="134"/>
                    <a:pt x="411" y="142"/>
                  </a:cubicBezTo>
                  <a:cubicBezTo>
                    <a:pt x="395" y="142"/>
                    <a:pt x="371" y="142"/>
                    <a:pt x="363" y="174"/>
                  </a:cubicBezTo>
                  <a:cubicBezTo>
                    <a:pt x="363" y="205"/>
                    <a:pt x="355" y="261"/>
                    <a:pt x="340" y="276"/>
                  </a:cubicBezTo>
                  <a:cubicBezTo>
                    <a:pt x="324" y="292"/>
                    <a:pt x="324" y="316"/>
                    <a:pt x="324" y="348"/>
                  </a:cubicBezTo>
                  <a:cubicBezTo>
                    <a:pt x="324" y="371"/>
                    <a:pt x="316" y="387"/>
                    <a:pt x="284" y="395"/>
                  </a:cubicBezTo>
                  <a:cubicBezTo>
                    <a:pt x="253" y="403"/>
                    <a:pt x="213" y="426"/>
                    <a:pt x="213" y="458"/>
                  </a:cubicBezTo>
                  <a:cubicBezTo>
                    <a:pt x="221" y="482"/>
                    <a:pt x="229" y="490"/>
                    <a:pt x="213" y="498"/>
                  </a:cubicBezTo>
                  <a:cubicBezTo>
                    <a:pt x="205" y="514"/>
                    <a:pt x="205" y="521"/>
                    <a:pt x="213" y="529"/>
                  </a:cubicBezTo>
                  <a:cubicBezTo>
                    <a:pt x="221" y="545"/>
                    <a:pt x="213" y="561"/>
                    <a:pt x="190" y="561"/>
                  </a:cubicBezTo>
                  <a:cubicBezTo>
                    <a:pt x="166" y="561"/>
                    <a:pt x="150" y="561"/>
                    <a:pt x="150" y="593"/>
                  </a:cubicBezTo>
                  <a:cubicBezTo>
                    <a:pt x="158" y="624"/>
                    <a:pt x="181" y="664"/>
                    <a:pt x="150" y="672"/>
                  </a:cubicBezTo>
                  <a:cubicBezTo>
                    <a:pt x="126" y="688"/>
                    <a:pt x="126" y="719"/>
                    <a:pt x="126" y="735"/>
                  </a:cubicBezTo>
                  <a:cubicBezTo>
                    <a:pt x="126" y="759"/>
                    <a:pt x="142" y="790"/>
                    <a:pt x="126" y="806"/>
                  </a:cubicBezTo>
                  <a:cubicBezTo>
                    <a:pt x="110" y="822"/>
                    <a:pt x="118" y="846"/>
                    <a:pt x="142" y="869"/>
                  </a:cubicBezTo>
                  <a:cubicBezTo>
                    <a:pt x="166" y="901"/>
                    <a:pt x="174" y="909"/>
                    <a:pt x="166" y="932"/>
                  </a:cubicBezTo>
                  <a:cubicBezTo>
                    <a:pt x="158" y="956"/>
                    <a:pt x="150" y="972"/>
                    <a:pt x="158" y="988"/>
                  </a:cubicBezTo>
                  <a:cubicBezTo>
                    <a:pt x="174" y="1012"/>
                    <a:pt x="142" y="996"/>
                    <a:pt x="158" y="1043"/>
                  </a:cubicBezTo>
                  <a:cubicBezTo>
                    <a:pt x="166" y="1091"/>
                    <a:pt x="181" y="1091"/>
                    <a:pt x="190" y="1106"/>
                  </a:cubicBezTo>
                  <a:cubicBezTo>
                    <a:pt x="190" y="1130"/>
                    <a:pt x="150" y="1162"/>
                    <a:pt x="166" y="1178"/>
                  </a:cubicBezTo>
                  <a:cubicBezTo>
                    <a:pt x="181" y="1193"/>
                    <a:pt x="158" y="1265"/>
                    <a:pt x="205" y="1257"/>
                  </a:cubicBezTo>
                  <a:cubicBezTo>
                    <a:pt x="205" y="1257"/>
                    <a:pt x="221" y="1280"/>
                    <a:pt x="213" y="1296"/>
                  </a:cubicBezTo>
                  <a:cubicBezTo>
                    <a:pt x="205" y="1320"/>
                    <a:pt x="190" y="1320"/>
                    <a:pt x="221" y="1336"/>
                  </a:cubicBezTo>
                  <a:cubicBezTo>
                    <a:pt x="261" y="1352"/>
                    <a:pt x="276" y="1375"/>
                    <a:pt x="253" y="1383"/>
                  </a:cubicBezTo>
                  <a:cubicBezTo>
                    <a:pt x="237" y="1383"/>
                    <a:pt x="126" y="1407"/>
                    <a:pt x="166" y="1431"/>
                  </a:cubicBezTo>
                  <a:cubicBezTo>
                    <a:pt x="213" y="1454"/>
                    <a:pt x="229" y="1446"/>
                    <a:pt x="221" y="1470"/>
                  </a:cubicBezTo>
                  <a:cubicBezTo>
                    <a:pt x="221" y="1494"/>
                    <a:pt x="181" y="1557"/>
                    <a:pt x="174" y="1565"/>
                  </a:cubicBezTo>
                  <a:cubicBezTo>
                    <a:pt x="158" y="1573"/>
                    <a:pt x="134" y="1565"/>
                    <a:pt x="142" y="1596"/>
                  </a:cubicBezTo>
                  <a:cubicBezTo>
                    <a:pt x="142" y="1628"/>
                    <a:pt x="142" y="1636"/>
                    <a:pt x="134" y="1644"/>
                  </a:cubicBezTo>
                  <a:cubicBezTo>
                    <a:pt x="126" y="1644"/>
                    <a:pt x="95" y="1636"/>
                    <a:pt x="103" y="1660"/>
                  </a:cubicBezTo>
                  <a:cubicBezTo>
                    <a:pt x="103" y="1676"/>
                    <a:pt x="118" y="1699"/>
                    <a:pt x="103" y="1699"/>
                  </a:cubicBezTo>
                  <a:cubicBezTo>
                    <a:pt x="87" y="1707"/>
                    <a:pt x="63" y="1699"/>
                    <a:pt x="63" y="1723"/>
                  </a:cubicBezTo>
                  <a:cubicBezTo>
                    <a:pt x="63" y="1747"/>
                    <a:pt x="63" y="1786"/>
                    <a:pt x="55" y="1786"/>
                  </a:cubicBezTo>
                  <a:cubicBezTo>
                    <a:pt x="47" y="1786"/>
                    <a:pt x="31" y="1810"/>
                    <a:pt x="39" y="1826"/>
                  </a:cubicBezTo>
                  <a:cubicBezTo>
                    <a:pt x="47" y="1842"/>
                    <a:pt x="47" y="1881"/>
                    <a:pt x="31" y="1889"/>
                  </a:cubicBezTo>
                  <a:cubicBezTo>
                    <a:pt x="23" y="1897"/>
                    <a:pt x="0" y="1913"/>
                    <a:pt x="15" y="1929"/>
                  </a:cubicBezTo>
                  <a:cubicBezTo>
                    <a:pt x="31" y="1952"/>
                    <a:pt x="39" y="1976"/>
                    <a:pt x="31" y="1984"/>
                  </a:cubicBezTo>
                  <a:cubicBezTo>
                    <a:pt x="23" y="1992"/>
                    <a:pt x="15" y="2000"/>
                    <a:pt x="39" y="2000"/>
                  </a:cubicBezTo>
                  <a:cubicBezTo>
                    <a:pt x="55" y="2008"/>
                    <a:pt x="774" y="1968"/>
                    <a:pt x="774" y="1968"/>
                  </a:cubicBezTo>
                  <a:cubicBezTo>
                    <a:pt x="774" y="1968"/>
                    <a:pt x="806" y="1976"/>
                    <a:pt x="790" y="1992"/>
                  </a:cubicBezTo>
                  <a:cubicBezTo>
                    <a:pt x="782" y="2008"/>
                    <a:pt x="719" y="2063"/>
                    <a:pt x="759" y="2118"/>
                  </a:cubicBezTo>
                  <a:cubicBezTo>
                    <a:pt x="798" y="2174"/>
                    <a:pt x="822" y="2174"/>
                    <a:pt x="830" y="2205"/>
                  </a:cubicBezTo>
                  <a:cubicBezTo>
                    <a:pt x="846" y="2245"/>
                    <a:pt x="909" y="2332"/>
                    <a:pt x="917" y="2340"/>
                  </a:cubicBezTo>
                  <a:cubicBezTo>
                    <a:pt x="917" y="2340"/>
                    <a:pt x="925" y="2332"/>
                    <a:pt x="933" y="2324"/>
                  </a:cubicBezTo>
                  <a:cubicBezTo>
                    <a:pt x="956" y="2292"/>
                    <a:pt x="964" y="2284"/>
                    <a:pt x="988" y="2261"/>
                  </a:cubicBezTo>
                  <a:cubicBezTo>
                    <a:pt x="1012" y="2237"/>
                    <a:pt x="1035" y="2261"/>
                    <a:pt x="1059" y="2245"/>
                  </a:cubicBezTo>
                  <a:cubicBezTo>
                    <a:pt x="1091" y="2229"/>
                    <a:pt x="1122" y="2189"/>
                    <a:pt x="1154" y="2205"/>
                  </a:cubicBezTo>
                  <a:cubicBezTo>
                    <a:pt x="1193" y="2213"/>
                    <a:pt x="1241" y="2229"/>
                    <a:pt x="1265" y="2213"/>
                  </a:cubicBezTo>
                  <a:cubicBezTo>
                    <a:pt x="1296" y="2197"/>
                    <a:pt x="1304" y="2237"/>
                    <a:pt x="1328" y="2213"/>
                  </a:cubicBezTo>
                  <a:cubicBezTo>
                    <a:pt x="1336" y="2213"/>
                    <a:pt x="1336" y="2213"/>
                    <a:pt x="1344" y="2205"/>
                  </a:cubicBezTo>
                  <a:cubicBezTo>
                    <a:pt x="1257" y="1541"/>
                    <a:pt x="1257" y="1541"/>
                    <a:pt x="1257" y="1541"/>
                  </a:cubicBezTo>
                  <a:cubicBezTo>
                    <a:pt x="1257" y="1541"/>
                    <a:pt x="1273" y="102"/>
                    <a:pt x="1273" y="87"/>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860" name="Freeform 406"/>
            <p:cNvSpPr>
              <a:spLocks noChangeArrowheads="1"/>
            </p:cNvSpPr>
            <p:nvPr/>
          </p:nvSpPr>
          <p:spPr bwMode="auto">
            <a:xfrm>
              <a:off x="18459599" y="7940303"/>
              <a:ext cx="707388" cy="1236192"/>
            </a:xfrm>
            <a:custGeom>
              <a:avLst/>
              <a:gdLst>
                <a:gd name="T0" fmla="*/ 893 w 1345"/>
                <a:gd name="T1" fmla="*/ 2324 h 2349"/>
                <a:gd name="T2" fmla="*/ 790 w 1345"/>
                <a:gd name="T3" fmla="*/ 1992 h 2349"/>
                <a:gd name="T4" fmla="*/ 47 w 1345"/>
                <a:gd name="T5" fmla="*/ 2008 h 2349"/>
                <a:gd name="T6" fmla="*/ 23 w 1345"/>
                <a:gd name="T7" fmla="*/ 1984 h 2349"/>
                <a:gd name="T8" fmla="*/ 39 w 1345"/>
                <a:gd name="T9" fmla="*/ 1881 h 2349"/>
                <a:gd name="T10" fmla="*/ 55 w 1345"/>
                <a:gd name="T11" fmla="*/ 1747 h 2349"/>
                <a:gd name="T12" fmla="*/ 103 w 1345"/>
                <a:gd name="T13" fmla="*/ 1683 h 2349"/>
                <a:gd name="T14" fmla="*/ 134 w 1345"/>
                <a:gd name="T15" fmla="*/ 1636 h 2349"/>
                <a:gd name="T16" fmla="*/ 221 w 1345"/>
                <a:gd name="T17" fmla="*/ 1470 h 2349"/>
                <a:gd name="T18" fmla="*/ 237 w 1345"/>
                <a:gd name="T19" fmla="*/ 1383 h 2349"/>
                <a:gd name="T20" fmla="*/ 197 w 1345"/>
                <a:gd name="T21" fmla="*/ 1328 h 2349"/>
                <a:gd name="T22" fmla="*/ 166 w 1345"/>
                <a:gd name="T23" fmla="*/ 1209 h 2349"/>
                <a:gd name="T24" fmla="*/ 174 w 1345"/>
                <a:gd name="T25" fmla="*/ 1099 h 2349"/>
                <a:gd name="T26" fmla="*/ 158 w 1345"/>
                <a:gd name="T27" fmla="*/ 948 h 2349"/>
                <a:gd name="T28" fmla="*/ 126 w 1345"/>
                <a:gd name="T29" fmla="*/ 806 h 2349"/>
                <a:gd name="T30" fmla="*/ 158 w 1345"/>
                <a:gd name="T31" fmla="*/ 624 h 2349"/>
                <a:gd name="T32" fmla="*/ 190 w 1345"/>
                <a:gd name="T33" fmla="*/ 561 h 2349"/>
                <a:gd name="T34" fmla="*/ 213 w 1345"/>
                <a:gd name="T35" fmla="*/ 498 h 2349"/>
                <a:gd name="T36" fmla="*/ 316 w 1345"/>
                <a:gd name="T37" fmla="*/ 348 h 2349"/>
                <a:gd name="T38" fmla="*/ 403 w 1345"/>
                <a:gd name="T39" fmla="*/ 134 h 2349"/>
                <a:gd name="T40" fmla="*/ 450 w 1345"/>
                <a:gd name="T41" fmla="*/ 63 h 2349"/>
                <a:gd name="T42" fmla="*/ 1233 w 1345"/>
                <a:gd name="T43" fmla="*/ 0 h 2349"/>
                <a:gd name="T44" fmla="*/ 1265 w 1345"/>
                <a:gd name="T45" fmla="*/ 1541 h 2349"/>
                <a:gd name="T46" fmla="*/ 1312 w 1345"/>
                <a:gd name="T47" fmla="*/ 2229 h 2349"/>
                <a:gd name="T48" fmla="*/ 1233 w 1345"/>
                <a:gd name="T49" fmla="*/ 2229 h 2349"/>
                <a:gd name="T50" fmla="*/ 1067 w 1345"/>
                <a:gd name="T51" fmla="*/ 2245 h 2349"/>
                <a:gd name="T52" fmla="*/ 964 w 1345"/>
                <a:gd name="T53" fmla="*/ 2292 h 2349"/>
                <a:gd name="T54" fmla="*/ 774 w 1345"/>
                <a:gd name="T55" fmla="*/ 1960 h 2349"/>
                <a:gd name="T56" fmla="*/ 798 w 1345"/>
                <a:gd name="T57" fmla="*/ 1992 h 2349"/>
                <a:gd name="T58" fmla="*/ 838 w 1345"/>
                <a:gd name="T59" fmla="*/ 2205 h 2349"/>
                <a:gd name="T60" fmla="*/ 956 w 1345"/>
                <a:gd name="T61" fmla="*/ 2292 h 2349"/>
                <a:gd name="T62" fmla="*/ 1035 w 1345"/>
                <a:gd name="T63" fmla="*/ 2245 h 2349"/>
                <a:gd name="T64" fmla="*/ 1162 w 1345"/>
                <a:gd name="T65" fmla="*/ 2197 h 2349"/>
                <a:gd name="T66" fmla="*/ 1296 w 1345"/>
                <a:gd name="T67" fmla="*/ 2213 h 2349"/>
                <a:gd name="T68" fmla="*/ 1257 w 1345"/>
                <a:gd name="T69" fmla="*/ 1541 h 2349"/>
                <a:gd name="T70" fmla="*/ 1233 w 1345"/>
                <a:gd name="T71" fmla="*/ 8 h 2349"/>
                <a:gd name="T72" fmla="*/ 411 w 1345"/>
                <a:gd name="T73" fmla="*/ 142 h 2349"/>
                <a:gd name="T74" fmla="*/ 340 w 1345"/>
                <a:gd name="T75" fmla="*/ 276 h 2349"/>
                <a:gd name="T76" fmla="*/ 221 w 1345"/>
                <a:gd name="T77" fmla="*/ 474 h 2349"/>
                <a:gd name="T78" fmla="*/ 221 w 1345"/>
                <a:gd name="T79" fmla="*/ 553 h 2349"/>
                <a:gd name="T80" fmla="*/ 158 w 1345"/>
                <a:gd name="T81" fmla="*/ 593 h 2349"/>
                <a:gd name="T82" fmla="*/ 134 w 1345"/>
                <a:gd name="T83" fmla="*/ 759 h 2349"/>
                <a:gd name="T84" fmla="*/ 174 w 1345"/>
                <a:gd name="T85" fmla="*/ 932 h 2349"/>
                <a:gd name="T86" fmla="*/ 158 w 1345"/>
                <a:gd name="T87" fmla="*/ 1043 h 2349"/>
                <a:gd name="T88" fmla="*/ 166 w 1345"/>
                <a:gd name="T89" fmla="*/ 1178 h 2349"/>
                <a:gd name="T90" fmla="*/ 205 w 1345"/>
                <a:gd name="T91" fmla="*/ 1257 h 2349"/>
                <a:gd name="T92" fmla="*/ 229 w 1345"/>
                <a:gd name="T93" fmla="*/ 1336 h 2349"/>
                <a:gd name="T94" fmla="*/ 158 w 1345"/>
                <a:gd name="T95" fmla="*/ 1415 h 2349"/>
                <a:gd name="T96" fmla="*/ 174 w 1345"/>
                <a:gd name="T97" fmla="*/ 1565 h 2349"/>
                <a:gd name="T98" fmla="*/ 126 w 1345"/>
                <a:gd name="T99" fmla="*/ 1644 h 2349"/>
                <a:gd name="T100" fmla="*/ 103 w 1345"/>
                <a:gd name="T101" fmla="*/ 1707 h 2349"/>
                <a:gd name="T102" fmla="*/ 55 w 1345"/>
                <a:gd name="T103" fmla="*/ 1794 h 2349"/>
                <a:gd name="T104" fmla="*/ 39 w 1345"/>
                <a:gd name="T105" fmla="*/ 1897 h 2349"/>
                <a:gd name="T106" fmla="*/ 31 w 1345"/>
                <a:gd name="T107" fmla="*/ 1984 h 2349"/>
                <a:gd name="T108" fmla="*/ 767 w 1345"/>
                <a:gd name="T109" fmla="*/ 1960 h 2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5" h="2349">
                  <a:moveTo>
                    <a:pt x="909" y="2348"/>
                  </a:moveTo>
                  <a:lnTo>
                    <a:pt x="909" y="2348"/>
                  </a:lnTo>
                  <a:cubicBezTo>
                    <a:pt x="909" y="2340"/>
                    <a:pt x="909" y="2340"/>
                    <a:pt x="909" y="2340"/>
                  </a:cubicBezTo>
                  <a:cubicBezTo>
                    <a:pt x="909" y="2340"/>
                    <a:pt x="901" y="2332"/>
                    <a:pt x="893" y="2324"/>
                  </a:cubicBezTo>
                  <a:cubicBezTo>
                    <a:pt x="877" y="2292"/>
                    <a:pt x="838" y="2237"/>
                    <a:pt x="830" y="2213"/>
                  </a:cubicBezTo>
                  <a:cubicBezTo>
                    <a:pt x="822" y="2189"/>
                    <a:pt x="814" y="2182"/>
                    <a:pt x="798" y="2174"/>
                  </a:cubicBezTo>
                  <a:cubicBezTo>
                    <a:pt x="790" y="2158"/>
                    <a:pt x="774" y="2150"/>
                    <a:pt x="759" y="2118"/>
                  </a:cubicBezTo>
                  <a:cubicBezTo>
                    <a:pt x="711" y="2063"/>
                    <a:pt x="767" y="2008"/>
                    <a:pt x="790" y="1992"/>
                  </a:cubicBezTo>
                  <a:lnTo>
                    <a:pt x="790" y="1992"/>
                  </a:lnTo>
                  <a:cubicBezTo>
                    <a:pt x="798" y="1984"/>
                    <a:pt x="790" y="1984"/>
                    <a:pt x="790" y="1984"/>
                  </a:cubicBezTo>
                  <a:cubicBezTo>
                    <a:pt x="790" y="1976"/>
                    <a:pt x="782" y="1968"/>
                    <a:pt x="767" y="1968"/>
                  </a:cubicBezTo>
                  <a:cubicBezTo>
                    <a:pt x="751" y="1968"/>
                    <a:pt x="118" y="2008"/>
                    <a:pt x="47" y="2008"/>
                  </a:cubicBezTo>
                  <a:cubicBezTo>
                    <a:pt x="39" y="2008"/>
                    <a:pt x="39" y="2008"/>
                    <a:pt x="39" y="2008"/>
                  </a:cubicBezTo>
                  <a:cubicBezTo>
                    <a:pt x="23" y="2008"/>
                    <a:pt x="23" y="2000"/>
                    <a:pt x="23" y="2000"/>
                  </a:cubicBezTo>
                  <a:cubicBezTo>
                    <a:pt x="15" y="1992"/>
                    <a:pt x="23" y="1992"/>
                    <a:pt x="23" y="1984"/>
                  </a:cubicBezTo>
                  <a:lnTo>
                    <a:pt x="23" y="1984"/>
                  </a:lnTo>
                  <a:cubicBezTo>
                    <a:pt x="31" y="1976"/>
                    <a:pt x="23" y="1952"/>
                    <a:pt x="8" y="1936"/>
                  </a:cubicBezTo>
                  <a:cubicBezTo>
                    <a:pt x="8" y="1929"/>
                    <a:pt x="0" y="1921"/>
                    <a:pt x="8" y="1913"/>
                  </a:cubicBezTo>
                  <a:cubicBezTo>
                    <a:pt x="8" y="1897"/>
                    <a:pt x="23" y="1889"/>
                    <a:pt x="31" y="1889"/>
                  </a:cubicBezTo>
                  <a:cubicBezTo>
                    <a:pt x="39" y="1889"/>
                    <a:pt x="39" y="1881"/>
                    <a:pt x="39" y="1881"/>
                  </a:cubicBezTo>
                  <a:cubicBezTo>
                    <a:pt x="47" y="1865"/>
                    <a:pt x="39" y="1834"/>
                    <a:pt x="39" y="1826"/>
                  </a:cubicBezTo>
                  <a:cubicBezTo>
                    <a:pt x="31" y="1818"/>
                    <a:pt x="31" y="1810"/>
                    <a:pt x="39" y="1802"/>
                  </a:cubicBezTo>
                  <a:cubicBezTo>
                    <a:pt x="39" y="1794"/>
                    <a:pt x="47" y="1786"/>
                    <a:pt x="55" y="1786"/>
                  </a:cubicBezTo>
                  <a:cubicBezTo>
                    <a:pt x="63" y="1786"/>
                    <a:pt x="55" y="1763"/>
                    <a:pt x="55" y="1747"/>
                  </a:cubicBezTo>
                  <a:cubicBezTo>
                    <a:pt x="55" y="1739"/>
                    <a:pt x="55" y="1731"/>
                    <a:pt x="55" y="1723"/>
                  </a:cubicBezTo>
                  <a:cubicBezTo>
                    <a:pt x="55" y="1707"/>
                    <a:pt x="79" y="1699"/>
                    <a:pt x="95" y="1699"/>
                  </a:cubicBezTo>
                  <a:lnTo>
                    <a:pt x="103" y="1699"/>
                  </a:lnTo>
                  <a:cubicBezTo>
                    <a:pt x="103" y="1699"/>
                    <a:pt x="103" y="1691"/>
                    <a:pt x="103" y="1683"/>
                  </a:cubicBezTo>
                  <a:cubicBezTo>
                    <a:pt x="103" y="1676"/>
                    <a:pt x="95" y="1668"/>
                    <a:pt x="95" y="1660"/>
                  </a:cubicBezTo>
                  <a:cubicBezTo>
                    <a:pt x="95" y="1652"/>
                    <a:pt x="95" y="1644"/>
                    <a:pt x="103" y="1644"/>
                  </a:cubicBezTo>
                  <a:cubicBezTo>
                    <a:pt x="103" y="1636"/>
                    <a:pt x="118" y="1636"/>
                    <a:pt x="126" y="1636"/>
                  </a:cubicBezTo>
                  <a:cubicBezTo>
                    <a:pt x="126" y="1636"/>
                    <a:pt x="126" y="1636"/>
                    <a:pt x="134" y="1636"/>
                  </a:cubicBezTo>
                  <a:cubicBezTo>
                    <a:pt x="142" y="1636"/>
                    <a:pt x="142" y="1620"/>
                    <a:pt x="134" y="1596"/>
                  </a:cubicBezTo>
                  <a:cubicBezTo>
                    <a:pt x="126" y="1573"/>
                    <a:pt x="142" y="1573"/>
                    <a:pt x="158" y="1565"/>
                  </a:cubicBezTo>
                  <a:lnTo>
                    <a:pt x="166" y="1565"/>
                  </a:lnTo>
                  <a:cubicBezTo>
                    <a:pt x="181" y="1557"/>
                    <a:pt x="213" y="1494"/>
                    <a:pt x="221" y="1470"/>
                  </a:cubicBezTo>
                  <a:cubicBezTo>
                    <a:pt x="221" y="1454"/>
                    <a:pt x="221" y="1454"/>
                    <a:pt x="205" y="1446"/>
                  </a:cubicBezTo>
                  <a:cubicBezTo>
                    <a:pt x="197" y="1446"/>
                    <a:pt x="181" y="1438"/>
                    <a:pt x="166" y="1431"/>
                  </a:cubicBezTo>
                  <a:cubicBezTo>
                    <a:pt x="166" y="1431"/>
                    <a:pt x="150" y="1423"/>
                    <a:pt x="158" y="1415"/>
                  </a:cubicBezTo>
                  <a:cubicBezTo>
                    <a:pt x="158" y="1399"/>
                    <a:pt x="190" y="1391"/>
                    <a:pt x="237" y="1383"/>
                  </a:cubicBezTo>
                  <a:cubicBezTo>
                    <a:pt x="245" y="1383"/>
                    <a:pt x="253" y="1375"/>
                    <a:pt x="253" y="1375"/>
                  </a:cubicBezTo>
                  <a:cubicBezTo>
                    <a:pt x="261" y="1375"/>
                    <a:pt x="261" y="1375"/>
                    <a:pt x="261" y="1375"/>
                  </a:cubicBezTo>
                  <a:cubicBezTo>
                    <a:pt x="261" y="1367"/>
                    <a:pt x="253" y="1352"/>
                    <a:pt x="221" y="1343"/>
                  </a:cubicBezTo>
                  <a:cubicBezTo>
                    <a:pt x="205" y="1336"/>
                    <a:pt x="197" y="1328"/>
                    <a:pt x="197" y="1328"/>
                  </a:cubicBezTo>
                  <a:cubicBezTo>
                    <a:pt x="197" y="1320"/>
                    <a:pt x="197" y="1312"/>
                    <a:pt x="205" y="1312"/>
                  </a:cubicBezTo>
                  <a:cubicBezTo>
                    <a:pt x="205" y="1304"/>
                    <a:pt x="205" y="1304"/>
                    <a:pt x="213" y="1296"/>
                  </a:cubicBezTo>
                  <a:cubicBezTo>
                    <a:pt x="213" y="1280"/>
                    <a:pt x="205" y="1265"/>
                    <a:pt x="197" y="1265"/>
                  </a:cubicBezTo>
                  <a:cubicBezTo>
                    <a:pt x="174" y="1265"/>
                    <a:pt x="166" y="1233"/>
                    <a:pt x="166" y="1209"/>
                  </a:cubicBezTo>
                  <a:cubicBezTo>
                    <a:pt x="166" y="1201"/>
                    <a:pt x="166" y="1185"/>
                    <a:pt x="166" y="1178"/>
                  </a:cubicBezTo>
                  <a:cubicBezTo>
                    <a:pt x="150" y="1170"/>
                    <a:pt x="166" y="1154"/>
                    <a:pt x="174" y="1138"/>
                  </a:cubicBezTo>
                  <a:cubicBezTo>
                    <a:pt x="181" y="1130"/>
                    <a:pt x="181" y="1114"/>
                    <a:pt x="181" y="1106"/>
                  </a:cubicBezTo>
                  <a:lnTo>
                    <a:pt x="174" y="1099"/>
                  </a:lnTo>
                  <a:cubicBezTo>
                    <a:pt x="166" y="1091"/>
                    <a:pt x="158" y="1075"/>
                    <a:pt x="150" y="1043"/>
                  </a:cubicBezTo>
                  <a:cubicBezTo>
                    <a:pt x="142" y="1019"/>
                    <a:pt x="150" y="1012"/>
                    <a:pt x="158" y="1004"/>
                  </a:cubicBezTo>
                  <a:lnTo>
                    <a:pt x="158" y="996"/>
                  </a:lnTo>
                  <a:cubicBezTo>
                    <a:pt x="150" y="972"/>
                    <a:pt x="150" y="964"/>
                    <a:pt x="158" y="948"/>
                  </a:cubicBezTo>
                  <a:cubicBezTo>
                    <a:pt x="158" y="941"/>
                    <a:pt x="166" y="941"/>
                    <a:pt x="166" y="932"/>
                  </a:cubicBezTo>
                  <a:cubicBezTo>
                    <a:pt x="174" y="917"/>
                    <a:pt x="166" y="909"/>
                    <a:pt x="150" y="893"/>
                  </a:cubicBezTo>
                  <a:cubicBezTo>
                    <a:pt x="150" y="885"/>
                    <a:pt x="142" y="877"/>
                    <a:pt x="134" y="877"/>
                  </a:cubicBezTo>
                  <a:cubicBezTo>
                    <a:pt x="103" y="830"/>
                    <a:pt x="110" y="814"/>
                    <a:pt x="126" y="806"/>
                  </a:cubicBezTo>
                  <a:cubicBezTo>
                    <a:pt x="134" y="798"/>
                    <a:pt x="126" y="774"/>
                    <a:pt x="126" y="759"/>
                  </a:cubicBezTo>
                  <a:cubicBezTo>
                    <a:pt x="118" y="751"/>
                    <a:pt x="118" y="743"/>
                    <a:pt x="118" y="735"/>
                  </a:cubicBezTo>
                  <a:cubicBezTo>
                    <a:pt x="118" y="727"/>
                    <a:pt x="118" y="688"/>
                    <a:pt x="150" y="672"/>
                  </a:cubicBezTo>
                  <a:cubicBezTo>
                    <a:pt x="166" y="664"/>
                    <a:pt x="166" y="648"/>
                    <a:pt x="158" y="624"/>
                  </a:cubicBezTo>
                  <a:cubicBezTo>
                    <a:pt x="150" y="616"/>
                    <a:pt x="150" y="601"/>
                    <a:pt x="150" y="593"/>
                  </a:cubicBezTo>
                  <a:cubicBezTo>
                    <a:pt x="150" y="585"/>
                    <a:pt x="150" y="569"/>
                    <a:pt x="150" y="569"/>
                  </a:cubicBezTo>
                  <a:cubicBezTo>
                    <a:pt x="158" y="561"/>
                    <a:pt x="174" y="561"/>
                    <a:pt x="181" y="561"/>
                  </a:cubicBezTo>
                  <a:cubicBezTo>
                    <a:pt x="190" y="561"/>
                    <a:pt x="190" y="561"/>
                    <a:pt x="190" y="561"/>
                  </a:cubicBezTo>
                  <a:cubicBezTo>
                    <a:pt x="205" y="561"/>
                    <a:pt x="205" y="553"/>
                    <a:pt x="213" y="545"/>
                  </a:cubicBezTo>
                  <a:lnTo>
                    <a:pt x="213" y="537"/>
                  </a:lnTo>
                  <a:cubicBezTo>
                    <a:pt x="205" y="529"/>
                    <a:pt x="205" y="521"/>
                    <a:pt x="205" y="521"/>
                  </a:cubicBezTo>
                  <a:cubicBezTo>
                    <a:pt x="205" y="514"/>
                    <a:pt x="205" y="506"/>
                    <a:pt x="213" y="498"/>
                  </a:cubicBezTo>
                  <a:cubicBezTo>
                    <a:pt x="221" y="490"/>
                    <a:pt x="221" y="490"/>
                    <a:pt x="213" y="474"/>
                  </a:cubicBezTo>
                  <a:cubicBezTo>
                    <a:pt x="213" y="466"/>
                    <a:pt x="213" y="466"/>
                    <a:pt x="213" y="458"/>
                  </a:cubicBezTo>
                  <a:cubicBezTo>
                    <a:pt x="205" y="419"/>
                    <a:pt x="276" y="395"/>
                    <a:pt x="284" y="395"/>
                  </a:cubicBezTo>
                  <a:cubicBezTo>
                    <a:pt x="316" y="387"/>
                    <a:pt x="316" y="371"/>
                    <a:pt x="316" y="348"/>
                  </a:cubicBezTo>
                  <a:cubicBezTo>
                    <a:pt x="316" y="316"/>
                    <a:pt x="316" y="284"/>
                    <a:pt x="340" y="276"/>
                  </a:cubicBezTo>
                  <a:cubicBezTo>
                    <a:pt x="355" y="261"/>
                    <a:pt x="355" y="221"/>
                    <a:pt x="363" y="189"/>
                  </a:cubicBezTo>
                  <a:cubicBezTo>
                    <a:pt x="363" y="182"/>
                    <a:pt x="363" y="174"/>
                    <a:pt x="363" y="174"/>
                  </a:cubicBezTo>
                  <a:cubicBezTo>
                    <a:pt x="363" y="142"/>
                    <a:pt x="387" y="134"/>
                    <a:pt x="403" y="134"/>
                  </a:cubicBezTo>
                  <a:cubicBezTo>
                    <a:pt x="403" y="134"/>
                    <a:pt x="403" y="134"/>
                    <a:pt x="411" y="134"/>
                  </a:cubicBezTo>
                  <a:cubicBezTo>
                    <a:pt x="411" y="134"/>
                    <a:pt x="411" y="134"/>
                    <a:pt x="419" y="134"/>
                  </a:cubicBezTo>
                  <a:cubicBezTo>
                    <a:pt x="427" y="134"/>
                    <a:pt x="427" y="134"/>
                    <a:pt x="427" y="110"/>
                  </a:cubicBezTo>
                  <a:cubicBezTo>
                    <a:pt x="427" y="71"/>
                    <a:pt x="450" y="63"/>
                    <a:pt x="450" y="63"/>
                  </a:cubicBezTo>
                  <a:cubicBezTo>
                    <a:pt x="450" y="55"/>
                    <a:pt x="450" y="55"/>
                    <a:pt x="450" y="55"/>
                  </a:cubicBezTo>
                  <a:cubicBezTo>
                    <a:pt x="640" y="47"/>
                    <a:pt x="909" y="31"/>
                    <a:pt x="1233" y="0"/>
                  </a:cubicBezTo>
                  <a:lnTo>
                    <a:pt x="1233" y="0"/>
                  </a:lnTo>
                  <a:lnTo>
                    <a:pt x="1233" y="0"/>
                  </a:lnTo>
                  <a:cubicBezTo>
                    <a:pt x="1241" y="15"/>
                    <a:pt x="1249" y="31"/>
                    <a:pt x="1257" y="31"/>
                  </a:cubicBezTo>
                  <a:cubicBezTo>
                    <a:pt x="1288" y="55"/>
                    <a:pt x="1280" y="71"/>
                    <a:pt x="1280" y="79"/>
                  </a:cubicBezTo>
                  <a:lnTo>
                    <a:pt x="1280" y="87"/>
                  </a:lnTo>
                  <a:cubicBezTo>
                    <a:pt x="1280" y="102"/>
                    <a:pt x="1265" y="1525"/>
                    <a:pt x="1265" y="1541"/>
                  </a:cubicBezTo>
                  <a:cubicBezTo>
                    <a:pt x="1344" y="2213"/>
                    <a:pt x="1344" y="2213"/>
                    <a:pt x="1344" y="2213"/>
                  </a:cubicBezTo>
                  <a:lnTo>
                    <a:pt x="1344" y="2213"/>
                  </a:lnTo>
                  <a:cubicBezTo>
                    <a:pt x="1344" y="2213"/>
                    <a:pt x="1336" y="2213"/>
                    <a:pt x="1336" y="2221"/>
                  </a:cubicBezTo>
                  <a:cubicBezTo>
                    <a:pt x="1328" y="2221"/>
                    <a:pt x="1320" y="2229"/>
                    <a:pt x="1312" y="2229"/>
                  </a:cubicBezTo>
                  <a:cubicBezTo>
                    <a:pt x="1312" y="2229"/>
                    <a:pt x="1304" y="2221"/>
                    <a:pt x="1296" y="2221"/>
                  </a:cubicBezTo>
                  <a:cubicBezTo>
                    <a:pt x="1288" y="2213"/>
                    <a:pt x="1288" y="2213"/>
                    <a:pt x="1280" y="2213"/>
                  </a:cubicBezTo>
                  <a:cubicBezTo>
                    <a:pt x="1273" y="2213"/>
                    <a:pt x="1273" y="2213"/>
                    <a:pt x="1265" y="2213"/>
                  </a:cubicBezTo>
                  <a:cubicBezTo>
                    <a:pt x="1257" y="2221"/>
                    <a:pt x="1249" y="2229"/>
                    <a:pt x="1233" y="2229"/>
                  </a:cubicBezTo>
                  <a:cubicBezTo>
                    <a:pt x="1209" y="2229"/>
                    <a:pt x="1178" y="2213"/>
                    <a:pt x="1154" y="2205"/>
                  </a:cubicBezTo>
                  <a:lnTo>
                    <a:pt x="1146" y="2205"/>
                  </a:lnTo>
                  <a:cubicBezTo>
                    <a:pt x="1122" y="2205"/>
                    <a:pt x="1107" y="2221"/>
                    <a:pt x="1091" y="2229"/>
                  </a:cubicBezTo>
                  <a:cubicBezTo>
                    <a:pt x="1083" y="2237"/>
                    <a:pt x="1075" y="2245"/>
                    <a:pt x="1067" y="2245"/>
                  </a:cubicBezTo>
                  <a:cubicBezTo>
                    <a:pt x="1051" y="2253"/>
                    <a:pt x="1043" y="2253"/>
                    <a:pt x="1035" y="2253"/>
                  </a:cubicBezTo>
                  <a:lnTo>
                    <a:pt x="1027" y="2253"/>
                  </a:lnTo>
                  <a:cubicBezTo>
                    <a:pt x="1012" y="2253"/>
                    <a:pt x="1004" y="2253"/>
                    <a:pt x="988" y="2261"/>
                  </a:cubicBezTo>
                  <a:cubicBezTo>
                    <a:pt x="980" y="2276"/>
                    <a:pt x="972" y="2284"/>
                    <a:pt x="964" y="2292"/>
                  </a:cubicBezTo>
                  <a:cubicBezTo>
                    <a:pt x="956" y="2300"/>
                    <a:pt x="948" y="2316"/>
                    <a:pt x="933" y="2324"/>
                  </a:cubicBezTo>
                  <a:cubicBezTo>
                    <a:pt x="925" y="2332"/>
                    <a:pt x="917" y="2340"/>
                    <a:pt x="917" y="2340"/>
                  </a:cubicBezTo>
                  <a:lnTo>
                    <a:pt x="909" y="2348"/>
                  </a:lnTo>
                  <a:close/>
                  <a:moveTo>
                    <a:pt x="774" y="1960"/>
                  </a:moveTo>
                  <a:lnTo>
                    <a:pt x="774" y="1960"/>
                  </a:lnTo>
                  <a:lnTo>
                    <a:pt x="774" y="1960"/>
                  </a:lnTo>
                  <a:cubicBezTo>
                    <a:pt x="774" y="1960"/>
                    <a:pt x="798" y="1968"/>
                    <a:pt x="798" y="1984"/>
                  </a:cubicBezTo>
                  <a:lnTo>
                    <a:pt x="798" y="1992"/>
                  </a:lnTo>
                  <a:cubicBezTo>
                    <a:pt x="790" y="2000"/>
                    <a:pt x="790" y="2000"/>
                    <a:pt x="790" y="2000"/>
                  </a:cubicBezTo>
                  <a:cubicBezTo>
                    <a:pt x="774" y="2016"/>
                    <a:pt x="719" y="2063"/>
                    <a:pt x="759" y="2118"/>
                  </a:cubicBezTo>
                  <a:cubicBezTo>
                    <a:pt x="782" y="2142"/>
                    <a:pt x="790" y="2158"/>
                    <a:pt x="806" y="2166"/>
                  </a:cubicBezTo>
                  <a:cubicBezTo>
                    <a:pt x="822" y="2174"/>
                    <a:pt x="830" y="2189"/>
                    <a:pt x="838" y="2205"/>
                  </a:cubicBezTo>
                  <a:cubicBezTo>
                    <a:pt x="846" y="2237"/>
                    <a:pt x="885" y="2292"/>
                    <a:pt x="901" y="2316"/>
                  </a:cubicBezTo>
                  <a:cubicBezTo>
                    <a:pt x="909" y="2324"/>
                    <a:pt x="909" y="2332"/>
                    <a:pt x="917" y="2332"/>
                  </a:cubicBezTo>
                  <a:cubicBezTo>
                    <a:pt x="917" y="2332"/>
                    <a:pt x="925" y="2332"/>
                    <a:pt x="933" y="2324"/>
                  </a:cubicBezTo>
                  <a:cubicBezTo>
                    <a:pt x="940" y="2308"/>
                    <a:pt x="948" y="2300"/>
                    <a:pt x="956" y="2292"/>
                  </a:cubicBezTo>
                  <a:cubicBezTo>
                    <a:pt x="964" y="2276"/>
                    <a:pt x="972" y="2269"/>
                    <a:pt x="988" y="2261"/>
                  </a:cubicBezTo>
                  <a:cubicBezTo>
                    <a:pt x="996" y="2245"/>
                    <a:pt x="1012" y="2245"/>
                    <a:pt x="1020" y="2245"/>
                  </a:cubicBezTo>
                  <a:lnTo>
                    <a:pt x="1027" y="2245"/>
                  </a:lnTo>
                  <a:lnTo>
                    <a:pt x="1035" y="2245"/>
                  </a:lnTo>
                  <a:cubicBezTo>
                    <a:pt x="1043" y="2245"/>
                    <a:pt x="1051" y="2245"/>
                    <a:pt x="1059" y="2245"/>
                  </a:cubicBezTo>
                  <a:cubicBezTo>
                    <a:pt x="1067" y="2237"/>
                    <a:pt x="1075" y="2229"/>
                    <a:pt x="1083" y="2229"/>
                  </a:cubicBezTo>
                  <a:cubicBezTo>
                    <a:pt x="1098" y="2213"/>
                    <a:pt x="1122" y="2197"/>
                    <a:pt x="1146" y="2197"/>
                  </a:cubicBezTo>
                  <a:cubicBezTo>
                    <a:pt x="1146" y="2197"/>
                    <a:pt x="1154" y="2197"/>
                    <a:pt x="1162" y="2197"/>
                  </a:cubicBezTo>
                  <a:cubicBezTo>
                    <a:pt x="1186" y="2205"/>
                    <a:pt x="1209" y="2221"/>
                    <a:pt x="1233" y="2221"/>
                  </a:cubicBezTo>
                  <a:cubicBezTo>
                    <a:pt x="1249" y="2221"/>
                    <a:pt x="1257" y="2213"/>
                    <a:pt x="1265" y="2213"/>
                  </a:cubicBezTo>
                  <a:cubicBezTo>
                    <a:pt x="1273" y="2205"/>
                    <a:pt x="1273" y="2205"/>
                    <a:pt x="1280" y="2205"/>
                  </a:cubicBezTo>
                  <a:cubicBezTo>
                    <a:pt x="1288" y="2205"/>
                    <a:pt x="1296" y="2213"/>
                    <a:pt x="1296" y="2213"/>
                  </a:cubicBezTo>
                  <a:cubicBezTo>
                    <a:pt x="1304" y="2213"/>
                    <a:pt x="1312" y="2221"/>
                    <a:pt x="1312" y="2221"/>
                  </a:cubicBezTo>
                  <a:cubicBezTo>
                    <a:pt x="1320" y="2221"/>
                    <a:pt x="1320" y="2221"/>
                    <a:pt x="1328" y="2213"/>
                  </a:cubicBezTo>
                  <a:lnTo>
                    <a:pt x="1336" y="2205"/>
                  </a:lnTo>
                  <a:cubicBezTo>
                    <a:pt x="1257" y="1541"/>
                    <a:pt x="1257" y="1541"/>
                    <a:pt x="1257" y="1541"/>
                  </a:cubicBezTo>
                  <a:cubicBezTo>
                    <a:pt x="1257" y="1525"/>
                    <a:pt x="1273" y="102"/>
                    <a:pt x="1273" y="87"/>
                  </a:cubicBezTo>
                  <a:lnTo>
                    <a:pt x="1273" y="79"/>
                  </a:lnTo>
                  <a:cubicBezTo>
                    <a:pt x="1273" y="63"/>
                    <a:pt x="1280" y="55"/>
                    <a:pt x="1257" y="39"/>
                  </a:cubicBezTo>
                  <a:cubicBezTo>
                    <a:pt x="1249" y="31"/>
                    <a:pt x="1241" y="24"/>
                    <a:pt x="1233" y="8"/>
                  </a:cubicBezTo>
                  <a:cubicBezTo>
                    <a:pt x="909" y="39"/>
                    <a:pt x="648" y="55"/>
                    <a:pt x="450" y="63"/>
                  </a:cubicBezTo>
                  <a:cubicBezTo>
                    <a:pt x="450" y="71"/>
                    <a:pt x="434" y="79"/>
                    <a:pt x="434" y="110"/>
                  </a:cubicBezTo>
                  <a:cubicBezTo>
                    <a:pt x="434" y="134"/>
                    <a:pt x="434" y="142"/>
                    <a:pt x="419" y="142"/>
                  </a:cubicBezTo>
                  <a:cubicBezTo>
                    <a:pt x="411" y="142"/>
                    <a:pt x="411" y="142"/>
                    <a:pt x="411" y="142"/>
                  </a:cubicBezTo>
                  <a:lnTo>
                    <a:pt x="403" y="142"/>
                  </a:lnTo>
                  <a:cubicBezTo>
                    <a:pt x="387" y="142"/>
                    <a:pt x="371" y="142"/>
                    <a:pt x="371" y="174"/>
                  </a:cubicBezTo>
                  <a:cubicBezTo>
                    <a:pt x="371" y="174"/>
                    <a:pt x="371" y="182"/>
                    <a:pt x="371" y="189"/>
                  </a:cubicBezTo>
                  <a:cubicBezTo>
                    <a:pt x="363" y="221"/>
                    <a:pt x="355" y="268"/>
                    <a:pt x="340" y="276"/>
                  </a:cubicBezTo>
                  <a:cubicBezTo>
                    <a:pt x="324" y="292"/>
                    <a:pt x="324" y="316"/>
                    <a:pt x="324" y="348"/>
                  </a:cubicBezTo>
                  <a:cubicBezTo>
                    <a:pt x="324" y="371"/>
                    <a:pt x="316" y="395"/>
                    <a:pt x="284" y="403"/>
                  </a:cubicBezTo>
                  <a:cubicBezTo>
                    <a:pt x="261" y="411"/>
                    <a:pt x="213" y="426"/>
                    <a:pt x="221" y="450"/>
                  </a:cubicBezTo>
                  <a:cubicBezTo>
                    <a:pt x="221" y="458"/>
                    <a:pt x="221" y="466"/>
                    <a:pt x="221" y="474"/>
                  </a:cubicBezTo>
                  <a:cubicBezTo>
                    <a:pt x="229" y="482"/>
                    <a:pt x="229" y="490"/>
                    <a:pt x="221" y="506"/>
                  </a:cubicBezTo>
                  <a:cubicBezTo>
                    <a:pt x="213" y="506"/>
                    <a:pt x="213" y="514"/>
                    <a:pt x="213" y="521"/>
                  </a:cubicBezTo>
                  <a:lnTo>
                    <a:pt x="213" y="529"/>
                  </a:lnTo>
                  <a:cubicBezTo>
                    <a:pt x="221" y="537"/>
                    <a:pt x="221" y="545"/>
                    <a:pt x="221" y="553"/>
                  </a:cubicBezTo>
                  <a:cubicBezTo>
                    <a:pt x="213" y="561"/>
                    <a:pt x="205" y="569"/>
                    <a:pt x="190" y="569"/>
                  </a:cubicBezTo>
                  <a:cubicBezTo>
                    <a:pt x="181" y="569"/>
                    <a:pt x="181" y="569"/>
                    <a:pt x="181" y="569"/>
                  </a:cubicBezTo>
                  <a:cubicBezTo>
                    <a:pt x="174" y="569"/>
                    <a:pt x="166" y="569"/>
                    <a:pt x="158" y="569"/>
                  </a:cubicBezTo>
                  <a:cubicBezTo>
                    <a:pt x="158" y="577"/>
                    <a:pt x="150" y="585"/>
                    <a:pt x="158" y="593"/>
                  </a:cubicBezTo>
                  <a:cubicBezTo>
                    <a:pt x="158" y="601"/>
                    <a:pt x="158" y="608"/>
                    <a:pt x="166" y="616"/>
                  </a:cubicBezTo>
                  <a:cubicBezTo>
                    <a:pt x="174" y="640"/>
                    <a:pt x="174" y="664"/>
                    <a:pt x="158" y="679"/>
                  </a:cubicBezTo>
                  <a:cubicBezTo>
                    <a:pt x="134" y="688"/>
                    <a:pt x="126" y="711"/>
                    <a:pt x="126" y="735"/>
                  </a:cubicBezTo>
                  <a:cubicBezTo>
                    <a:pt x="126" y="743"/>
                    <a:pt x="126" y="751"/>
                    <a:pt x="134" y="759"/>
                  </a:cubicBezTo>
                  <a:cubicBezTo>
                    <a:pt x="134" y="774"/>
                    <a:pt x="142" y="798"/>
                    <a:pt x="126" y="806"/>
                  </a:cubicBezTo>
                  <a:cubicBezTo>
                    <a:pt x="110" y="822"/>
                    <a:pt x="126" y="853"/>
                    <a:pt x="142" y="869"/>
                  </a:cubicBezTo>
                  <a:cubicBezTo>
                    <a:pt x="150" y="877"/>
                    <a:pt x="150" y="885"/>
                    <a:pt x="158" y="885"/>
                  </a:cubicBezTo>
                  <a:cubicBezTo>
                    <a:pt x="174" y="901"/>
                    <a:pt x="181" y="917"/>
                    <a:pt x="174" y="932"/>
                  </a:cubicBezTo>
                  <a:cubicBezTo>
                    <a:pt x="174" y="941"/>
                    <a:pt x="166" y="948"/>
                    <a:pt x="166" y="948"/>
                  </a:cubicBezTo>
                  <a:cubicBezTo>
                    <a:pt x="158" y="964"/>
                    <a:pt x="158" y="972"/>
                    <a:pt x="166" y="988"/>
                  </a:cubicBezTo>
                  <a:cubicBezTo>
                    <a:pt x="166" y="996"/>
                    <a:pt x="166" y="1004"/>
                    <a:pt x="166" y="1012"/>
                  </a:cubicBezTo>
                  <a:cubicBezTo>
                    <a:pt x="158" y="1012"/>
                    <a:pt x="150" y="1019"/>
                    <a:pt x="158" y="1043"/>
                  </a:cubicBezTo>
                  <a:cubicBezTo>
                    <a:pt x="166" y="1075"/>
                    <a:pt x="174" y="1083"/>
                    <a:pt x="181" y="1091"/>
                  </a:cubicBezTo>
                  <a:cubicBezTo>
                    <a:pt x="181" y="1099"/>
                    <a:pt x="190" y="1099"/>
                    <a:pt x="190" y="1106"/>
                  </a:cubicBezTo>
                  <a:cubicBezTo>
                    <a:pt x="190" y="1114"/>
                    <a:pt x="181" y="1130"/>
                    <a:pt x="174" y="1146"/>
                  </a:cubicBezTo>
                  <a:cubicBezTo>
                    <a:pt x="166" y="1154"/>
                    <a:pt x="166" y="1170"/>
                    <a:pt x="166" y="1178"/>
                  </a:cubicBezTo>
                  <a:cubicBezTo>
                    <a:pt x="174" y="1185"/>
                    <a:pt x="174" y="1193"/>
                    <a:pt x="174" y="1209"/>
                  </a:cubicBezTo>
                  <a:cubicBezTo>
                    <a:pt x="174" y="1241"/>
                    <a:pt x="181" y="1257"/>
                    <a:pt x="205" y="1257"/>
                  </a:cubicBezTo>
                  <a:lnTo>
                    <a:pt x="205" y="1257"/>
                  </a:lnTo>
                  <a:lnTo>
                    <a:pt x="205" y="1257"/>
                  </a:lnTo>
                  <a:cubicBezTo>
                    <a:pt x="205" y="1257"/>
                    <a:pt x="221" y="1272"/>
                    <a:pt x="213" y="1296"/>
                  </a:cubicBezTo>
                  <a:cubicBezTo>
                    <a:pt x="213" y="1304"/>
                    <a:pt x="213" y="1312"/>
                    <a:pt x="213" y="1312"/>
                  </a:cubicBezTo>
                  <a:cubicBezTo>
                    <a:pt x="205" y="1320"/>
                    <a:pt x="205" y="1320"/>
                    <a:pt x="205" y="1320"/>
                  </a:cubicBezTo>
                  <a:cubicBezTo>
                    <a:pt x="205" y="1328"/>
                    <a:pt x="221" y="1336"/>
                    <a:pt x="229" y="1336"/>
                  </a:cubicBezTo>
                  <a:cubicBezTo>
                    <a:pt x="237" y="1343"/>
                    <a:pt x="268" y="1359"/>
                    <a:pt x="268" y="1375"/>
                  </a:cubicBezTo>
                  <a:cubicBezTo>
                    <a:pt x="268" y="1375"/>
                    <a:pt x="268" y="1383"/>
                    <a:pt x="261" y="1383"/>
                  </a:cubicBezTo>
                  <a:cubicBezTo>
                    <a:pt x="253" y="1383"/>
                    <a:pt x="245" y="1383"/>
                    <a:pt x="237" y="1391"/>
                  </a:cubicBezTo>
                  <a:cubicBezTo>
                    <a:pt x="213" y="1391"/>
                    <a:pt x="166" y="1407"/>
                    <a:pt x="158" y="1415"/>
                  </a:cubicBezTo>
                  <a:cubicBezTo>
                    <a:pt x="158" y="1415"/>
                    <a:pt x="166" y="1423"/>
                    <a:pt x="174" y="1423"/>
                  </a:cubicBezTo>
                  <a:cubicBezTo>
                    <a:pt x="181" y="1431"/>
                    <a:pt x="197" y="1438"/>
                    <a:pt x="205" y="1438"/>
                  </a:cubicBezTo>
                  <a:cubicBezTo>
                    <a:pt x="221" y="1446"/>
                    <a:pt x="229" y="1446"/>
                    <a:pt x="229" y="1470"/>
                  </a:cubicBezTo>
                  <a:cubicBezTo>
                    <a:pt x="221" y="1494"/>
                    <a:pt x="190" y="1557"/>
                    <a:pt x="174" y="1565"/>
                  </a:cubicBezTo>
                  <a:cubicBezTo>
                    <a:pt x="166" y="1573"/>
                    <a:pt x="166" y="1573"/>
                    <a:pt x="158" y="1573"/>
                  </a:cubicBezTo>
                  <a:cubicBezTo>
                    <a:pt x="150" y="1573"/>
                    <a:pt x="142" y="1581"/>
                    <a:pt x="142" y="1596"/>
                  </a:cubicBezTo>
                  <a:cubicBezTo>
                    <a:pt x="150" y="1636"/>
                    <a:pt x="142" y="1644"/>
                    <a:pt x="134" y="1644"/>
                  </a:cubicBezTo>
                  <a:lnTo>
                    <a:pt x="126" y="1644"/>
                  </a:lnTo>
                  <a:cubicBezTo>
                    <a:pt x="118" y="1644"/>
                    <a:pt x="110" y="1644"/>
                    <a:pt x="103" y="1652"/>
                  </a:cubicBezTo>
                  <a:cubicBezTo>
                    <a:pt x="103" y="1652"/>
                    <a:pt x="103" y="1652"/>
                    <a:pt x="103" y="1660"/>
                  </a:cubicBezTo>
                  <a:cubicBezTo>
                    <a:pt x="103" y="1668"/>
                    <a:pt x="110" y="1676"/>
                    <a:pt x="110" y="1676"/>
                  </a:cubicBezTo>
                  <a:cubicBezTo>
                    <a:pt x="110" y="1691"/>
                    <a:pt x="118" y="1699"/>
                    <a:pt x="103" y="1707"/>
                  </a:cubicBezTo>
                  <a:lnTo>
                    <a:pt x="95" y="1707"/>
                  </a:lnTo>
                  <a:cubicBezTo>
                    <a:pt x="79" y="1707"/>
                    <a:pt x="63" y="1715"/>
                    <a:pt x="63" y="1723"/>
                  </a:cubicBezTo>
                  <a:cubicBezTo>
                    <a:pt x="63" y="1731"/>
                    <a:pt x="63" y="1739"/>
                    <a:pt x="63" y="1747"/>
                  </a:cubicBezTo>
                  <a:cubicBezTo>
                    <a:pt x="63" y="1771"/>
                    <a:pt x="71" y="1786"/>
                    <a:pt x="55" y="1794"/>
                  </a:cubicBezTo>
                  <a:cubicBezTo>
                    <a:pt x="55" y="1794"/>
                    <a:pt x="47" y="1794"/>
                    <a:pt x="47" y="1802"/>
                  </a:cubicBezTo>
                  <a:cubicBezTo>
                    <a:pt x="39" y="1802"/>
                    <a:pt x="39" y="1810"/>
                    <a:pt x="47" y="1818"/>
                  </a:cubicBezTo>
                  <a:cubicBezTo>
                    <a:pt x="55" y="1834"/>
                    <a:pt x="55" y="1865"/>
                    <a:pt x="47" y="1881"/>
                  </a:cubicBezTo>
                  <a:cubicBezTo>
                    <a:pt x="47" y="1889"/>
                    <a:pt x="39" y="1889"/>
                    <a:pt x="39" y="1897"/>
                  </a:cubicBezTo>
                  <a:cubicBezTo>
                    <a:pt x="31" y="1897"/>
                    <a:pt x="15" y="1905"/>
                    <a:pt x="15" y="1913"/>
                  </a:cubicBezTo>
                  <a:cubicBezTo>
                    <a:pt x="8" y="1921"/>
                    <a:pt x="15" y="1921"/>
                    <a:pt x="15" y="1929"/>
                  </a:cubicBezTo>
                  <a:cubicBezTo>
                    <a:pt x="31" y="1952"/>
                    <a:pt x="47" y="1976"/>
                    <a:pt x="31" y="1984"/>
                  </a:cubicBezTo>
                  <a:lnTo>
                    <a:pt x="31" y="1984"/>
                  </a:lnTo>
                  <a:cubicBezTo>
                    <a:pt x="31" y="1992"/>
                    <a:pt x="23" y="1992"/>
                    <a:pt x="23" y="2000"/>
                  </a:cubicBezTo>
                  <a:cubicBezTo>
                    <a:pt x="23" y="2000"/>
                    <a:pt x="31" y="2000"/>
                    <a:pt x="39" y="2000"/>
                  </a:cubicBezTo>
                  <a:cubicBezTo>
                    <a:pt x="39" y="2000"/>
                    <a:pt x="39" y="2000"/>
                    <a:pt x="47" y="2000"/>
                  </a:cubicBezTo>
                  <a:cubicBezTo>
                    <a:pt x="118" y="2000"/>
                    <a:pt x="767" y="1960"/>
                    <a:pt x="767" y="1960"/>
                  </a:cubicBezTo>
                  <a:lnTo>
                    <a:pt x="774" y="1960"/>
                  </a:ln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861" name="Freeform 407"/>
            <p:cNvSpPr>
              <a:spLocks noChangeArrowheads="1"/>
            </p:cNvSpPr>
            <p:nvPr/>
          </p:nvSpPr>
          <p:spPr bwMode="auto">
            <a:xfrm>
              <a:off x="20090071" y="7715331"/>
              <a:ext cx="997302" cy="770010"/>
            </a:xfrm>
            <a:custGeom>
              <a:avLst/>
              <a:gdLst>
                <a:gd name="T0" fmla="*/ 1407 w 1898"/>
                <a:gd name="T1" fmla="*/ 79 h 1463"/>
                <a:gd name="T2" fmla="*/ 1407 w 1898"/>
                <a:gd name="T3" fmla="*/ 79 h 1463"/>
                <a:gd name="T4" fmla="*/ 964 w 1898"/>
                <a:gd name="T5" fmla="*/ 158 h 1463"/>
                <a:gd name="T6" fmla="*/ 925 w 1898"/>
                <a:gd name="T7" fmla="*/ 63 h 1463"/>
                <a:gd name="T8" fmla="*/ 854 w 1898"/>
                <a:gd name="T9" fmla="*/ 47 h 1463"/>
                <a:gd name="T10" fmla="*/ 830 w 1898"/>
                <a:gd name="T11" fmla="*/ 16 h 1463"/>
                <a:gd name="T12" fmla="*/ 411 w 1898"/>
                <a:gd name="T13" fmla="*/ 55 h 1463"/>
                <a:gd name="T14" fmla="*/ 181 w 1898"/>
                <a:gd name="T15" fmla="*/ 166 h 1463"/>
                <a:gd name="T16" fmla="*/ 79 w 1898"/>
                <a:gd name="T17" fmla="*/ 221 h 1463"/>
                <a:gd name="T18" fmla="*/ 79 w 1898"/>
                <a:gd name="T19" fmla="*/ 237 h 1463"/>
                <a:gd name="T20" fmla="*/ 15 w 1898"/>
                <a:gd name="T21" fmla="*/ 308 h 1463"/>
                <a:gd name="T22" fmla="*/ 23 w 1898"/>
                <a:gd name="T23" fmla="*/ 387 h 1463"/>
                <a:gd name="T24" fmla="*/ 110 w 1898"/>
                <a:gd name="T25" fmla="*/ 458 h 1463"/>
                <a:gd name="T26" fmla="*/ 174 w 1898"/>
                <a:gd name="T27" fmla="*/ 458 h 1463"/>
                <a:gd name="T28" fmla="*/ 237 w 1898"/>
                <a:gd name="T29" fmla="*/ 537 h 1463"/>
                <a:gd name="T30" fmla="*/ 371 w 1898"/>
                <a:gd name="T31" fmla="*/ 688 h 1463"/>
                <a:gd name="T32" fmla="*/ 466 w 1898"/>
                <a:gd name="T33" fmla="*/ 759 h 1463"/>
                <a:gd name="T34" fmla="*/ 553 w 1898"/>
                <a:gd name="T35" fmla="*/ 822 h 1463"/>
                <a:gd name="T36" fmla="*/ 632 w 1898"/>
                <a:gd name="T37" fmla="*/ 869 h 1463"/>
                <a:gd name="T38" fmla="*/ 703 w 1898"/>
                <a:gd name="T39" fmla="*/ 964 h 1463"/>
                <a:gd name="T40" fmla="*/ 806 w 1898"/>
                <a:gd name="T41" fmla="*/ 1043 h 1463"/>
                <a:gd name="T42" fmla="*/ 885 w 1898"/>
                <a:gd name="T43" fmla="*/ 1146 h 1463"/>
                <a:gd name="T44" fmla="*/ 901 w 1898"/>
                <a:gd name="T45" fmla="*/ 1225 h 1463"/>
                <a:gd name="T46" fmla="*/ 964 w 1898"/>
                <a:gd name="T47" fmla="*/ 1273 h 1463"/>
                <a:gd name="T48" fmla="*/ 1027 w 1898"/>
                <a:gd name="T49" fmla="*/ 1352 h 1463"/>
                <a:gd name="T50" fmla="*/ 1035 w 1898"/>
                <a:gd name="T51" fmla="*/ 1439 h 1463"/>
                <a:gd name="T52" fmla="*/ 1162 w 1898"/>
                <a:gd name="T53" fmla="*/ 1462 h 1463"/>
                <a:gd name="T54" fmla="*/ 1162 w 1898"/>
                <a:gd name="T55" fmla="*/ 1454 h 1463"/>
                <a:gd name="T56" fmla="*/ 1185 w 1898"/>
                <a:gd name="T57" fmla="*/ 1415 h 1463"/>
                <a:gd name="T58" fmla="*/ 1225 w 1898"/>
                <a:gd name="T59" fmla="*/ 1383 h 1463"/>
                <a:gd name="T60" fmla="*/ 1201 w 1898"/>
                <a:gd name="T61" fmla="*/ 1352 h 1463"/>
                <a:gd name="T62" fmla="*/ 1185 w 1898"/>
                <a:gd name="T63" fmla="*/ 1312 h 1463"/>
                <a:gd name="T64" fmla="*/ 1233 w 1898"/>
                <a:gd name="T65" fmla="*/ 1320 h 1463"/>
                <a:gd name="T66" fmla="*/ 1265 w 1898"/>
                <a:gd name="T67" fmla="*/ 1336 h 1463"/>
                <a:gd name="T68" fmla="*/ 1304 w 1898"/>
                <a:gd name="T69" fmla="*/ 1280 h 1463"/>
                <a:gd name="T70" fmla="*/ 1280 w 1898"/>
                <a:gd name="T71" fmla="*/ 1249 h 1463"/>
                <a:gd name="T72" fmla="*/ 1241 w 1898"/>
                <a:gd name="T73" fmla="*/ 1233 h 1463"/>
                <a:gd name="T74" fmla="*/ 1288 w 1898"/>
                <a:gd name="T75" fmla="*/ 1209 h 1463"/>
                <a:gd name="T76" fmla="*/ 1328 w 1898"/>
                <a:gd name="T77" fmla="*/ 1209 h 1463"/>
                <a:gd name="T78" fmla="*/ 1423 w 1898"/>
                <a:gd name="T79" fmla="*/ 1154 h 1463"/>
                <a:gd name="T80" fmla="*/ 1486 w 1898"/>
                <a:gd name="T81" fmla="*/ 1122 h 1463"/>
                <a:gd name="T82" fmla="*/ 1494 w 1898"/>
                <a:gd name="T83" fmla="*/ 1067 h 1463"/>
                <a:gd name="T84" fmla="*/ 1518 w 1898"/>
                <a:gd name="T85" fmla="*/ 1051 h 1463"/>
                <a:gd name="T86" fmla="*/ 1549 w 1898"/>
                <a:gd name="T87" fmla="*/ 1035 h 1463"/>
                <a:gd name="T88" fmla="*/ 1597 w 1898"/>
                <a:gd name="T89" fmla="*/ 972 h 1463"/>
                <a:gd name="T90" fmla="*/ 1604 w 1898"/>
                <a:gd name="T91" fmla="*/ 917 h 1463"/>
                <a:gd name="T92" fmla="*/ 1660 w 1898"/>
                <a:gd name="T93" fmla="*/ 909 h 1463"/>
                <a:gd name="T94" fmla="*/ 1691 w 1898"/>
                <a:gd name="T95" fmla="*/ 853 h 1463"/>
                <a:gd name="T96" fmla="*/ 1699 w 1898"/>
                <a:gd name="T97" fmla="*/ 790 h 1463"/>
                <a:gd name="T98" fmla="*/ 1691 w 1898"/>
                <a:gd name="T99" fmla="*/ 767 h 1463"/>
                <a:gd name="T100" fmla="*/ 1715 w 1898"/>
                <a:gd name="T101" fmla="*/ 751 h 1463"/>
                <a:gd name="T102" fmla="*/ 1850 w 1898"/>
                <a:gd name="T103" fmla="*/ 490 h 1463"/>
                <a:gd name="T104" fmla="*/ 1897 w 1898"/>
                <a:gd name="T105" fmla="*/ 451 h 1463"/>
                <a:gd name="T106" fmla="*/ 1407 w 1898"/>
                <a:gd name="T107" fmla="*/ 79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8" h="1463">
                  <a:moveTo>
                    <a:pt x="1407" y="79"/>
                  </a:moveTo>
                  <a:lnTo>
                    <a:pt x="1407" y="79"/>
                  </a:lnTo>
                  <a:cubicBezTo>
                    <a:pt x="964" y="158"/>
                    <a:pt x="964" y="158"/>
                    <a:pt x="964" y="158"/>
                  </a:cubicBezTo>
                  <a:cubicBezTo>
                    <a:pt x="964" y="158"/>
                    <a:pt x="940" y="79"/>
                    <a:pt x="925" y="63"/>
                  </a:cubicBezTo>
                  <a:cubicBezTo>
                    <a:pt x="909" y="39"/>
                    <a:pt x="901" y="55"/>
                    <a:pt x="854" y="47"/>
                  </a:cubicBezTo>
                  <a:cubicBezTo>
                    <a:pt x="806" y="39"/>
                    <a:pt x="830" y="31"/>
                    <a:pt x="830" y="16"/>
                  </a:cubicBezTo>
                  <a:cubicBezTo>
                    <a:pt x="830" y="0"/>
                    <a:pt x="442" y="55"/>
                    <a:pt x="411" y="55"/>
                  </a:cubicBezTo>
                  <a:cubicBezTo>
                    <a:pt x="371" y="63"/>
                    <a:pt x="229" y="134"/>
                    <a:pt x="181" y="166"/>
                  </a:cubicBezTo>
                  <a:cubicBezTo>
                    <a:pt x="142" y="182"/>
                    <a:pt x="126" y="213"/>
                    <a:pt x="79" y="221"/>
                  </a:cubicBezTo>
                  <a:cubicBezTo>
                    <a:pt x="79" y="229"/>
                    <a:pt x="79" y="237"/>
                    <a:pt x="79" y="237"/>
                  </a:cubicBezTo>
                  <a:cubicBezTo>
                    <a:pt x="71" y="245"/>
                    <a:pt x="15" y="276"/>
                    <a:pt x="15" y="308"/>
                  </a:cubicBezTo>
                  <a:cubicBezTo>
                    <a:pt x="8" y="340"/>
                    <a:pt x="0" y="379"/>
                    <a:pt x="23" y="387"/>
                  </a:cubicBezTo>
                  <a:cubicBezTo>
                    <a:pt x="39" y="403"/>
                    <a:pt x="95" y="435"/>
                    <a:pt x="110" y="458"/>
                  </a:cubicBezTo>
                  <a:cubicBezTo>
                    <a:pt x="126" y="482"/>
                    <a:pt x="150" y="458"/>
                    <a:pt x="174" y="458"/>
                  </a:cubicBezTo>
                  <a:cubicBezTo>
                    <a:pt x="190" y="458"/>
                    <a:pt x="205" y="490"/>
                    <a:pt x="237" y="537"/>
                  </a:cubicBezTo>
                  <a:cubicBezTo>
                    <a:pt x="261" y="585"/>
                    <a:pt x="316" y="672"/>
                    <a:pt x="371" y="688"/>
                  </a:cubicBezTo>
                  <a:cubicBezTo>
                    <a:pt x="419" y="711"/>
                    <a:pt x="434" y="719"/>
                    <a:pt x="466" y="759"/>
                  </a:cubicBezTo>
                  <a:cubicBezTo>
                    <a:pt x="498" y="798"/>
                    <a:pt x="521" y="814"/>
                    <a:pt x="553" y="822"/>
                  </a:cubicBezTo>
                  <a:cubicBezTo>
                    <a:pt x="585" y="838"/>
                    <a:pt x="616" y="846"/>
                    <a:pt x="632" y="869"/>
                  </a:cubicBezTo>
                  <a:cubicBezTo>
                    <a:pt x="656" y="901"/>
                    <a:pt x="656" y="925"/>
                    <a:pt x="703" y="964"/>
                  </a:cubicBezTo>
                  <a:cubicBezTo>
                    <a:pt x="759" y="1012"/>
                    <a:pt x="774" y="1020"/>
                    <a:pt x="806" y="1043"/>
                  </a:cubicBezTo>
                  <a:cubicBezTo>
                    <a:pt x="838" y="1059"/>
                    <a:pt x="885" y="1122"/>
                    <a:pt x="885" y="1146"/>
                  </a:cubicBezTo>
                  <a:cubicBezTo>
                    <a:pt x="885" y="1170"/>
                    <a:pt x="877" y="1209"/>
                    <a:pt x="901" y="1225"/>
                  </a:cubicBezTo>
                  <a:cubicBezTo>
                    <a:pt x="925" y="1241"/>
                    <a:pt x="948" y="1241"/>
                    <a:pt x="964" y="1273"/>
                  </a:cubicBezTo>
                  <a:cubicBezTo>
                    <a:pt x="988" y="1296"/>
                    <a:pt x="1004" y="1344"/>
                    <a:pt x="1027" y="1352"/>
                  </a:cubicBezTo>
                  <a:cubicBezTo>
                    <a:pt x="1043" y="1359"/>
                    <a:pt x="996" y="1423"/>
                    <a:pt x="1035" y="1439"/>
                  </a:cubicBezTo>
                  <a:cubicBezTo>
                    <a:pt x="1059" y="1454"/>
                    <a:pt x="1138" y="1462"/>
                    <a:pt x="1162" y="1462"/>
                  </a:cubicBezTo>
                  <a:cubicBezTo>
                    <a:pt x="1162" y="1454"/>
                    <a:pt x="1162" y="1454"/>
                    <a:pt x="1162" y="1454"/>
                  </a:cubicBezTo>
                  <a:cubicBezTo>
                    <a:pt x="1162" y="1446"/>
                    <a:pt x="1162" y="1415"/>
                    <a:pt x="1185" y="1415"/>
                  </a:cubicBezTo>
                  <a:cubicBezTo>
                    <a:pt x="1201" y="1407"/>
                    <a:pt x="1233" y="1407"/>
                    <a:pt x="1225" y="1383"/>
                  </a:cubicBezTo>
                  <a:cubicBezTo>
                    <a:pt x="1217" y="1359"/>
                    <a:pt x="1217" y="1368"/>
                    <a:pt x="1201" y="1352"/>
                  </a:cubicBezTo>
                  <a:cubicBezTo>
                    <a:pt x="1185" y="1328"/>
                    <a:pt x="1154" y="1320"/>
                    <a:pt x="1185" y="1312"/>
                  </a:cubicBezTo>
                  <a:cubicBezTo>
                    <a:pt x="1217" y="1304"/>
                    <a:pt x="1217" y="1304"/>
                    <a:pt x="1233" y="1320"/>
                  </a:cubicBezTo>
                  <a:cubicBezTo>
                    <a:pt x="1249" y="1336"/>
                    <a:pt x="1233" y="1344"/>
                    <a:pt x="1265" y="1336"/>
                  </a:cubicBezTo>
                  <a:cubicBezTo>
                    <a:pt x="1288" y="1320"/>
                    <a:pt x="1304" y="1304"/>
                    <a:pt x="1304" y="1280"/>
                  </a:cubicBezTo>
                  <a:cubicBezTo>
                    <a:pt x="1304" y="1257"/>
                    <a:pt x="1312" y="1257"/>
                    <a:pt x="1280" y="1249"/>
                  </a:cubicBezTo>
                  <a:cubicBezTo>
                    <a:pt x="1257" y="1249"/>
                    <a:pt x="1241" y="1249"/>
                    <a:pt x="1241" y="1233"/>
                  </a:cubicBezTo>
                  <a:cubicBezTo>
                    <a:pt x="1241" y="1225"/>
                    <a:pt x="1265" y="1201"/>
                    <a:pt x="1288" y="1209"/>
                  </a:cubicBezTo>
                  <a:cubicBezTo>
                    <a:pt x="1312" y="1217"/>
                    <a:pt x="1312" y="1217"/>
                    <a:pt x="1328" y="1209"/>
                  </a:cubicBezTo>
                  <a:cubicBezTo>
                    <a:pt x="1351" y="1201"/>
                    <a:pt x="1391" y="1170"/>
                    <a:pt x="1423" y="1154"/>
                  </a:cubicBezTo>
                  <a:cubicBezTo>
                    <a:pt x="1454" y="1138"/>
                    <a:pt x="1478" y="1146"/>
                    <a:pt x="1486" y="1122"/>
                  </a:cubicBezTo>
                  <a:cubicBezTo>
                    <a:pt x="1494" y="1099"/>
                    <a:pt x="1478" y="1083"/>
                    <a:pt x="1494" y="1067"/>
                  </a:cubicBezTo>
                  <a:cubicBezTo>
                    <a:pt x="1502" y="1051"/>
                    <a:pt x="1494" y="1051"/>
                    <a:pt x="1518" y="1051"/>
                  </a:cubicBezTo>
                  <a:cubicBezTo>
                    <a:pt x="1541" y="1051"/>
                    <a:pt x="1541" y="1059"/>
                    <a:pt x="1549" y="1035"/>
                  </a:cubicBezTo>
                  <a:cubicBezTo>
                    <a:pt x="1549" y="1012"/>
                    <a:pt x="1597" y="996"/>
                    <a:pt x="1597" y="972"/>
                  </a:cubicBezTo>
                  <a:cubicBezTo>
                    <a:pt x="1597" y="948"/>
                    <a:pt x="1573" y="917"/>
                    <a:pt x="1604" y="917"/>
                  </a:cubicBezTo>
                  <a:cubicBezTo>
                    <a:pt x="1628" y="917"/>
                    <a:pt x="1644" y="941"/>
                    <a:pt x="1660" y="909"/>
                  </a:cubicBezTo>
                  <a:cubicBezTo>
                    <a:pt x="1676" y="877"/>
                    <a:pt x="1668" y="869"/>
                    <a:pt x="1691" y="853"/>
                  </a:cubicBezTo>
                  <a:cubicBezTo>
                    <a:pt x="1707" y="838"/>
                    <a:pt x="1715" y="806"/>
                    <a:pt x="1699" y="790"/>
                  </a:cubicBezTo>
                  <a:cubicBezTo>
                    <a:pt x="1691" y="775"/>
                    <a:pt x="1676" y="767"/>
                    <a:pt x="1691" y="767"/>
                  </a:cubicBezTo>
                  <a:cubicBezTo>
                    <a:pt x="1707" y="767"/>
                    <a:pt x="1723" y="782"/>
                    <a:pt x="1715" y="751"/>
                  </a:cubicBezTo>
                  <a:cubicBezTo>
                    <a:pt x="1715" y="719"/>
                    <a:pt x="1826" y="490"/>
                    <a:pt x="1850" y="490"/>
                  </a:cubicBezTo>
                  <a:cubicBezTo>
                    <a:pt x="1873" y="482"/>
                    <a:pt x="1873" y="466"/>
                    <a:pt x="1897" y="451"/>
                  </a:cubicBezTo>
                  <a:lnTo>
                    <a:pt x="1407" y="79"/>
                  </a:lnTo>
                </a:path>
              </a:pathLst>
            </a:custGeom>
            <a:solidFill>
              <a:schemeClr val="accent1"/>
            </a:solidFill>
            <a:ln>
              <a:solidFill>
                <a:schemeClr val="bg2"/>
              </a:solidFill>
            </a:ln>
            <a:effectLst/>
          </p:spPr>
          <p:txBody>
            <a:bodyPr wrap="none" anchor="ctr"/>
            <a:lstStyle/>
            <a:p>
              <a:pPr defTabSz="914194"/>
              <a:endParaRPr lang="en-US" dirty="0">
                <a:solidFill>
                  <a:srgbClr val="445469"/>
                </a:solidFill>
                <a:latin typeface="Lato Light"/>
              </a:endParaRPr>
            </a:p>
          </p:txBody>
        </p:sp>
        <p:sp>
          <p:nvSpPr>
            <p:cNvPr id="862" name="Freeform 408"/>
            <p:cNvSpPr>
              <a:spLocks noChangeArrowheads="1"/>
            </p:cNvSpPr>
            <p:nvPr/>
          </p:nvSpPr>
          <p:spPr bwMode="auto">
            <a:xfrm>
              <a:off x="20090071" y="7719969"/>
              <a:ext cx="1001940" cy="765372"/>
            </a:xfrm>
            <a:custGeom>
              <a:avLst/>
              <a:gdLst>
                <a:gd name="T0" fmla="*/ 1020 w 1906"/>
                <a:gd name="T1" fmla="*/ 1375 h 1455"/>
                <a:gd name="T2" fmla="*/ 925 w 1906"/>
                <a:gd name="T3" fmla="*/ 1233 h 1455"/>
                <a:gd name="T4" fmla="*/ 806 w 1906"/>
                <a:gd name="T5" fmla="*/ 1035 h 1455"/>
                <a:gd name="T6" fmla="*/ 632 w 1906"/>
                <a:gd name="T7" fmla="*/ 861 h 1455"/>
                <a:gd name="T8" fmla="*/ 229 w 1906"/>
                <a:gd name="T9" fmla="*/ 529 h 1455"/>
                <a:gd name="T10" fmla="*/ 126 w 1906"/>
                <a:gd name="T11" fmla="*/ 458 h 1455"/>
                <a:gd name="T12" fmla="*/ 8 w 1906"/>
                <a:gd name="T13" fmla="*/ 308 h 1455"/>
                <a:gd name="T14" fmla="*/ 79 w 1906"/>
                <a:gd name="T15" fmla="*/ 213 h 1455"/>
                <a:gd name="T16" fmla="*/ 181 w 1906"/>
                <a:gd name="T17" fmla="*/ 150 h 1455"/>
                <a:gd name="T18" fmla="*/ 830 w 1906"/>
                <a:gd name="T19" fmla="*/ 23 h 1455"/>
                <a:gd name="T20" fmla="*/ 893 w 1906"/>
                <a:gd name="T21" fmla="*/ 39 h 1455"/>
                <a:gd name="T22" fmla="*/ 1407 w 1906"/>
                <a:gd name="T23" fmla="*/ 71 h 1455"/>
                <a:gd name="T24" fmla="*/ 1850 w 1906"/>
                <a:gd name="T25" fmla="*/ 482 h 1455"/>
                <a:gd name="T26" fmla="*/ 1699 w 1906"/>
                <a:gd name="T27" fmla="*/ 767 h 1455"/>
                <a:gd name="T28" fmla="*/ 1707 w 1906"/>
                <a:gd name="T29" fmla="*/ 782 h 1455"/>
                <a:gd name="T30" fmla="*/ 1660 w 1906"/>
                <a:gd name="T31" fmla="*/ 909 h 1455"/>
                <a:gd name="T32" fmla="*/ 1597 w 1906"/>
                <a:gd name="T33" fmla="*/ 917 h 1455"/>
                <a:gd name="T34" fmla="*/ 1549 w 1906"/>
                <a:gd name="T35" fmla="*/ 1027 h 1455"/>
                <a:gd name="T36" fmla="*/ 1510 w 1906"/>
                <a:gd name="T37" fmla="*/ 1051 h 1455"/>
                <a:gd name="T38" fmla="*/ 1486 w 1906"/>
                <a:gd name="T39" fmla="*/ 1114 h 1455"/>
                <a:gd name="T40" fmla="*/ 1336 w 1906"/>
                <a:gd name="T41" fmla="*/ 1209 h 1455"/>
                <a:gd name="T42" fmla="*/ 1241 w 1906"/>
                <a:gd name="T43" fmla="*/ 1225 h 1455"/>
                <a:gd name="T44" fmla="*/ 1304 w 1906"/>
                <a:gd name="T45" fmla="*/ 1257 h 1455"/>
                <a:gd name="T46" fmla="*/ 1233 w 1906"/>
                <a:gd name="T47" fmla="*/ 1328 h 1455"/>
                <a:gd name="T48" fmla="*/ 1185 w 1906"/>
                <a:gd name="T49" fmla="*/ 1304 h 1455"/>
                <a:gd name="T50" fmla="*/ 1217 w 1906"/>
                <a:gd name="T51" fmla="*/ 1351 h 1455"/>
                <a:gd name="T52" fmla="*/ 1185 w 1906"/>
                <a:gd name="T53" fmla="*/ 1407 h 1455"/>
                <a:gd name="T54" fmla="*/ 1162 w 1906"/>
                <a:gd name="T55" fmla="*/ 1454 h 1455"/>
                <a:gd name="T56" fmla="*/ 237 w 1906"/>
                <a:gd name="T57" fmla="*/ 521 h 1455"/>
                <a:gd name="T58" fmla="*/ 640 w 1906"/>
                <a:gd name="T59" fmla="*/ 861 h 1455"/>
                <a:gd name="T60" fmla="*/ 806 w 1906"/>
                <a:gd name="T61" fmla="*/ 1035 h 1455"/>
                <a:gd name="T62" fmla="*/ 925 w 1906"/>
                <a:gd name="T63" fmla="*/ 1233 h 1455"/>
                <a:gd name="T64" fmla="*/ 1027 w 1906"/>
                <a:gd name="T65" fmla="*/ 1375 h 1455"/>
                <a:gd name="T66" fmla="*/ 1178 w 1906"/>
                <a:gd name="T67" fmla="*/ 1399 h 1455"/>
                <a:gd name="T68" fmla="*/ 1209 w 1906"/>
                <a:gd name="T69" fmla="*/ 1351 h 1455"/>
                <a:gd name="T70" fmla="*/ 1185 w 1906"/>
                <a:gd name="T71" fmla="*/ 1296 h 1455"/>
                <a:gd name="T72" fmla="*/ 1241 w 1906"/>
                <a:gd name="T73" fmla="*/ 1328 h 1455"/>
                <a:gd name="T74" fmla="*/ 1296 w 1906"/>
                <a:gd name="T75" fmla="*/ 1257 h 1455"/>
                <a:gd name="T76" fmla="*/ 1233 w 1906"/>
                <a:gd name="T77" fmla="*/ 1225 h 1455"/>
                <a:gd name="T78" fmla="*/ 1328 w 1906"/>
                <a:gd name="T79" fmla="*/ 1201 h 1455"/>
                <a:gd name="T80" fmla="*/ 1478 w 1906"/>
                <a:gd name="T81" fmla="*/ 1107 h 1455"/>
                <a:gd name="T82" fmla="*/ 1510 w 1906"/>
                <a:gd name="T83" fmla="*/ 1043 h 1455"/>
                <a:gd name="T84" fmla="*/ 1541 w 1906"/>
                <a:gd name="T85" fmla="*/ 1027 h 1455"/>
                <a:gd name="T86" fmla="*/ 1589 w 1906"/>
                <a:gd name="T87" fmla="*/ 909 h 1455"/>
                <a:gd name="T88" fmla="*/ 1660 w 1906"/>
                <a:gd name="T89" fmla="*/ 901 h 1455"/>
                <a:gd name="T90" fmla="*/ 1699 w 1906"/>
                <a:gd name="T91" fmla="*/ 782 h 1455"/>
                <a:gd name="T92" fmla="*/ 1707 w 1906"/>
                <a:gd name="T93" fmla="*/ 759 h 1455"/>
                <a:gd name="T94" fmla="*/ 1850 w 1906"/>
                <a:gd name="T95" fmla="*/ 474 h 1455"/>
                <a:gd name="T96" fmla="*/ 964 w 1906"/>
                <a:gd name="T97" fmla="*/ 150 h 1455"/>
                <a:gd name="T98" fmla="*/ 877 w 1906"/>
                <a:gd name="T99" fmla="*/ 47 h 1455"/>
                <a:gd name="T100" fmla="*/ 822 w 1906"/>
                <a:gd name="T101" fmla="*/ 8 h 1455"/>
                <a:gd name="T102" fmla="*/ 150 w 1906"/>
                <a:gd name="T103" fmla="*/ 181 h 1455"/>
                <a:gd name="T104" fmla="*/ 15 w 1906"/>
                <a:gd name="T105" fmla="*/ 300 h 1455"/>
                <a:gd name="T106" fmla="*/ 110 w 1906"/>
                <a:gd name="T107" fmla="*/ 443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6" h="1455">
                  <a:moveTo>
                    <a:pt x="1162" y="1454"/>
                  </a:moveTo>
                  <a:lnTo>
                    <a:pt x="1162" y="1454"/>
                  </a:lnTo>
                  <a:cubicBezTo>
                    <a:pt x="1130" y="1454"/>
                    <a:pt x="1059" y="1454"/>
                    <a:pt x="1035" y="1438"/>
                  </a:cubicBezTo>
                  <a:cubicBezTo>
                    <a:pt x="1012" y="1423"/>
                    <a:pt x="1012" y="1399"/>
                    <a:pt x="1020" y="1375"/>
                  </a:cubicBezTo>
                  <a:cubicBezTo>
                    <a:pt x="1027" y="1360"/>
                    <a:pt x="1027" y="1351"/>
                    <a:pt x="1020" y="1344"/>
                  </a:cubicBezTo>
                  <a:cubicBezTo>
                    <a:pt x="1012" y="1336"/>
                    <a:pt x="996" y="1312"/>
                    <a:pt x="980" y="1296"/>
                  </a:cubicBezTo>
                  <a:cubicBezTo>
                    <a:pt x="972" y="1280"/>
                    <a:pt x="972" y="1272"/>
                    <a:pt x="964" y="1265"/>
                  </a:cubicBezTo>
                  <a:cubicBezTo>
                    <a:pt x="948" y="1249"/>
                    <a:pt x="940" y="1241"/>
                    <a:pt x="925" y="1233"/>
                  </a:cubicBezTo>
                  <a:cubicBezTo>
                    <a:pt x="917" y="1233"/>
                    <a:pt x="909" y="1225"/>
                    <a:pt x="901" y="1225"/>
                  </a:cubicBezTo>
                  <a:cubicBezTo>
                    <a:pt x="877" y="1209"/>
                    <a:pt x="885" y="1185"/>
                    <a:pt x="885" y="1162"/>
                  </a:cubicBezTo>
                  <a:cubicBezTo>
                    <a:pt x="885" y="1154"/>
                    <a:pt x="885" y="1146"/>
                    <a:pt x="885" y="1138"/>
                  </a:cubicBezTo>
                  <a:cubicBezTo>
                    <a:pt x="877" y="1122"/>
                    <a:pt x="830" y="1059"/>
                    <a:pt x="806" y="1035"/>
                  </a:cubicBezTo>
                  <a:cubicBezTo>
                    <a:pt x="798" y="1035"/>
                    <a:pt x="798" y="1035"/>
                    <a:pt x="790" y="1027"/>
                  </a:cubicBezTo>
                  <a:cubicBezTo>
                    <a:pt x="767" y="1012"/>
                    <a:pt x="743" y="996"/>
                    <a:pt x="703" y="964"/>
                  </a:cubicBezTo>
                  <a:cubicBezTo>
                    <a:pt x="664" y="933"/>
                    <a:pt x="656" y="909"/>
                    <a:pt x="648" y="893"/>
                  </a:cubicBezTo>
                  <a:cubicBezTo>
                    <a:pt x="640" y="885"/>
                    <a:pt x="640" y="877"/>
                    <a:pt x="632" y="861"/>
                  </a:cubicBezTo>
                  <a:cubicBezTo>
                    <a:pt x="608" y="838"/>
                    <a:pt x="585" y="830"/>
                    <a:pt x="553" y="822"/>
                  </a:cubicBezTo>
                  <a:cubicBezTo>
                    <a:pt x="521" y="806"/>
                    <a:pt x="498" y="798"/>
                    <a:pt x="466" y="751"/>
                  </a:cubicBezTo>
                  <a:cubicBezTo>
                    <a:pt x="434" y="711"/>
                    <a:pt x="419" y="703"/>
                    <a:pt x="371" y="687"/>
                  </a:cubicBezTo>
                  <a:cubicBezTo>
                    <a:pt x="316" y="664"/>
                    <a:pt x="268" y="593"/>
                    <a:pt x="229" y="529"/>
                  </a:cubicBezTo>
                  <a:cubicBezTo>
                    <a:pt x="221" y="521"/>
                    <a:pt x="221" y="506"/>
                    <a:pt x="213" y="498"/>
                  </a:cubicBezTo>
                  <a:cubicBezTo>
                    <a:pt x="197" y="466"/>
                    <a:pt x="190" y="450"/>
                    <a:pt x="174" y="450"/>
                  </a:cubicBezTo>
                  <a:cubicBezTo>
                    <a:pt x="166" y="450"/>
                    <a:pt x="158" y="450"/>
                    <a:pt x="150" y="458"/>
                  </a:cubicBezTo>
                  <a:cubicBezTo>
                    <a:pt x="142" y="458"/>
                    <a:pt x="134" y="458"/>
                    <a:pt x="126" y="458"/>
                  </a:cubicBezTo>
                  <a:cubicBezTo>
                    <a:pt x="118" y="458"/>
                    <a:pt x="110" y="458"/>
                    <a:pt x="110" y="450"/>
                  </a:cubicBezTo>
                  <a:cubicBezTo>
                    <a:pt x="95" y="434"/>
                    <a:pt x="55" y="403"/>
                    <a:pt x="31" y="387"/>
                  </a:cubicBezTo>
                  <a:cubicBezTo>
                    <a:pt x="23" y="387"/>
                    <a:pt x="23" y="387"/>
                    <a:pt x="15" y="379"/>
                  </a:cubicBezTo>
                  <a:cubicBezTo>
                    <a:pt x="0" y="371"/>
                    <a:pt x="8" y="340"/>
                    <a:pt x="8" y="308"/>
                  </a:cubicBezTo>
                  <a:cubicBezTo>
                    <a:pt x="8" y="300"/>
                    <a:pt x="8" y="300"/>
                    <a:pt x="8" y="300"/>
                  </a:cubicBezTo>
                  <a:cubicBezTo>
                    <a:pt x="8" y="268"/>
                    <a:pt x="47" y="253"/>
                    <a:pt x="63" y="237"/>
                  </a:cubicBezTo>
                  <a:cubicBezTo>
                    <a:pt x="71" y="229"/>
                    <a:pt x="71" y="229"/>
                    <a:pt x="71" y="229"/>
                  </a:cubicBezTo>
                  <a:cubicBezTo>
                    <a:pt x="79" y="229"/>
                    <a:pt x="79" y="221"/>
                    <a:pt x="79" y="213"/>
                  </a:cubicBezTo>
                  <a:lnTo>
                    <a:pt x="79" y="213"/>
                  </a:lnTo>
                  <a:cubicBezTo>
                    <a:pt x="79" y="205"/>
                    <a:pt x="79" y="205"/>
                    <a:pt x="79" y="205"/>
                  </a:cubicBezTo>
                  <a:cubicBezTo>
                    <a:pt x="110" y="205"/>
                    <a:pt x="126" y="190"/>
                    <a:pt x="150" y="174"/>
                  </a:cubicBezTo>
                  <a:cubicBezTo>
                    <a:pt x="158" y="166"/>
                    <a:pt x="166" y="158"/>
                    <a:pt x="181" y="150"/>
                  </a:cubicBezTo>
                  <a:cubicBezTo>
                    <a:pt x="229" y="126"/>
                    <a:pt x="371" y="55"/>
                    <a:pt x="411" y="47"/>
                  </a:cubicBezTo>
                  <a:cubicBezTo>
                    <a:pt x="434" y="39"/>
                    <a:pt x="727" y="0"/>
                    <a:pt x="806" y="0"/>
                  </a:cubicBezTo>
                  <a:cubicBezTo>
                    <a:pt x="822" y="0"/>
                    <a:pt x="830" y="0"/>
                    <a:pt x="830" y="8"/>
                  </a:cubicBezTo>
                  <a:cubicBezTo>
                    <a:pt x="830" y="15"/>
                    <a:pt x="830" y="15"/>
                    <a:pt x="830" y="23"/>
                  </a:cubicBezTo>
                  <a:lnTo>
                    <a:pt x="830" y="31"/>
                  </a:lnTo>
                  <a:cubicBezTo>
                    <a:pt x="830" y="31"/>
                    <a:pt x="838" y="31"/>
                    <a:pt x="854" y="39"/>
                  </a:cubicBezTo>
                  <a:cubicBezTo>
                    <a:pt x="861" y="39"/>
                    <a:pt x="869" y="39"/>
                    <a:pt x="877" y="39"/>
                  </a:cubicBezTo>
                  <a:cubicBezTo>
                    <a:pt x="885" y="39"/>
                    <a:pt x="885" y="39"/>
                    <a:pt x="893" y="39"/>
                  </a:cubicBezTo>
                  <a:cubicBezTo>
                    <a:pt x="909" y="39"/>
                    <a:pt x="917" y="39"/>
                    <a:pt x="925" y="47"/>
                  </a:cubicBezTo>
                  <a:cubicBezTo>
                    <a:pt x="940" y="63"/>
                    <a:pt x="964" y="126"/>
                    <a:pt x="964" y="142"/>
                  </a:cubicBezTo>
                  <a:cubicBezTo>
                    <a:pt x="1407" y="71"/>
                    <a:pt x="1407" y="71"/>
                    <a:pt x="1407" y="71"/>
                  </a:cubicBezTo>
                  <a:lnTo>
                    <a:pt x="1407" y="71"/>
                  </a:lnTo>
                  <a:cubicBezTo>
                    <a:pt x="1905" y="443"/>
                    <a:pt x="1905" y="443"/>
                    <a:pt x="1905" y="443"/>
                  </a:cubicBezTo>
                  <a:cubicBezTo>
                    <a:pt x="1897" y="443"/>
                    <a:pt x="1897" y="443"/>
                    <a:pt x="1897" y="443"/>
                  </a:cubicBezTo>
                  <a:cubicBezTo>
                    <a:pt x="1889" y="450"/>
                    <a:pt x="1881" y="458"/>
                    <a:pt x="1881" y="466"/>
                  </a:cubicBezTo>
                  <a:cubicBezTo>
                    <a:pt x="1873" y="474"/>
                    <a:pt x="1865" y="482"/>
                    <a:pt x="1850" y="482"/>
                  </a:cubicBezTo>
                  <a:cubicBezTo>
                    <a:pt x="1834" y="490"/>
                    <a:pt x="1715" y="711"/>
                    <a:pt x="1723" y="743"/>
                  </a:cubicBezTo>
                  <a:cubicBezTo>
                    <a:pt x="1723" y="751"/>
                    <a:pt x="1723" y="759"/>
                    <a:pt x="1715" y="767"/>
                  </a:cubicBezTo>
                  <a:cubicBezTo>
                    <a:pt x="1715" y="767"/>
                    <a:pt x="1715" y="767"/>
                    <a:pt x="1707" y="767"/>
                  </a:cubicBezTo>
                  <a:cubicBezTo>
                    <a:pt x="1707" y="767"/>
                    <a:pt x="1707" y="767"/>
                    <a:pt x="1699" y="767"/>
                  </a:cubicBezTo>
                  <a:lnTo>
                    <a:pt x="1691" y="767"/>
                  </a:lnTo>
                  <a:lnTo>
                    <a:pt x="1691" y="767"/>
                  </a:lnTo>
                  <a:lnTo>
                    <a:pt x="1691" y="767"/>
                  </a:lnTo>
                  <a:cubicBezTo>
                    <a:pt x="1699" y="767"/>
                    <a:pt x="1699" y="774"/>
                    <a:pt x="1707" y="782"/>
                  </a:cubicBezTo>
                  <a:cubicBezTo>
                    <a:pt x="1707" y="790"/>
                    <a:pt x="1715" y="798"/>
                    <a:pt x="1715" y="814"/>
                  </a:cubicBezTo>
                  <a:cubicBezTo>
                    <a:pt x="1707" y="830"/>
                    <a:pt x="1699" y="838"/>
                    <a:pt x="1691" y="845"/>
                  </a:cubicBezTo>
                  <a:cubicBezTo>
                    <a:pt x="1676" y="861"/>
                    <a:pt x="1676" y="861"/>
                    <a:pt x="1676" y="877"/>
                  </a:cubicBezTo>
                  <a:cubicBezTo>
                    <a:pt x="1668" y="885"/>
                    <a:pt x="1668" y="893"/>
                    <a:pt x="1660" y="909"/>
                  </a:cubicBezTo>
                  <a:cubicBezTo>
                    <a:pt x="1660" y="917"/>
                    <a:pt x="1652" y="925"/>
                    <a:pt x="1644" y="925"/>
                  </a:cubicBezTo>
                  <a:cubicBezTo>
                    <a:pt x="1636" y="925"/>
                    <a:pt x="1628" y="917"/>
                    <a:pt x="1620" y="917"/>
                  </a:cubicBezTo>
                  <a:cubicBezTo>
                    <a:pt x="1613" y="917"/>
                    <a:pt x="1613" y="909"/>
                    <a:pt x="1604" y="917"/>
                  </a:cubicBezTo>
                  <a:cubicBezTo>
                    <a:pt x="1597" y="917"/>
                    <a:pt x="1597" y="917"/>
                    <a:pt x="1597" y="917"/>
                  </a:cubicBezTo>
                  <a:cubicBezTo>
                    <a:pt x="1589" y="917"/>
                    <a:pt x="1589" y="933"/>
                    <a:pt x="1597" y="940"/>
                  </a:cubicBezTo>
                  <a:cubicBezTo>
                    <a:pt x="1597" y="948"/>
                    <a:pt x="1597" y="956"/>
                    <a:pt x="1597" y="964"/>
                  </a:cubicBezTo>
                  <a:cubicBezTo>
                    <a:pt x="1597" y="972"/>
                    <a:pt x="1581" y="988"/>
                    <a:pt x="1573" y="996"/>
                  </a:cubicBezTo>
                  <a:cubicBezTo>
                    <a:pt x="1565" y="1012"/>
                    <a:pt x="1549" y="1020"/>
                    <a:pt x="1549" y="1027"/>
                  </a:cubicBezTo>
                  <a:cubicBezTo>
                    <a:pt x="1549" y="1043"/>
                    <a:pt x="1549" y="1051"/>
                    <a:pt x="1533" y="1051"/>
                  </a:cubicBezTo>
                  <a:lnTo>
                    <a:pt x="1533" y="1051"/>
                  </a:lnTo>
                  <a:cubicBezTo>
                    <a:pt x="1533" y="1043"/>
                    <a:pt x="1525" y="1043"/>
                    <a:pt x="1518" y="1051"/>
                  </a:cubicBezTo>
                  <a:lnTo>
                    <a:pt x="1510" y="1051"/>
                  </a:lnTo>
                  <a:cubicBezTo>
                    <a:pt x="1502" y="1051"/>
                    <a:pt x="1502" y="1051"/>
                    <a:pt x="1494" y="1059"/>
                  </a:cubicBezTo>
                  <a:lnTo>
                    <a:pt x="1494" y="1059"/>
                  </a:lnTo>
                  <a:cubicBezTo>
                    <a:pt x="1486" y="1067"/>
                    <a:pt x="1486" y="1075"/>
                    <a:pt x="1486" y="1083"/>
                  </a:cubicBezTo>
                  <a:cubicBezTo>
                    <a:pt x="1494" y="1091"/>
                    <a:pt x="1494" y="1098"/>
                    <a:pt x="1486" y="1114"/>
                  </a:cubicBezTo>
                  <a:cubicBezTo>
                    <a:pt x="1478" y="1130"/>
                    <a:pt x="1470" y="1138"/>
                    <a:pt x="1454" y="1138"/>
                  </a:cubicBezTo>
                  <a:cubicBezTo>
                    <a:pt x="1446" y="1138"/>
                    <a:pt x="1438" y="1146"/>
                    <a:pt x="1423" y="1146"/>
                  </a:cubicBezTo>
                  <a:cubicBezTo>
                    <a:pt x="1407" y="1154"/>
                    <a:pt x="1391" y="1170"/>
                    <a:pt x="1375" y="1185"/>
                  </a:cubicBezTo>
                  <a:cubicBezTo>
                    <a:pt x="1360" y="1193"/>
                    <a:pt x="1344" y="1201"/>
                    <a:pt x="1336" y="1209"/>
                  </a:cubicBezTo>
                  <a:cubicBezTo>
                    <a:pt x="1320" y="1209"/>
                    <a:pt x="1312" y="1209"/>
                    <a:pt x="1304" y="1209"/>
                  </a:cubicBezTo>
                  <a:cubicBezTo>
                    <a:pt x="1296" y="1209"/>
                    <a:pt x="1288" y="1201"/>
                    <a:pt x="1280" y="1201"/>
                  </a:cubicBezTo>
                  <a:lnTo>
                    <a:pt x="1280" y="1201"/>
                  </a:lnTo>
                  <a:cubicBezTo>
                    <a:pt x="1257" y="1201"/>
                    <a:pt x="1241" y="1217"/>
                    <a:pt x="1241" y="1225"/>
                  </a:cubicBezTo>
                  <a:cubicBezTo>
                    <a:pt x="1241" y="1233"/>
                    <a:pt x="1241" y="1233"/>
                    <a:pt x="1257" y="1233"/>
                  </a:cubicBezTo>
                  <a:cubicBezTo>
                    <a:pt x="1265" y="1233"/>
                    <a:pt x="1273" y="1233"/>
                    <a:pt x="1280" y="1241"/>
                  </a:cubicBezTo>
                  <a:cubicBezTo>
                    <a:pt x="1296" y="1241"/>
                    <a:pt x="1304" y="1241"/>
                    <a:pt x="1304" y="1249"/>
                  </a:cubicBezTo>
                  <a:lnTo>
                    <a:pt x="1304" y="1257"/>
                  </a:lnTo>
                  <a:cubicBezTo>
                    <a:pt x="1304" y="1265"/>
                    <a:pt x="1304" y="1265"/>
                    <a:pt x="1304" y="1272"/>
                  </a:cubicBezTo>
                  <a:cubicBezTo>
                    <a:pt x="1304" y="1296"/>
                    <a:pt x="1288" y="1320"/>
                    <a:pt x="1265" y="1328"/>
                  </a:cubicBezTo>
                  <a:cubicBezTo>
                    <a:pt x="1257" y="1336"/>
                    <a:pt x="1249" y="1336"/>
                    <a:pt x="1249" y="1336"/>
                  </a:cubicBezTo>
                  <a:cubicBezTo>
                    <a:pt x="1241" y="1336"/>
                    <a:pt x="1241" y="1336"/>
                    <a:pt x="1233" y="1328"/>
                  </a:cubicBezTo>
                  <a:cubicBezTo>
                    <a:pt x="1233" y="1328"/>
                    <a:pt x="1233" y="1320"/>
                    <a:pt x="1233" y="1312"/>
                  </a:cubicBezTo>
                  <a:cubicBezTo>
                    <a:pt x="1225" y="1312"/>
                    <a:pt x="1225" y="1312"/>
                    <a:pt x="1225" y="1312"/>
                  </a:cubicBezTo>
                  <a:cubicBezTo>
                    <a:pt x="1217" y="1304"/>
                    <a:pt x="1217" y="1304"/>
                    <a:pt x="1209" y="1304"/>
                  </a:cubicBezTo>
                  <a:cubicBezTo>
                    <a:pt x="1201" y="1304"/>
                    <a:pt x="1201" y="1304"/>
                    <a:pt x="1185" y="1304"/>
                  </a:cubicBezTo>
                  <a:cubicBezTo>
                    <a:pt x="1178" y="1312"/>
                    <a:pt x="1178" y="1312"/>
                    <a:pt x="1178" y="1312"/>
                  </a:cubicBezTo>
                  <a:cubicBezTo>
                    <a:pt x="1178" y="1312"/>
                    <a:pt x="1185" y="1320"/>
                    <a:pt x="1185" y="1328"/>
                  </a:cubicBezTo>
                  <a:cubicBezTo>
                    <a:pt x="1193" y="1328"/>
                    <a:pt x="1201" y="1336"/>
                    <a:pt x="1201" y="1336"/>
                  </a:cubicBezTo>
                  <a:cubicBezTo>
                    <a:pt x="1209" y="1344"/>
                    <a:pt x="1209" y="1344"/>
                    <a:pt x="1217" y="1351"/>
                  </a:cubicBezTo>
                  <a:cubicBezTo>
                    <a:pt x="1217" y="1351"/>
                    <a:pt x="1225" y="1360"/>
                    <a:pt x="1233" y="1375"/>
                  </a:cubicBezTo>
                  <a:cubicBezTo>
                    <a:pt x="1233" y="1383"/>
                    <a:pt x="1233" y="1383"/>
                    <a:pt x="1225" y="1391"/>
                  </a:cubicBezTo>
                  <a:cubicBezTo>
                    <a:pt x="1225" y="1399"/>
                    <a:pt x="1209" y="1407"/>
                    <a:pt x="1193" y="1407"/>
                  </a:cubicBezTo>
                  <a:cubicBezTo>
                    <a:pt x="1185" y="1407"/>
                    <a:pt x="1185" y="1407"/>
                    <a:pt x="1185" y="1407"/>
                  </a:cubicBezTo>
                  <a:cubicBezTo>
                    <a:pt x="1162" y="1415"/>
                    <a:pt x="1162" y="1438"/>
                    <a:pt x="1170" y="1446"/>
                  </a:cubicBezTo>
                  <a:lnTo>
                    <a:pt x="1170" y="1446"/>
                  </a:lnTo>
                  <a:cubicBezTo>
                    <a:pt x="1178" y="1454"/>
                    <a:pt x="1178" y="1454"/>
                    <a:pt x="1178" y="1454"/>
                  </a:cubicBezTo>
                  <a:lnTo>
                    <a:pt x="1162" y="1454"/>
                  </a:lnTo>
                  <a:close/>
                  <a:moveTo>
                    <a:pt x="174" y="443"/>
                  </a:moveTo>
                  <a:lnTo>
                    <a:pt x="174" y="443"/>
                  </a:lnTo>
                  <a:cubicBezTo>
                    <a:pt x="190" y="443"/>
                    <a:pt x="205" y="466"/>
                    <a:pt x="221" y="498"/>
                  </a:cubicBezTo>
                  <a:cubicBezTo>
                    <a:pt x="229" y="506"/>
                    <a:pt x="229" y="514"/>
                    <a:pt x="237" y="521"/>
                  </a:cubicBezTo>
                  <a:cubicBezTo>
                    <a:pt x="268" y="577"/>
                    <a:pt x="324" y="656"/>
                    <a:pt x="371" y="680"/>
                  </a:cubicBezTo>
                  <a:cubicBezTo>
                    <a:pt x="419" y="695"/>
                    <a:pt x="434" y="703"/>
                    <a:pt x="466" y="751"/>
                  </a:cubicBezTo>
                  <a:cubicBezTo>
                    <a:pt x="498" y="790"/>
                    <a:pt x="521" y="798"/>
                    <a:pt x="553" y="814"/>
                  </a:cubicBezTo>
                  <a:cubicBezTo>
                    <a:pt x="592" y="822"/>
                    <a:pt x="616" y="830"/>
                    <a:pt x="640" y="861"/>
                  </a:cubicBezTo>
                  <a:cubicBezTo>
                    <a:pt x="640" y="869"/>
                    <a:pt x="648" y="877"/>
                    <a:pt x="648" y="885"/>
                  </a:cubicBezTo>
                  <a:cubicBezTo>
                    <a:pt x="664" y="909"/>
                    <a:pt x="672" y="925"/>
                    <a:pt x="703" y="956"/>
                  </a:cubicBezTo>
                  <a:cubicBezTo>
                    <a:pt x="751" y="988"/>
                    <a:pt x="774" y="1004"/>
                    <a:pt x="798" y="1020"/>
                  </a:cubicBezTo>
                  <a:cubicBezTo>
                    <a:pt x="798" y="1027"/>
                    <a:pt x="806" y="1027"/>
                    <a:pt x="806" y="1035"/>
                  </a:cubicBezTo>
                  <a:cubicBezTo>
                    <a:pt x="838" y="1051"/>
                    <a:pt x="885" y="1114"/>
                    <a:pt x="893" y="1138"/>
                  </a:cubicBezTo>
                  <a:cubicBezTo>
                    <a:pt x="893" y="1146"/>
                    <a:pt x="893" y="1154"/>
                    <a:pt x="893" y="1162"/>
                  </a:cubicBezTo>
                  <a:cubicBezTo>
                    <a:pt x="885" y="1185"/>
                    <a:pt x="885" y="1201"/>
                    <a:pt x="901" y="1217"/>
                  </a:cubicBezTo>
                  <a:cubicBezTo>
                    <a:pt x="909" y="1225"/>
                    <a:pt x="917" y="1225"/>
                    <a:pt x="925" y="1233"/>
                  </a:cubicBezTo>
                  <a:cubicBezTo>
                    <a:pt x="940" y="1233"/>
                    <a:pt x="956" y="1241"/>
                    <a:pt x="964" y="1257"/>
                  </a:cubicBezTo>
                  <a:cubicBezTo>
                    <a:pt x="972" y="1265"/>
                    <a:pt x="980" y="1280"/>
                    <a:pt x="988" y="1288"/>
                  </a:cubicBezTo>
                  <a:cubicBezTo>
                    <a:pt x="1004" y="1312"/>
                    <a:pt x="1012" y="1336"/>
                    <a:pt x="1027" y="1344"/>
                  </a:cubicBezTo>
                  <a:cubicBezTo>
                    <a:pt x="1035" y="1344"/>
                    <a:pt x="1035" y="1360"/>
                    <a:pt x="1027" y="1375"/>
                  </a:cubicBezTo>
                  <a:cubicBezTo>
                    <a:pt x="1020" y="1399"/>
                    <a:pt x="1020" y="1423"/>
                    <a:pt x="1035" y="1431"/>
                  </a:cubicBezTo>
                  <a:cubicBezTo>
                    <a:pt x="1059" y="1446"/>
                    <a:pt x="1130" y="1446"/>
                    <a:pt x="1162" y="1446"/>
                  </a:cubicBezTo>
                  <a:lnTo>
                    <a:pt x="1162" y="1446"/>
                  </a:lnTo>
                  <a:cubicBezTo>
                    <a:pt x="1154" y="1438"/>
                    <a:pt x="1154" y="1407"/>
                    <a:pt x="1178" y="1399"/>
                  </a:cubicBezTo>
                  <a:cubicBezTo>
                    <a:pt x="1185" y="1399"/>
                    <a:pt x="1185" y="1399"/>
                    <a:pt x="1193" y="1399"/>
                  </a:cubicBezTo>
                  <a:cubicBezTo>
                    <a:pt x="1201" y="1399"/>
                    <a:pt x="1217" y="1391"/>
                    <a:pt x="1225" y="1391"/>
                  </a:cubicBezTo>
                  <a:cubicBezTo>
                    <a:pt x="1225" y="1383"/>
                    <a:pt x="1225" y="1383"/>
                    <a:pt x="1225" y="1375"/>
                  </a:cubicBezTo>
                  <a:cubicBezTo>
                    <a:pt x="1217" y="1360"/>
                    <a:pt x="1217" y="1360"/>
                    <a:pt x="1209" y="1351"/>
                  </a:cubicBezTo>
                  <a:cubicBezTo>
                    <a:pt x="1209" y="1351"/>
                    <a:pt x="1201" y="1351"/>
                    <a:pt x="1193" y="1344"/>
                  </a:cubicBezTo>
                  <a:cubicBezTo>
                    <a:pt x="1193" y="1336"/>
                    <a:pt x="1185" y="1336"/>
                    <a:pt x="1185" y="1328"/>
                  </a:cubicBezTo>
                  <a:cubicBezTo>
                    <a:pt x="1178" y="1320"/>
                    <a:pt x="1170" y="1320"/>
                    <a:pt x="1170" y="1312"/>
                  </a:cubicBezTo>
                  <a:cubicBezTo>
                    <a:pt x="1170" y="1304"/>
                    <a:pt x="1178" y="1304"/>
                    <a:pt x="1185" y="1296"/>
                  </a:cubicBezTo>
                  <a:cubicBezTo>
                    <a:pt x="1193" y="1296"/>
                    <a:pt x="1201" y="1296"/>
                    <a:pt x="1209" y="1296"/>
                  </a:cubicBezTo>
                  <a:cubicBezTo>
                    <a:pt x="1217" y="1296"/>
                    <a:pt x="1225" y="1296"/>
                    <a:pt x="1233" y="1312"/>
                  </a:cubicBezTo>
                  <a:lnTo>
                    <a:pt x="1233" y="1312"/>
                  </a:lnTo>
                  <a:cubicBezTo>
                    <a:pt x="1241" y="1320"/>
                    <a:pt x="1241" y="1320"/>
                    <a:pt x="1241" y="1328"/>
                  </a:cubicBezTo>
                  <a:lnTo>
                    <a:pt x="1249" y="1328"/>
                  </a:lnTo>
                  <a:lnTo>
                    <a:pt x="1257" y="1328"/>
                  </a:lnTo>
                  <a:cubicBezTo>
                    <a:pt x="1280" y="1312"/>
                    <a:pt x="1296" y="1296"/>
                    <a:pt x="1296" y="1272"/>
                  </a:cubicBezTo>
                  <a:cubicBezTo>
                    <a:pt x="1296" y="1265"/>
                    <a:pt x="1296" y="1265"/>
                    <a:pt x="1296" y="1257"/>
                  </a:cubicBezTo>
                  <a:lnTo>
                    <a:pt x="1296" y="1249"/>
                  </a:lnTo>
                  <a:cubicBezTo>
                    <a:pt x="1296" y="1249"/>
                    <a:pt x="1288" y="1249"/>
                    <a:pt x="1280" y="1249"/>
                  </a:cubicBezTo>
                  <a:cubicBezTo>
                    <a:pt x="1273" y="1241"/>
                    <a:pt x="1265" y="1241"/>
                    <a:pt x="1257" y="1241"/>
                  </a:cubicBezTo>
                  <a:cubicBezTo>
                    <a:pt x="1241" y="1241"/>
                    <a:pt x="1233" y="1241"/>
                    <a:pt x="1233" y="1225"/>
                  </a:cubicBezTo>
                  <a:cubicBezTo>
                    <a:pt x="1233" y="1217"/>
                    <a:pt x="1257" y="1193"/>
                    <a:pt x="1280" y="1193"/>
                  </a:cubicBezTo>
                  <a:cubicBezTo>
                    <a:pt x="1280" y="1193"/>
                    <a:pt x="1280" y="1193"/>
                    <a:pt x="1288" y="1193"/>
                  </a:cubicBezTo>
                  <a:cubicBezTo>
                    <a:pt x="1296" y="1201"/>
                    <a:pt x="1296" y="1201"/>
                    <a:pt x="1304" y="1201"/>
                  </a:cubicBezTo>
                  <a:cubicBezTo>
                    <a:pt x="1312" y="1201"/>
                    <a:pt x="1320" y="1209"/>
                    <a:pt x="1328" y="1201"/>
                  </a:cubicBezTo>
                  <a:cubicBezTo>
                    <a:pt x="1336" y="1193"/>
                    <a:pt x="1351" y="1185"/>
                    <a:pt x="1367" y="1178"/>
                  </a:cubicBezTo>
                  <a:cubicBezTo>
                    <a:pt x="1383" y="1162"/>
                    <a:pt x="1407" y="1146"/>
                    <a:pt x="1423" y="1146"/>
                  </a:cubicBezTo>
                  <a:cubicBezTo>
                    <a:pt x="1431" y="1138"/>
                    <a:pt x="1438" y="1138"/>
                    <a:pt x="1454" y="1130"/>
                  </a:cubicBezTo>
                  <a:cubicBezTo>
                    <a:pt x="1462" y="1130"/>
                    <a:pt x="1478" y="1122"/>
                    <a:pt x="1478" y="1107"/>
                  </a:cubicBezTo>
                  <a:cubicBezTo>
                    <a:pt x="1486" y="1098"/>
                    <a:pt x="1486" y="1091"/>
                    <a:pt x="1486" y="1083"/>
                  </a:cubicBezTo>
                  <a:cubicBezTo>
                    <a:pt x="1478" y="1075"/>
                    <a:pt x="1478" y="1067"/>
                    <a:pt x="1486" y="1059"/>
                  </a:cubicBezTo>
                  <a:cubicBezTo>
                    <a:pt x="1494" y="1051"/>
                    <a:pt x="1494" y="1051"/>
                    <a:pt x="1494" y="1051"/>
                  </a:cubicBezTo>
                  <a:cubicBezTo>
                    <a:pt x="1494" y="1043"/>
                    <a:pt x="1502" y="1043"/>
                    <a:pt x="1510" y="1043"/>
                  </a:cubicBezTo>
                  <a:lnTo>
                    <a:pt x="1518" y="1043"/>
                  </a:lnTo>
                  <a:cubicBezTo>
                    <a:pt x="1525" y="1043"/>
                    <a:pt x="1533" y="1043"/>
                    <a:pt x="1533" y="1043"/>
                  </a:cubicBezTo>
                  <a:lnTo>
                    <a:pt x="1533" y="1043"/>
                  </a:lnTo>
                  <a:cubicBezTo>
                    <a:pt x="1541" y="1043"/>
                    <a:pt x="1541" y="1043"/>
                    <a:pt x="1541" y="1027"/>
                  </a:cubicBezTo>
                  <a:cubicBezTo>
                    <a:pt x="1541" y="1012"/>
                    <a:pt x="1557" y="1004"/>
                    <a:pt x="1565" y="996"/>
                  </a:cubicBezTo>
                  <a:cubicBezTo>
                    <a:pt x="1581" y="980"/>
                    <a:pt x="1589" y="972"/>
                    <a:pt x="1589" y="964"/>
                  </a:cubicBezTo>
                  <a:cubicBezTo>
                    <a:pt x="1589" y="956"/>
                    <a:pt x="1589" y="948"/>
                    <a:pt x="1589" y="940"/>
                  </a:cubicBezTo>
                  <a:cubicBezTo>
                    <a:pt x="1581" y="925"/>
                    <a:pt x="1581" y="917"/>
                    <a:pt x="1589" y="909"/>
                  </a:cubicBezTo>
                  <a:lnTo>
                    <a:pt x="1597" y="909"/>
                  </a:lnTo>
                  <a:cubicBezTo>
                    <a:pt x="1613" y="909"/>
                    <a:pt x="1620" y="909"/>
                    <a:pt x="1628" y="909"/>
                  </a:cubicBezTo>
                  <a:cubicBezTo>
                    <a:pt x="1628" y="917"/>
                    <a:pt x="1636" y="917"/>
                    <a:pt x="1644" y="917"/>
                  </a:cubicBezTo>
                  <a:cubicBezTo>
                    <a:pt x="1644" y="917"/>
                    <a:pt x="1652" y="917"/>
                    <a:pt x="1660" y="901"/>
                  </a:cubicBezTo>
                  <a:cubicBezTo>
                    <a:pt x="1660" y="893"/>
                    <a:pt x="1668" y="885"/>
                    <a:pt x="1668" y="877"/>
                  </a:cubicBezTo>
                  <a:cubicBezTo>
                    <a:pt x="1668" y="861"/>
                    <a:pt x="1676" y="854"/>
                    <a:pt x="1684" y="845"/>
                  </a:cubicBezTo>
                  <a:cubicBezTo>
                    <a:pt x="1699" y="838"/>
                    <a:pt x="1699" y="822"/>
                    <a:pt x="1707" y="814"/>
                  </a:cubicBezTo>
                  <a:cubicBezTo>
                    <a:pt x="1707" y="798"/>
                    <a:pt x="1707" y="790"/>
                    <a:pt x="1699" y="782"/>
                  </a:cubicBezTo>
                  <a:cubicBezTo>
                    <a:pt x="1691" y="782"/>
                    <a:pt x="1691" y="774"/>
                    <a:pt x="1684" y="774"/>
                  </a:cubicBezTo>
                  <a:cubicBezTo>
                    <a:pt x="1684" y="767"/>
                    <a:pt x="1676" y="767"/>
                    <a:pt x="1684" y="759"/>
                  </a:cubicBezTo>
                  <a:cubicBezTo>
                    <a:pt x="1684" y="759"/>
                    <a:pt x="1684" y="759"/>
                    <a:pt x="1691" y="759"/>
                  </a:cubicBezTo>
                  <a:cubicBezTo>
                    <a:pt x="1699" y="759"/>
                    <a:pt x="1699" y="759"/>
                    <a:pt x="1707" y="759"/>
                  </a:cubicBezTo>
                  <a:lnTo>
                    <a:pt x="1707" y="759"/>
                  </a:lnTo>
                  <a:cubicBezTo>
                    <a:pt x="1715" y="759"/>
                    <a:pt x="1715" y="759"/>
                    <a:pt x="1715" y="759"/>
                  </a:cubicBezTo>
                  <a:cubicBezTo>
                    <a:pt x="1715" y="759"/>
                    <a:pt x="1715" y="751"/>
                    <a:pt x="1715" y="743"/>
                  </a:cubicBezTo>
                  <a:cubicBezTo>
                    <a:pt x="1707" y="711"/>
                    <a:pt x="1826" y="482"/>
                    <a:pt x="1850" y="474"/>
                  </a:cubicBezTo>
                  <a:cubicBezTo>
                    <a:pt x="1857" y="474"/>
                    <a:pt x="1865" y="466"/>
                    <a:pt x="1873" y="458"/>
                  </a:cubicBezTo>
                  <a:cubicBezTo>
                    <a:pt x="1873" y="458"/>
                    <a:pt x="1881" y="450"/>
                    <a:pt x="1889" y="443"/>
                  </a:cubicBezTo>
                  <a:cubicBezTo>
                    <a:pt x="1407" y="79"/>
                    <a:pt x="1407" y="79"/>
                    <a:pt x="1407" y="79"/>
                  </a:cubicBezTo>
                  <a:cubicBezTo>
                    <a:pt x="964" y="150"/>
                    <a:pt x="964" y="150"/>
                    <a:pt x="964" y="150"/>
                  </a:cubicBezTo>
                  <a:lnTo>
                    <a:pt x="964" y="150"/>
                  </a:lnTo>
                  <a:cubicBezTo>
                    <a:pt x="964" y="150"/>
                    <a:pt x="940" y="71"/>
                    <a:pt x="925" y="55"/>
                  </a:cubicBezTo>
                  <a:cubicBezTo>
                    <a:pt x="917" y="47"/>
                    <a:pt x="909" y="47"/>
                    <a:pt x="893" y="47"/>
                  </a:cubicBezTo>
                  <a:cubicBezTo>
                    <a:pt x="885" y="47"/>
                    <a:pt x="885" y="47"/>
                    <a:pt x="877" y="47"/>
                  </a:cubicBezTo>
                  <a:cubicBezTo>
                    <a:pt x="869" y="47"/>
                    <a:pt x="861" y="47"/>
                    <a:pt x="854" y="47"/>
                  </a:cubicBezTo>
                  <a:cubicBezTo>
                    <a:pt x="830" y="39"/>
                    <a:pt x="822" y="39"/>
                    <a:pt x="822" y="31"/>
                  </a:cubicBezTo>
                  <a:cubicBezTo>
                    <a:pt x="822" y="31"/>
                    <a:pt x="822" y="23"/>
                    <a:pt x="822" y="15"/>
                  </a:cubicBezTo>
                  <a:cubicBezTo>
                    <a:pt x="822" y="15"/>
                    <a:pt x="822" y="15"/>
                    <a:pt x="822" y="8"/>
                  </a:cubicBezTo>
                  <a:cubicBezTo>
                    <a:pt x="822" y="8"/>
                    <a:pt x="822" y="8"/>
                    <a:pt x="806" y="8"/>
                  </a:cubicBezTo>
                  <a:cubicBezTo>
                    <a:pt x="727" y="8"/>
                    <a:pt x="434" y="47"/>
                    <a:pt x="411" y="55"/>
                  </a:cubicBezTo>
                  <a:cubicBezTo>
                    <a:pt x="379" y="55"/>
                    <a:pt x="237" y="126"/>
                    <a:pt x="181" y="158"/>
                  </a:cubicBezTo>
                  <a:cubicBezTo>
                    <a:pt x="174" y="166"/>
                    <a:pt x="166" y="174"/>
                    <a:pt x="150" y="181"/>
                  </a:cubicBezTo>
                  <a:cubicBezTo>
                    <a:pt x="134" y="197"/>
                    <a:pt x="118" y="205"/>
                    <a:pt x="87" y="213"/>
                  </a:cubicBezTo>
                  <a:cubicBezTo>
                    <a:pt x="87" y="221"/>
                    <a:pt x="79" y="229"/>
                    <a:pt x="79" y="229"/>
                  </a:cubicBezTo>
                  <a:cubicBezTo>
                    <a:pt x="79" y="237"/>
                    <a:pt x="71" y="237"/>
                    <a:pt x="71" y="245"/>
                  </a:cubicBezTo>
                  <a:cubicBezTo>
                    <a:pt x="47" y="253"/>
                    <a:pt x="15" y="276"/>
                    <a:pt x="15" y="300"/>
                  </a:cubicBezTo>
                  <a:cubicBezTo>
                    <a:pt x="15" y="308"/>
                    <a:pt x="15" y="308"/>
                    <a:pt x="15" y="308"/>
                  </a:cubicBezTo>
                  <a:cubicBezTo>
                    <a:pt x="15" y="332"/>
                    <a:pt x="8" y="371"/>
                    <a:pt x="23" y="379"/>
                  </a:cubicBezTo>
                  <a:cubicBezTo>
                    <a:pt x="23" y="379"/>
                    <a:pt x="31" y="379"/>
                    <a:pt x="31" y="387"/>
                  </a:cubicBezTo>
                  <a:cubicBezTo>
                    <a:pt x="55" y="403"/>
                    <a:pt x="102" y="427"/>
                    <a:pt x="110" y="443"/>
                  </a:cubicBezTo>
                  <a:cubicBezTo>
                    <a:pt x="118" y="450"/>
                    <a:pt x="126" y="450"/>
                    <a:pt x="126" y="450"/>
                  </a:cubicBezTo>
                  <a:cubicBezTo>
                    <a:pt x="134" y="450"/>
                    <a:pt x="142" y="450"/>
                    <a:pt x="150" y="450"/>
                  </a:cubicBezTo>
                  <a:cubicBezTo>
                    <a:pt x="158" y="450"/>
                    <a:pt x="166" y="443"/>
                    <a:pt x="174" y="443"/>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863" name="Freeform 409"/>
            <p:cNvSpPr>
              <a:spLocks noChangeArrowheads="1"/>
            </p:cNvSpPr>
            <p:nvPr/>
          </p:nvSpPr>
          <p:spPr bwMode="auto">
            <a:xfrm>
              <a:off x="19623891" y="7833615"/>
              <a:ext cx="1101670" cy="1115588"/>
            </a:xfrm>
            <a:custGeom>
              <a:avLst/>
              <a:gdLst>
                <a:gd name="T0" fmla="*/ 1921 w 2096"/>
                <a:gd name="T1" fmla="*/ 1218 h 2120"/>
                <a:gd name="T2" fmla="*/ 1850 w 2096"/>
                <a:gd name="T3" fmla="*/ 1052 h 2120"/>
                <a:gd name="T4" fmla="*/ 1771 w 2096"/>
                <a:gd name="T5" fmla="*/ 925 h 2120"/>
                <a:gd name="T6" fmla="*/ 1589 w 2096"/>
                <a:gd name="T7" fmla="*/ 743 h 2120"/>
                <a:gd name="T8" fmla="*/ 1439 w 2096"/>
                <a:gd name="T9" fmla="*/ 601 h 2120"/>
                <a:gd name="T10" fmla="*/ 1257 w 2096"/>
                <a:gd name="T11" fmla="*/ 467 h 2120"/>
                <a:gd name="T12" fmla="*/ 1060 w 2096"/>
                <a:gd name="T13" fmla="*/ 237 h 2120"/>
                <a:gd name="T14" fmla="*/ 909 w 2096"/>
                <a:gd name="T15" fmla="*/ 166 h 2120"/>
                <a:gd name="T16" fmla="*/ 965 w 2096"/>
                <a:gd name="T17" fmla="*/ 16 h 2120"/>
                <a:gd name="T18" fmla="*/ 933 w 2096"/>
                <a:gd name="T19" fmla="*/ 0 h 2120"/>
                <a:gd name="T20" fmla="*/ 356 w 2096"/>
                <a:gd name="T21" fmla="*/ 1241 h 2120"/>
                <a:gd name="T22" fmla="*/ 403 w 2096"/>
                <a:gd name="T23" fmla="*/ 1320 h 2120"/>
                <a:gd name="T24" fmla="*/ 403 w 2096"/>
                <a:gd name="T25" fmla="*/ 1407 h 2120"/>
                <a:gd name="T26" fmla="*/ 380 w 2096"/>
                <a:gd name="T27" fmla="*/ 1518 h 2120"/>
                <a:gd name="T28" fmla="*/ 419 w 2096"/>
                <a:gd name="T29" fmla="*/ 1692 h 2120"/>
                <a:gd name="T30" fmla="*/ 459 w 2096"/>
                <a:gd name="T31" fmla="*/ 1969 h 2120"/>
                <a:gd name="T32" fmla="*/ 1597 w 2096"/>
                <a:gd name="T33" fmla="*/ 2016 h 2120"/>
                <a:gd name="T34" fmla="*/ 1645 w 2096"/>
                <a:gd name="T35" fmla="*/ 2103 h 2120"/>
                <a:gd name="T36" fmla="*/ 1692 w 2096"/>
                <a:gd name="T37" fmla="*/ 1961 h 2120"/>
                <a:gd name="T38" fmla="*/ 1898 w 2096"/>
                <a:gd name="T39" fmla="*/ 1897 h 2120"/>
                <a:gd name="T40" fmla="*/ 1890 w 2096"/>
                <a:gd name="T41" fmla="*/ 1834 h 2120"/>
                <a:gd name="T42" fmla="*/ 1898 w 2096"/>
                <a:gd name="T43" fmla="*/ 1716 h 2120"/>
                <a:gd name="T44" fmla="*/ 1953 w 2096"/>
                <a:gd name="T45" fmla="*/ 1621 h 2120"/>
                <a:gd name="T46" fmla="*/ 1937 w 2096"/>
                <a:gd name="T47" fmla="*/ 1565 h 2120"/>
                <a:gd name="T48" fmla="*/ 1929 w 2096"/>
                <a:gd name="T49" fmla="*/ 1510 h 2120"/>
                <a:gd name="T50" fmla="*/ 1969 w 2096"/>
                <a:gd name="T51" fmla="*/ 1455 h 2120"/>
                <a:gd name="T52" fmla="*/ 1937 w 2096"/>
                <a:gd name="T53" fmla="*/ 1415 h 2120"/>
                <a:gd name="T54" fmla="*/ 1993 w 2096"/>
                <a:gd name="T55" fmla="*/ 1352 h 2120"/>
                <a:gd name="T56" fmla="*/ 2008 w 2096"/>
                <a:gd name="T57" fmla="*/ 1320 h 2120"/>
                <a:gd name="T58" fmla="*/ 2024 w 2096"/>
                <a:gd name="T59" fmla="*/ 1289 h 2120"/>
                <a:gd name="T60" fmla="*/ 2079 w 2096"/>
                <a:gd name="T61" fmla="*/ 1257 h 2120"/>
                <a:gd name="T62" fmla="*/ 1921 w 2096"/>
                <a:gd name="T63" fmla="*/ 1218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96" h="2120">
                  <a:moveTo>
                    <a:pt x="1921" y="1218"/>
                  </a:moveTo>
                  <a:lnTo>
                    <a:pt x="1921" y="1218"/>
                  </a:lnTo>
                  <a:cubicBezTo>
                    <a:pt x="1882" y="1202"/>
                    <a:pt x="1929" y="1138"/>
                    <a:pt x="1913" y="1131"/>
                  </a:cubicBezTo>
                  <a:cubicBezTo>
                    <a:pt x="1890" y="1123"/>
                    <a:pt x="1874" y="1075"/>
                    <a:pt x="1850" y="1052"/>
                  </a:cubicBezTo>
                  <a:cubicBezTo>
                    <a:pt x="1834" y="1020"/>
                    <a:pt x="1811" y="1020"/>
                    <a:pt x="1787" y="1004"/>
                  </a:cubicBezTo>
                  <a:cubicBezTo>
                    <a:pt x="1763" y="988"/>
                    <a:pt x="1771" y="949"/>
                    <a:pt x="1771" y="925"/>
                  </a:cubicBezTo>
                  <a:cubicBezTo>
                    <a:pt x="1771" y="901"/>
                    <a:pt x="1724" y="838"/>
                    <a:pt x="1692" y="822"/>
                  </a:cubicBezTo>
                  <a:cubicBezTo>
                    <a:pt x="1660" y="799"/>
                    <a:pt x="1645" y="791"/>
                    <a:pt x="1589" y="743"/>
                  </a:cubicBezTo>
                  <a:cubicBezTo>
                    <a:pt x="1542" y="704"/>
                    <a:pt x="1542" y="680"/>
                    <a:pt x="1518" y="648"/>
                  </a:cubicBezTo>
                  <a:cubicBezTo>
                    <a:pt x="1502" y="625"/>
                    <a:pt x="1471" y="617"/>
                    <a:pt x="1439" y="601"/>
                  </a:cubicBezTo>
                  <a:cubicBezTo>
                    <a:pt x="1407" y="593"/>
                    <a:pt x="1384" y="577"/>
                    <a:pt x="1352" y="538"/>
                  </a:cubicBezTo>
                  <a:cubicBezTo>
                    <a:pt x="1320" y="498"/>
                    <a:pt x="1305" y="490"/>
                    <a:pt x="1257" y="467"/>
                  </a:cubicBezTo>
                  <a:cubicBezTo>
                    <a:pt x="1202" y="451"/>
                    <a:pt x="1147" y="364"/>
                    <a:pt x="1123" y="316"/>
                  </a:cubicBezTo>
                  <a:cubicBezTo>
                    <a:pt x="1091" y="269"/>
                    <a:pt x="1076" y="237"/>
                    <a:pt x="1060" y="237"/>
                  </a:cubicBezTo>
                  <a:cubicBezTo>
                    <a:pt x="1036" y="237"/>
                    <a:pt x="1012" y="261"/>
                    <a:pt x="996" y="237"/>
                  </a:cubicBezTo>
                  <a:cubicBezTo>
                    <a:pt x="981" y="214"/>
                    <a:pt x="925" y="182"/>
                    <a:pt x="909" y="166"/>
                  </a:cubicBezTo>
                  <a:cubicBezTo>
                    <a:pt x="886" y="158"/>
                    <a:pt x="894" y="119"/>
                    <a:pt x="901" y="87"/>
                  </a:cubicBezTo>
                  <a:cubicBezTo>
                    <a:pt x="901" y="55"/>
                    <a:pt x="957" y="24"/>
                    <a:pt x="965" y="16"/>
                  </a:cubicBezTo>
                  <a:cubicBezTo>
                    <a:pt x="965" y="16"/>
                    <a:pt x="965" y="8"/>
                    <a:pt x="965" y="0"/>
                  </a:cubicBezTo>
                  <a:cubicBezTo>
                    <a:pt x="957" y="0"/>
                    <a:pt x="949" y="0"/>
                    <a:pt x="933" y="0"/>
                  </a:cubicBezTo>
                  <a:cubicBezTo>
                    <a:pt x="894" y="8"/>
                    <a:pt x="498" y="55"/>
                    <a:pt x="0" y="111"/>
                  </a:cubicBezTo>
                  <a:cubicBezTo>
                    <a:pt x="356" y="1241"/>
                    <a:pt x="356" y="1241"/>
                    <a:pt x="356" y="1241"/>
                  </a:cubicBezTo>
                  <a:cubicBezTo>
                    <a:pt x="356" y="1241"/>
                    <a:pt x="388" y="1249"/>
                    <a:pt x="396" y="1257"/>
                  </a:cubicBezTo>
                  <a:cubicBezTo>
                    <a:pt x="411" y="1265"/>
                    <a:pt x="396" y="1289"/>
                    <a:pt x="403" y="1320"/>
                  </a:cubicBezTo>
                  <a:cubicBezTo>
                    <a:pt x="419" y="1344"/>
                    <a:pt x="435" y="1336"/>
                    <a:pt x="435" y="1360"/>
                  </a:cubicBezTo>
                  <a:cubicBezTo>
                    <a:pt x="435" y="1384"/>
                    <a:pt x="427" y="1399"/>
                    <a:pt x="403" y="1407"/>
                  </a:cubicBezTo>
                  <a:cubicBezTo>
                    <a:pt x="388" y="1415"/>
                    <a:pt x="372" y="1431"/>
                    <a:pt x="380" y="1447"/>
                  </a:cubicBezTo>
                  <a:cubicBezTo>
                    <a:pt x="396" y="1463"/>
                    <a:pt x="396" y="1502"/>
                    <a:pt x="380" y="1518"/>
                  </a:cubicBezTo>
                  <a:cubicBezTo>
                    <a:pt x="364" y="1534"/>
                    <a:pt x="356" y="1597"/>
                    <a:pt x="364" y="1613"/>
                  </a:cubicBezTo>
                  <a:cubicBezTo>
                    <a:pt x="380" y="1629"/>
                    <a:pt x="419" y="1660"/>
                    <a:pt x="419" y="1692"/>
                  </a:cubicBezTo>
                  <a:cubicBezTo>
                    <a:pt x="419" y="1731"/>
                    <a:pt x="403" y="1818"/>
                    <a:pt x="403" y="1842"/>
                  </a:cubicBezTo>
                  <a:cubicBezTo>
                    <a:pt x="411" y="1858"/>
                    <a:pt x="459" y="1945"/>
                    <a:pt x="459" y="1969"/>
                  </a:cubicBezTo>
                  <a:cubicBezTo>
                    <a:pt x="459" y="1969"/>
                    <a:pt x="538" y="2095"/>
                    <a:pt x="546" y="2095"/>
                  </a:cubicBezTo>
                  <a:cubicBezTo>
                    <a:pt x="561" y="2095"/>
                    <a:pt x="1597" y="2016"/>
                    <a:pt x="1597" y="2016"/>
                  </a:cubicBezTo>
                  <a:cubicBezTo>
                    <a:pt x="1597" y="2016"/>
                    <a:pt x="1605" y="2016"/>
                    <a:pt x="1613" y="2040"/>
                  </a:cubicBezTo>
                  <a:cubicBezTo>
                    <a:pt x="1621" y="2063"/>
                    <a:pt x="1613" y="2103"/>
                    <a:pt x="1645" y="2103"/>
                  </a:cubicBezTo>
                  <a:cubicBezTo>
                    <a:pt x="1676" y="2111"/>
                    <a:pt x="1692" y="2119"/>
                    <a:pt x="1692" y="2079"/>
                  </a:cubicBezTo>
                  <a:cubicBezTo>
                    <a:pt x="1692" y="2040"/>
                    <a:pt x="1708" y="1992"/>
                    <a:pt x="1692" y="1961"/>
                  </a:cubicBezTo>
                  <a:cubicBezTo>
                    <a:pt x="1668" y="1929"/>
                    <a:pt x="1660" y="1905"/>
                    <a:pt x="1684" y="1897"/>
                  </a:cubicBezTo>
                  <a:cubicBezTo>
                    <a:pt x="1708" y="1882"/>
                    <a:pt x="1882" y="1937"/>
                    <a:pt x="1898" y="1897"/>
                  </a:cubicBezTo>
                  <a:cubicBezTo>
                    <a:pt x="1898" y="1889"/>
                    <a:pt x="1898" y="1889"/>
                    <a:pt x="1906" y="1889"/>
                  </a:cubicBezTo>
                  <a:cubicBezTo>
                    <a:pt x="1882" y="1874"/>
                    <a:pt x="1882" y="1866"/>
                    <a:pt x="1890" y="1834"/>
                  </a:cubicBezTo>
                  <a:cubicBezTo>
                    <a:pt x="1890" y="1795"/>
                    <a:pt x="1898" y="1787"/>
                    <a:pt x="1882" y="1763"/>
                  </a:cubicBezTo>
                  <a:cubicBezTo>
                    <a:pt x="1866" y="1739"/>
                    <a:pt x="1913" y="1731"/>
                    <a:pt x="1898" y="1716"/>
                  </a:cubicBezTo>
                  <a:cubicBezTo>
                    <a:pt x="1882" y="1700"/>
                    <a:pt x="1890" y="1684"/>
                    <a:pt x="1913" y="1676"/>
                  </a:cubicBezTo>
                  <a:cubicBezTo>
                    <a:pt x="1945" y="1676"/>
                    <a:pt x="1969" y="1637"/>
                    <a:pt x="1953" y="1621"/>
                  </a:cubicBezTo>
                  <a:cubicBezTo>
                    <a:pt x="1929" y="1613"/>
                    <a:pt x="1913" y="1637"/>
                    <a:pt x="1921" y="1605"/>
                  </a:cubicBezTo>
                  <a:cubicBezTo>
                    <a:pt x="1929" y="1573"/>
                    <a:pt x="1913" y="1573"/>
                    <a:pt x="1937" y="1565"/>
                  </a:cubicBezTo>
                  <a:cubicBezTo>
                    <a:pt x="1953" y="1558"/>
                    <a:pt x="1977" y="1542"/>
                    <a:pt x="1961" y="1526"/>
                  </a:cubicBezTo>
                  <a:cubicBezTo>
                    <a:pt x="1953" y="1510"/>
                    <a:pt x="1945" y="1510"/>
                    <a:pt x="1929" y="1510"/>
                  </a:cubicBezTo>
                  <a:cubicBezTo>
                    <a:pt x="1921" y="1502"/>
                    <a:pt x="1913" y="1486"/>
                    <a:pt x="1929" y="1478"/>
                  </a:cubicBezTo>
                  <a:cubicBezTo>
                    <a:pt x="1945" y="1471"/>
                    <a:pt x="1961" y="1478"/>
                    <a:pt x="1969" y="1455"/>
                  </a:cubicBezTo>
                  <a:cubicBezTo>
                    <a:pt x="1977" y="1431"/>
                    <a:pt x="1969" y="1423"/>
                    <a:pt x="1953" y="1423"/>
                  </a:cubicBezTo>
                  <a:cubicBezTo>
                    <a:pt x="1937" y="1423"/>
                    <a:pt x="1921" y="1431"/>
                    <a:pt x="1937" y="1415"/>
                  </a:cubicBezTo>
                  <a:cubicBezTo>
                    <a:pt x="1953" y="1407"/>
                    <a:pt x="1977" y="1407"/>
                    <a:pt x="1984" y="1391"/>
                  </a:cubicBezTo>
                  <a:cubicBezTo>
                    <a:pt x="2000" y="1376"/>
                    <a:pt x="2016" y="1360"/>
                    <a:pt x="1993" y="1352"/>
                  </a:cubicBezTo>
                  <a:cubicBezTo>
                    <a:pt x="1961" y="1344"/>
                    <a:pt x="1945" y="1344"/>
                    <a:pt x="1953" y="1336"/>
                  </a:cubicBezTo>
                  <a:cubicBezTo>
                    <a:pt x="1969" y="1328"/>
                    <a:pt x="1993" y="1320"/>
                    <a:pt x="2008" y="1320"/>
                  </a:cubicBezTo>
                  <a:cubicBezTo>
                    <a:pt x="2016" y="1328"/>
                    <a:pt x="2032" y="1328"/>
                    <a:pt x="2024" y="1320"/>
                  </a:cubicBezTo>
                  <a:cubicBezTo>
                    <a:pt x="2016" y="1305"/>
                    <a:pt x="2008" y="1289"/>
                    <a:pt x="2024" y="1289"/>
                  </a:cubicBezTo>
                  <a:cubicBezTo>
                    <a:pt x="2040" y="1289"/>
                    <a:pt x="2056" y="1289"/>
                    <a:pt x="2048" y="1281"/>
                  </a:cubicBezTo>
                  <a:cubicBezTo>
                    <a:pt x="2040" y="1273"/>
                    <a:pt x="2095" y="1273"/>
                    <a:pt x="2079" y="1257"/>
                  </a:cubicBezTo>
                  <a:cubicBezTo>
                    <a:pt x="2071" y="1241"/>
                    <a:pt x="2056" y="1241"/>
                    <a:pt x="2048" y="1241"/>
                  </a:cubicBezTo>
                  <a:cubicBezTo>
                    <a:pt x="2024" y="1241"/>
                    <a:pt x="1945" y="1233"/>
                    <a:pt x="1921" y="1218"/>
                  </a:cubicBezTo>
                </a:path>
              </a:pathLst>
            </a:custGeom>
            <a:solidFill>
              <a:schemeClr val="accent2"/>
            </a:solidFill>
            <a:ln>
              <a:solidFill>
                <a:schemeClr val="bg2"/>
              </a:solidFill>
            </a:ln>
            <a:effectLst/>
          </p:spPr>
          <p:txBody>
            <a:bodyPr wrap="none" anchor="ctr"/>
            <a:lstStyle/>
            <a:p>
              <a:pPr defTabSz="914194"/>
              <a:endParaRPr lang="en-US" dirty="0">
                <a:solidFill>
                  <a:srgbClr val="445469"/>
                </a:solidFill>
                <a:latin typeface="Lato Light"/>
              </a:endParaRPr>
            </a:p>
          </p:txBody>
        </p:sp>
        <p:sp>
          <p:nvSpPr>
            <p:cNvPr id="864" name="Freeform 410"/>
            <p:cNvSpPr>
              <a:spLocks noChangeArrowheads="1"/>
            </p:cNvSpPr>
            <p:nvPr/>
          </p:nvSpPr>
          <p:spPr bwMode="auto">
            <a:xfrm>
              <a:off x="19619253" y="7828975"/>
              <a:ext cx="1101670" cy="1115588"/>
            </a:xfrm>
            <a:custGeom>
              <a:avLst/>
              <a:gdLst>
                <a:gd name="T0" fmla="*/ 1621 w 2096"/>
                <a:gd name="T1" fmla="*/ 2071 h 2120"/>
                <a:gd name="T2" fmla="*/ 459 w 2096"/>
                <a:gd name="T3" fmla="*/ 1977 h 2120"/>
                <a:gd name="T4" fmla="*/ 419 w 2096"/>
                <a:gd name="T5" fmla="*/ 1700 h 2120"/>
                <a:gd name="T6" fmla="*/ 380 w 2096"/>
                <a:gd name="T7" fmla="*/ 1439 h 2120"/>
                <a:gd name="T8" fmla="*/ 411 w 2096"/>
                <a:gd name="T9" fmla="*/ 1328 h 2120"/>
                <a:gd name="T10" fmla="*/ 364 w 2096"/>
                <a:gd name="T11" fmla="*/ 1249 h 2120"/>
                <a:gd name="T12" fmla="*/ 973 w 2096"/>
                <a:gd name="T13" fmla="*/ 0 h 2120"/>
                <a:gd name="T14" fmla="*/ 909 w 2096"/>
                <a:gd name="T15" fmla="*/ 95 h 2120"/>
                <a:gd name="T16" fmla="*/ 1020 w 2096"/>
                <a:gd name="T17" fmla="*/ 245 h 2120"/>
                <a:gd name="T18" fmla="*/ 1265 w 2096"/>
                <a:gd name="T19" fmla="*/ 475 h 2120"/>
                <a:gd name="T20" fmla="*/ 1597 w 2096"/>
                <a:gd name="T21" fmla="*/ 751 h 2120"/>
                <a:gd name="T22" fmla="*/ 1795 w 2096"/>
                <a:gd name="T23" fmla="*/ 1012 h 2120"/>
                <a:gd name="T24" fmla="*/ 1921 w 2096"/>
                <a:gd name="T25" fmla="*/ 1170 h 2120"/>
                <a:gd name="T26" fmla="*/ 2072 w 2096"/>
                <a:gd name="T27" fmla="*/ 1249 h 2120"/>
                <a:gd name="T28" fmla="*/ 2064 w 2096"/>
                <a:gd name="T29" fmla="*/ 1297 h 2120"/>
                <a:gd name="T30" fmla="*/ 2040 w 2096"/>
                <a:gd name="T31" fmla="*/ 1336 h 2120"/>
                <a:gd name="T32" fmla="*/ 1961 w 2096"/>
                <a:gd name="T33" fmla="*/ 1352 h 2120"/>
                <a:gd name="T34" fmla="*/ 2001 w 2096"/>
                <a:gd name="T35" fmla="*/ 1399 h 2120"/>
                <a:gd name="T36" fmla="*/ 1961 w 2096"/>
                <a:gd name="T37" fmla="*/ 1431 h 2120"/>
                <a:gd name="T38" fmla="*/ 1929 w 2096"/>
                <a:gd name="T39" fmla="*/ 1502 h 2120"/>
                <a:gd name="T40" fmla="*/ 1945 w 2096"/>
                <a:gd name="T41" fmla="*/ 1581 h 2120"/>
                <a:gd name="T42" fmla="*/ 1937 w 2096"/>
                <a:gd name="T43" fmla="*/ 1629 h 2120"/>
                <a:gd name="T44" fmla="*/ 1906 w 2096"/>
                <a:gd name="T45" fmla="*/ 1700 h 2120"/>
                <a:gd name="T46" fmla="*/ 1906 w 2096"/>
                <a:gd name="T47" fmla="*/ 1818 h 2120"/>
                <a:gd name="T48" fmla="*/ 1914 w 2096"/>
                <a:gd name="T49" fmla="*/ 1897 h 2120"/>
                <a:gd name="T50" fmla="*/ 1692 w 2096"/>
                <a:gd name="T51" fmla="*/ 1905 h 2120"/>
                <a:gd name="T52" fmla="*/ 1684 w 2096"/>
                <a:gd name="T53" fmla="*/ 2119 h 2120"/>
                <a:gd name="T54" fmla="*/ 1629 w 2096"/>
                <a:gd name="T55" fmla="*/ 2071 h 2120"/>
                <a:gd name="T56" fmla="*/ 1700 w 2096"/>
                <a:gd name="T57" fmla="*/ 2048 h 2120"/>
                <a:gd name="T58" fmla="*/ 1763 w 2096"/>
                <a:gd name="T59" fmla="*/ 1905 h 2120"/>
                <a:gd name="T60" fmla="*/ 1890 w 2096"/>
                <a:gd name="T61" fmla="*/ 1842 h 2120"/>
                <a:gd name="T62" fmla="*/ 1906 w 2096"/>
                <a:gd name="T63" fmla="*/ 1724 h 2120"/>
                <a:gd name="T64" fmla="*/ 1937 w 2096"/>
                <a:gd name="T65" fmla="*/ 1637 h 2120"/>
                <a:gd name="T66" fmla="*/ 1937 w 2096"/>
                <a:gd name="T67" fmla="*/ 1573 h 2120"/>
                <a:gd name="T68" fmla="*/ 1921 w 2096"/>
                <a:gd name="T69" fmla="*/ 1502 h 2120"/>
                <a:gd name="T70" fmla="*/ 1961 w 2096"/>
                <a:gd name="T71" fmla="*/ 1439 h 2120"/>
                <a:gd name="T72" fmla="*/ 1969 w 2096"/>
                <a:gd name="T73" fmla="*/ 1407 h 2120"/>
                <a:gd name="T74" fmla="*/ 1969 w 2096"/>
                <a:gd name="T75" fmla="*/ 1360 h 2120"/>
                <a:gd name="T76" fmla="*/ 2032 w 2096"/>
                <a:gd name="T77" fmla="*/ 1328 h 2120"/>
                <a:gd name="T78" fmla="*/ 2040 w 2096"/>
                <a:gd name="T79" fmla="*/ 1289 h 2120"/>
                <a:gd name="T80" fmla="*/ 2087 w 2096"/>
                <a:gd name="T81" fmla="*/ 1265 h 2120"/>
                <a:gd name="T82" fmla="*/ 1914 w 2096"/>
                <a:gd name="T83" fmla="*/ 1170 h 2120"/>
                <a:gd name="T84" fmla="*/ 1795 w 2096"/>
                <a:gd name="T85" fmla="*/ 1020 h 2120"/>
                <a:gd name="T86" fmla="*/ 1597 w 2096"/>
                <a:gd name="T87" fmla="*/ 759 h 2120"/>
                <a:gd name="T88" fmla="*/ 1265 w 2096"/>
                <a:gd name="T89" fmla="*/ 482 h 2120"/>
                <a:gd name="T90" fmla="*/ 1020 w 2096"/>
                <a:gd name="T91" fmla="*/ 253 h 2120"/>
                <a:gd name="T92" fmla="*/ 902 w 2096"/>
                <a:gd name="T93" fmla="*/ 95 h 2120"/>
                <a:gd name="T94" fmla="*/ 617 w 2096"/>
                <a:gd name="T95" fmla="*/ 48 h 2120"/>
                <a:gd name="T96" fmla="*/ 419 w 2096"/>
                <a:gd name="T97" fmla="*/ 1320 h 2120"/>
                <a:gd name="T98" fmla="*/ 388 w 2096"/>
                <a:gd name="T99" fmla="*/ 1439 h 2120"/>
                <a:gd name="T100" fmla="*/ 427 w 2096"/>
                <a:gd name="T101" fmla="*/ 1700 h 2120"/>
                <a:gd name="T102" fmla="*/ 554 w 2096"/>
                <a:gd name="T103" fmla="*/ 2103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96" h="2120">
                  <a:moveTo>
                    <a:pt x="1684" y="2119"/>
                  </a:moveTo>
                  <a:lnTo>
                    <a:pt x="1684" y="2119"/>
                  </a:lnTo>
                  <a:cubicBezTo>
                    <a:pt x="1676" y="2119"/>
                    <a:pt x="1668" y="2119"/>
                    <a:pt x="1661" y="2119"/>
                  </a:cubicBezTo>
                  <a:lnTo>
                    <a:pt x="1653" y="2119"/>
                  </a:lnTo>
                  <a:cubicBezTo>
                    <a:pt x="1621" y="2119"/>
                    <a:pt x="1621" y="2095"/>
                    <a:pt x="1621" y="2071"/>
                  </a:cubicBezTo>
                  <a:cubicBezTo>
                    <a:pt x="1621" y="2063"/>
                    <a:pt x="1621" y="2056"/>
                    <a:pt x="1621" y="2048"/>
                  </a:cubicBezTo>
                  <a:cubicBezTo>
                    <a:pt x="1613" y="2032"/>
                    <a:pt x="1605" y="2024"/>
                    <a:pt x="1605" y="2024"/>
                  </a:cubicBezTo>
                  <a:cubicBezTo>
                    <a:pt x="1550" y="2032"/>
                    <a:pt x="569" y="2111"/>
                    <a:pt x="554" y="2111"/>
                  </a:cubicBezTo>
                  <a:cubicBezTo>
                    <a:pt x="546" y="2111"/>
                    <a:pt x="483" y="2016"/>
                    <a:pt x="467" y="1977"/>
                  </a:cubicBezTo>
                  <a:cubicBezTo>
                    <a:pt x="459" y="1977"/>
                    <a:pt x="459" y="1977"/>
                    <a:pt x="459" y="1977"/>
                  </a:cubicBezTo>
                  <a:lnTo>
                    <a:pt x="459" y="1977"/>
                  </a:lnTo>
                  <a:cubicBezTo>
                    <a:pt x="459" y="1961"/>
                    <a:pt x="443" y="1921"/>
                    <a:pt x="435" y="1897"/>
                  </a:cubicBezTo>
                  <a:cubicBezTo>
                    <a:pt x="419" y="1874"/>
                    <a:pt x="411" y="1858"/>
                    <a:pt x="411" y="1850"/>
                  </a:cubicBezTo>
                  <a:cubicBezTo>
                    <a:pt x="411" y="1834"/>
                    <a:pt x="411" y="1803"/>
                    <a:pt x="419" y="1771"/>
                  </a:cubicBezTo>
                  <a:cubicBezTo>
                    <a:pt x="419" y="1739"/>
                    <a:pt x="419" y="1716"/>
                    <a:pt x="419" y="1700"/>
                  </a:cubicBezTo>
                  <a:cubicBezTo>
                    <a:pt x="419" y="1676"/>
                    <a:pt x="404" y="1652"/>
                    <a:pt x="380" y="1637"/>
                  </a:cubicBezTo>
                  <a:cubicBezTo>
                    <a:pt x="380" y="1629"/>
                    <a:pt x="372" y="1629"/>
                    <a:pt x="372" y="1621"/>
                  </a:cubicBezTo>
                  <a:cubicBezTo>
                    <a:pt x="356" y="1605"/>
                    <a:pt x="372" y="1542"/>
                    <a:pt x="388" y="1526"/>
                  </a:cubicBezTo>
                  <a:cubicBezTo>
                    <a:pt x="396" y="1510"/>
                    <a:pt x="396" y="1471"/>
                    <a:pt x="388" y="1455"/>
                  </a:cubicBezTo>
                  <a:cubicBezTo>
                    <a:pt x="380" y="1455"/>
                    <a:pt x="380" y="1447"/>
                    <a:pt x="380" y="1439"/>
                  </a:cubicBezTo>
                  <a:cubicBezTo>
                    <a:pt x="388" y="1431"/>
                    <a:pt x="396" y="1423"/>
                    <a:pt x="411" y="1415"/>
                  </a:cubicBezTo>
                  <a:lnTo>
                    <a:pt x="411" y="1415"/>
                  </a:lnTo>
                  <a:cubicBezTo>
                    <a:pt x="427" y="1399"/>
                    <a:pt x="435" y="1392"/>
                    <a:pt x="435" y="1368"/>
                  </a:cubicBezTo>
                  <a:cubicBezTo>
                    <a:pt x="435" y="1360"/>
                    <a:pt x="435" y="1352"/>
                    <a:pt x="427" y="1352"/>
                  </a:cubicBezTo>
                  <a:cubicBezTo>
                    <a:pt x="427" y="1344"/>
                    <a:pt x="419" y="1344"/>
                    <a:pt x="411" y="1328"/>
                  </a:cubicBezTo>
                  <a:cubicBezTo>
                    <a:pt x="404" y="1313"/>
                    <a:pt x="411" y="1297"/>
                    <a:pt x="411" y="1289"/>
                  </a:cubicBezTo>
                  <a:cubicBezTo>
                    <a:pt x="411" y="1281"/>
                    <a:pt x="411" y="1273"/>
                    <a:pt x="404" y="1265"/>
                  </a:cubicBezTo>
                  <a:cubicBezTo>
                    <a:pt x="388" y="1257"/>
                    <a:pt x="364" y="1249"/>
                    <a:pt x="364" y="1249"/>
                  </a:cubicBezTo>
                  <a:lnTo>
                    <a:pt x="364" y="1249"/>
                  </a:lnTo>
                  <a:lnTo>
                    <a:pt x="364" y="1249"/>
                  </a:lnTo>
                  <a:cubicBezTo>
                    <a:pt x="0" y="111"/>
                    <a:pt x="0" y="111"/>
                    <a:pt x="0" y="111"/>
                  </a:cubicBezTo>
                  <a:cubicBezTo>
                    <a:pt x="8" y="111"/>
                    <a:pt x="8" y="111"/>
                    <a:pt x="8" y="111"/>
                  </a:cubicBezTo>
                  <a:cubicBezTo>
                    <a:pt x="238" y="87"/>
                    <a:pt x="451" y="63"/>
                    <a:pt x="617" y="40"/>
                  </a:cubicBezTo>
                  <a:cubicBezTo>
                    <a:pt x="799" y="24"/>
                    <a:pt x="917" y="8"/>
                    <a:pt x="941" y="8"/>
                  </a:cubicBezTo>
                  <a:cubicBezTo>
                    <a:pt x="949" y="8"/>
                    <a:pt x="965" y="8"/>
                    <a:pt x="973" y="0"/>
                  </a:cubicBezTo>
                  <a:cubicBezTo>
                    <a:pt x="981" y="0"/>
                    <a:pt x="981" y="0"/>
                    <a:pt x="981" y="0"/>
                  </a:cubicBezTo>
                  <a:cubicBezTo>
                    <a:pt x="981" y="8"/>
                    <a:pt x="981" y="8"/>
                    <a:pt x="981" y="8"/>
                  </a:cubicBezTo>
                  <a:cubicBezTo>
                    <a:pt x="981" y="16"/>
                    <a:pt x="981" y="24"/>
                    <a:pt x="973" y="24"/>
                  </a:cubicBezTo>
                  <a:cubicBezTo>
                    <a:pt x="973" y="32"/>
                    <a:pt x="965" y="32"/>
                    <a:pt x="965" y="40"/>
                  </a:cubicBezTo>
                  <a:cubicBezTo>
                    <a:pt x="941" y="48"/>
                    <a:pt x="909" y="71"/>
                    <a:pt x="909" y="95"/>
                  </a:cubicBezTo>
                  <a:cubicBezTo>
                    <a:pt x="909" y="103"/>
                    <a:pt x="909" y="103"/>
                    <a:pt x="909" y="103"/>
                  </a:cubicBezTo>
                  <a:cubicBezTo>
                    <a:pt x="909" y="127"/>
                    <a:pt x="902" y="166"/>
                    <a:pt x="917" y="174"/>
                  </a:cubicBezTo>
                  <a:cubicBezTo>
                    <a:pt x="917" y="174"/>
                    <a:pt x="925" y="174"/>
                    <a:pt x="925" y="182"/>
                  </a:cubicBezTo>
                  <a:cubicBezTo>
                    <a:pt x="949" y="198"/>
                    <a:pt x="996" y="222"/>
                    <a:pt x="1004" y="238"/>
                  </a:cubicBezTo>
                  <a:cubicBezTo>
                    <a:pt x="1012" y="245"/>
                    <a:pt x="1020" y="245"/>
                    <a:pt x="1020" y="245"/>
                  </a:cubicBezTo>
                  <a:cubicBezTo>
                    <a:pt x="1028" y="245"/>
                    <a:pt x="1036" y="245"/>
                    <a:pt x="1044" y="245"/>
                  </a:cubicBezTo>
                  <a:cubicBezTo>
                    <a:pt x="1052" y="245"/>
                    <a:pt x="1060" y="238"/>
                    <a:pt x="1068" y="238"/>
                  </a:cubicBezTo>
                  <a:cubicBezTo>
                    <a:pt x="1084" y="238"/>
                    <a:pt x="1099" y="261"/>
                    <a:pt x="1115" y="293"/>
                  </a:cubicBezTo>
                  <a:cubicBezTo>
                    <a:pt x="1123" y="301"/>
                    <a:pt x="1123" y="309"/>
                    <a:pt x="1131" y="316"/>
                  </a:cubicBezTo>
                  <a:cubicBezTo>
                    <a:pt x="1162" y="372"/>
                    <a:pt x="1218" y="451"/>
                    <a:pt x="1265" y="475"/>
                  </a:cubicBezTo>
                  <a:cubicBezTo>
                    <a:pt x="1313" y="490"/>
                    <a:pt x="1328" y="498"/>
                    <a:pt x="1360" y="546"/>
                  </a:cubicBezTo>
                  <a:cubicBezTo>
                    <a:pt x="1392" y="585"/>
                    <a:pt x="1415" y="593"/>
                    <a:pt x="1447" y="609"/>
                  </a:cubicBezTo>
                  <a:cubicBezTo>
                    <a:pt x="1486" y="617"/>
                    <a:pt x="1510" y="625"/>
                    <a:pt x="1534" y="656"/>
                  </a:cubicBezTo>
                  <a:cubicBezTo>
                    <a:pt x="1534" y="664"/>
                    <a:pt x="1542" y="672"/>
                    <a:pt x="1542" y="680"/>
                  </a:cubicBezTo>
                  <a:cubicBezTo>
                    <a:pt x="1558" y="704"/>
                    <a:pt x="1566" y="720"/>
                    <a:pt x="1597" y="751"/>
                  </a:cubicBezTo>
                  <a:cubicBezTo>
                    <a:pt x="1645" y="783"/>
                    <a:pt x="1668" y="799"/>
                    <a:pt x="1692" y="815"/>
                  </a:cubicBezTo>
                  <a:cubicBezTo>
                    <a:pt x="1692" y="822"/>
                    <a:pt x="1700" y="822"/>
                    <a:pt x="1700" y="830"/>
                  </a:cubicBezTo>
                  <a:cubicBezTo>
                    <a:pt x="1732" y="846"/>
                    <a:pt x="1779" y="909"/>
                    <a:pt x="1787" y="933"/>
                  </a:cubicBezTo>
                  <a:cubicBezTo>
                    <a:pt x="1787" y="941"/>
                    <a:pt x="1787" y="949"/>
                    <a:pt x="1787" y="957"/>
                  </a:cubicBezTo>
                  <a:cubicBezTo>
                    <a:pt x="1779" y="980"/>
                    <a:pt x="1779" y="996"/>
                    <a:pt x="1795" y="1012"/>
                  </a:cubicBezTo>
                  <a:cubicBezTo>
                    <a:pt x="1803" y="1020"/>
                    <a:pt x="1811" y="1020"/>
                    <a:pt x="1819" y="1028"/>
                  </a:cubicBezTo>
                  <a:cubicBezTo>
                    <a:pt x="1834" y="1028"/>
                    <a:pt x="1850" y="1036"/>
                    <a:pt x="1858" y="1052"/>
                  </a:cubicBezTo>
                  <a:cubicBezTo>
                    <a:pt x="1866" y="1060"/>
                    <a:pt x="1874" y="1075"/>
                    <a:pt x="1882" y="1083"/>
                  </a:cubicBezTo>
                  <a:cubicBezTo>
                    <a:pt x="1898" y="1107"/>
                    <a:pt x="1906" y="1131"/>
                    <a:pt x="1921" y="1139"/>
                  </a:cubicBezTo>
                  <a:cubicBezTo>
                    <a:pt x="1929" y="1139"/>
                    <a:pt x="1929" y="1155"/>
                    <a:pt x="1921" y="1170"/>
                  </a:cubicBezTo>
                  <a:cubicBezTo>
                    <a:pt x="1914" y="1194"/>
                    <a:pt x="1914" y="1218"/>
                    <a:pt x="1929" y="1226"/>
                  </a:cubicBezTo>
                  <a:cubicBezTo>
                    <a:pt x="1961" y="1241"/>
                    <a:pt x="2032" y="1241"/>
                    <a:pt x="2056" y="1241"/>
                  </a:cubicBezTo>
                  <a:cubicBezTo>
                    <a:pt x="2064" y="1241"/>
                    <a:pt x="2064" y="1241"/>
                    <a:pt x="2064" y="1241"/>
                  </a:cubicBezTo>
                  <a:lnTo>
                    <a:pt x="2064" y="1241"/>
                  </a:lnTo>
                  <a:cubicBezTo>
                    <a:pt x="2064" y="1241"/>
                    <a:pt x="2064" y="1249"/>
                    <a:pt x="2072" y="1249"/>
                  </a:cubicBezTo>
                  <a:cubicBezTo>
                    <a:pt x="2079" y="1249"/>
                    <a:pt x="2087" y="1257"/>
                    <a:pt x="2095" y="1265"/>
                  </a:cubicBezTo>
                  <a:cubicBezTo>
                    <a:pt x="2095" y="1265"/>
                    <a:pt x="2095" y="1265"/>
                    <a:pt x="2095" y="1273"/>
                  </a:cubicBezTo>
                  <a:cubicBezTo>
                    <a:pt x="2095" y="1281"/>
                    <a:pt x="2079" y="1281"/>
                    <a:pt x="2072" y="1281"/>
                  </a:cubicBezTo>
                  <a:cubicBezTo>
                    <a:pt x="2072" y="1289"/>
                    <a:pt x="2064" y="1289"/>
                    <a:pt x="2064" y="1289"/>
                  </a:cubicBezTo>
                  <a:lnTo>
                    <a:pt x="2064" y="1297"/>
                  </a:lnTo>
                  <a:cubicBezTo>
                    <a:pt x="2064" y="1297"/>
                    <a:pt x="2056" y="1297"/>
                    <a:pt x="2040" y="1297"/>
                  </a:cubicBezTo>
                  <a:cubicBezTo>
                    <a:pt x="2032" y="1297"/>
                    <a:pt x="2032" y="1297"/>
                    <a:pt x="2032" y="1297"/>
                  </a:cubicBezTo>
                  <a:cubicBezTo>
                    <a:pt x="2032" y="1297"/>
                    <a:pt x="2024" y="1297"/>
                    <a:pt x="2024" y="1305"/>
                  </a:cubicBezTo>
                  <a:cubicBezTo>
                    <a:pt x="2024" y="1305"/>
                    <a:pt x="2032" y="1320"/>
                    <a:pt x="2040" y="1320"/>
                  </a:cubicBezTo>
                  <a:cubicBezTo>
                    <a:pt x="2040" y="1328"/>
                    <a:pt x="2040" y="1328"/>
                    <a:pt x="2040" y="1336"/>
                  </a:cubicBezTo>
                  <a:lnTo>
                    <a:pt x="2032" y="1336"/>
                  </a:lnTo>
                  <a:cubicBezTo>
                    <a:pt x="2024" y="1336"/>
                    <a:pt x="2016" y="1336"/>
                    <a:pt x="2008" y="1336"/>
                  </a:cubicBezTo>
                  <a:lnTo>
                    <a:pt x="2008" y="1336"/>
                  </a:lnTo>
                  <a:cubicBezTo>
                    <a:pt x="1992" y="1336"/>
                    <a:pt x="1977" y="1344"/>
                    <a:pt x="1969" y="1344"/>
                  </a:cubicBezTo>
                  <a:cubicBezTo>
                    <a:pt x="1961" y="1352"/>
                    <a:pt x="1961" y="1352"/>
                    <a:pt x="1961" y="1352"/>
                  </a:cubicBezTo>
                  <a:cubicBezTo>
                    <a:pt x="1969" y="1352"/>
                    <a:pt x="1969" y="1352"/>
                    <a:pt x="1977" y="1352"/>
                  </a:cubicBezTo>
                  <a:cubicBezTo>
                    <a:pt x="1977" y="1352"/>
                    <a:pt x="1992" y="1352"/>
                    <a:pt x="2001" y="1360"/>
                  </a:cubicBezTo>
                  <a:cubicBezTo>
                    <a:pt x="2008" y="1360"/>
                    <a:pt x="2016" y="1368"/>
                    <a:pt x="2016" y="1368"/>
                  </a:cubicBezTo>
                  <a:cubicBezTo>
                    <a:pt x="2016" y="1384"/>
                    <a:pt x="2008" y="1392"/>
                    <a:pt x="2001" y="1399"/>
                  </a:cubicBezTo>
                  <a:lnTo>
                    <a:pt x="2001" y="1399"/>
                  </a:lnTo>
                  <a:cubicBezTo>
                    <a:pt x="1992" y="1415"/>
                    <a:pt x="1977" y="1415"/>
                    <a:pt x="1969" y="1415"/>
                  </a:cubicBezTo>
                  <a:cubicBezTo>
                    <a:pt x="1961" y="1415"/>
                    <a:pt x="1953" y="1423"/>
                    <a:pt x="1945" y="1423"/>
                  </a:cubicBezTo>
                  <a:cubicBezTo>
                    <a:pt x="1945" y="1431"/>
                    <a:pt x="1945" y="1431"/>
                    <a:pt x="1945" y="1431"/>
                  </a:cubicBezTo>
                  <a:lnTo>
                    <a:pt x="1953" y="1431"/>
                  </a:lnTo>
                  <a:cubicBezTo>
                    <a:pt x="1961" y="1431"/>
                    <a:pt x="1961" y="1431"/>
                    <a:pt x="1961" y="1431"/>
                  </a:cubicBezTo>
                  <a:cubicBezTo>
                    <a:pt x="1969" y="1431"/>
                    <a:pt x="1977" y="1431"/>
                    <a:pt x="1985" y="1439"/>
                  </a:cubicBezTo>
                  <a:cubicBezTo>
                    <a:pt x="1985" y="1439"/>
                    <a:pt x="1985" y="1447"/>
                    <a:pt x="1985" y="1463"/>
                  </a:cubicBezTo>
                  <a:cubicBezTo>
                    <a:pt x="1977" y="1479"/>
                    <a:pt x="1969" y="1486"/>
                    <a:pt x="1953" y="1486"/>
                  </a:cubicBezTo>
                  <a:cubicBezTo>
                    <a:pt x="1953" y="1486"/>
                    <a:pt x="1945" y="1486"/>
                    <a:pt x="1937" y="1494"/>
                  </a:cubicBezTo>
                  <a:cubicBezTo>
                    <a:pt x="1929" y="1494"/>
                    <a:pt x="1929" y="1494"/>
                    <a:pt x="1929" y="1502"/>
                  </a:cubicBezTo>
                  <a:lnTo>
                    <a:pt x="1937" y="1510"/>
                  </a:lnTo>
                  <a:cubicBezTo>
                    <a:pt x="1945" y="1510"/>
                    <a:pt x="1945" y="1510"/>
                    <a:pt x="1945" y="1510"/>
                  </a:cubicBezTo>
                  <a:cubicBezTo>
                    <a:pt x="1953" y="1518"/>
                    <a:pt x="1961" y="1518"/>
                    <a:pt x="1977" y="1534"/>
                  </a:cubicBezTo>
                  <a:cubicBezTo>
                    <a:pt x="1977" y="1534"/>
                    <a:pt x="1985" y="1542"/>
                    <a:pt x="1977" y="1550"/>
                  </a:cubicBezTo>
                  <a:cubicBezTo>
                    <a:pt x="1977" y="1557"/>
                    <a:pt x="1961" y="1573"/>
                    <a:pt x="1945" y="1581"/>
                  </a:cubicBezTo>
                  <a:cubicBezTo>
                    <a:pt x="1937" y="1581"/>
                    <a:pt x="1937" y="1581"/>
                    <a:pt x="1937" y="1581"/>
                  </a:cubicBezTo>
                  <a:lnTo>
                    <a:pt x="1937" y="1589"/>
                  </a:lnTo>
                  <a:cubicBezTo>
                    <a:pt x="1937" y="1589"/>
                    <a:pt x="1937" y="1597"/>
                    <a:pt x="1937" y="1613"/>
                  </a:cubicBezTo>
                  <a:cubicBezTo>
                    <a:pt x="1937" y="1621"/>
                    <a:pt x="1937" y="1629"/>
                    <a:pt x="1937" y="1629"/>
                  </a:cubicBezTo>
                  <a:lnTo>
                    <a:pt x="1937" y="1629"/>
                  </a:lnTo>
                  <a:lnTo>
                    <a:pt x="1945" y="1621"/>
                  </a:lnTo>
                  <a:cubicBezTo>
                    <a:pt x="1953" y="1621"/>
                    <a:pt x="1961" y="1629"/>
                    <a:pt x="1961" y="1629"/>
                  </a:cubicBezTo>
                  <a:cubicBezTo>
                    <a:pt x="1969" y="1637"/>
                    <a:pt x="1969" y="1637"/>
                    <a:pt x="1969" y="1652"/>
                  </a:cubicBezTo>
                  <a:cubicBezTo>
                    <a:pt x="1969" y="1668"/>
                    <a:pt x="1945" y="1684"/>
                    <a:pt x="1921" y="1692"/>
                  </a:cubicBezTo>
                  <a:cubicBezTo>
                    <a:pt x="1914" y="1692"/>
                    <a:pt x="1906" y="1692"/>
                    <a:pt x="1906" y="1700"/>
                  </a:cubicBezTo>
                  <a:cubicBezTo>
                    <a:pt x="1898" y="1708"/>
                    <a:pt x="1906" y="1716"/>
                    <a:pt x="1906" y="1724"/>
                  </a:cubicBezTo>
                  <a:cubicBezTo>
                    <a:pt x="1914" y="1724"/>
                    <a:pt x="1914" y="1724"/>
                    <a:pt x="1914" y="1732"/>
                  </a:cubicBezTo>
                  <a:lnTo>
                    <a:pt x="1906" y="1739"/>
                  </a:lnTo>
                  <a:cubicBezTo>
                    <a:pt x="1890" y="1755"/>
                    <a:pt x="1882" y="1755"/>
                    <a:pt x="1890" y="1771"/>
                  </a:cubicBezTo>
                  <a:cubicBezTo>
                    <a:pt x="1906" y="1787"/>
                    <a:pt x="1906" y="1795"/>
                    <a:pt x="1906" y="1818"/>
                  </a:cubicBezTo>
                  <a:cubicBezTo>
                    <a:pt x="1906" y="1826"/>
                    <a:pt x="1898" y="1834"/>
                    <a:pt x="1898" y="1842"/>
                  </a:cubicBezTo>
                  <a:lnTo>
                    <a:pt x="1898" y="1842"/>
                  </a:lnTo>
                  <a:cubicBezTo>
                    <a:pt x="1898" y="1882"/>
                    <a:pt x="1898" y="1882"/>
                    <a:pt x="1914" y="1890"/>
                  </a:cubicBezTo>
                  <a:cubicBezTo>
                    <a:pt x="1914" y="1897"/>
                    <a:pt x="1914" y="1897"/>
                    <a:pt x="1914" y="1897"/>
                  </a:cubicBezTo>
                  <a:lnTo>
                    <a:pt x="1914" y="1897"/>
                  </a:lnTo>
                  <a:lnTo>
                    <a:pt x="1914" y="1905"/>
                  </a:lnTo>
                  <a:cubicBezTo>
                    <a:pt x="1906" y="1913"/>
                    <a:pt x="1890" y="1921"/>
                    <a:pt x="1858" y="1921"/>
                  </a:cubicBezTo>
                  <a:cubicBezTo>
                    <a:pt x="1834" y="1921"/>
                    <a:pt x="1795" y="1913"/>
                    <a:pt x="1763" y="1913"/>
                  </a:cubicBezTo>
                  <a:cubicBezTo>
                    <a:pt x="1739" y="1905"/>
                    <a:pt x="1716" y="1905"/>
                    <a:pt x="1708" y="1905"/>
                  </a:cubicBezTo>
                  <a:cubicBezTo>
                    <a:pt x="1700" y="1905"/>
                    <a:pt x="1692" y="1905"/>
                    <a:pt x="1692" y="1905"/>
                  </a:cubicBezTo>
                  <a:cubicBezTo>
                    <a:pt x="1684" y="1913"/>
                    <a:pt x="1684" y="1913"/>
                    <a:pt x="1684" y="1921"/>
                  </a:cubicBezTo>
                  <a:cubicBezTo>
                    <a:pt x="1684" y="1929"/>
                    <a:pt x="1684" y="1945"/>
                    <a:pt x="1700" y="1969"/>
                  </a:cubicBezTo>
                  <a:cubicBezTo>
                    <a:pt x="1716" y="1992"/>
                    <a:pt x="1716" y="2024"/>
                    <a:pt x="1708" y="2056"/>
                  </a:cubicBezTo>
                  <a:cubicBezTo>
                    <a:pt x="1708" y="2063"/>
                    <a:pt x="1708" y="2079"/>
                    <a:pt x="1708" y="2087"/>
                  </a:cubicBezTo>
                  <a:cubicBezTo>
                    <a:pt x="1708" y="2111"/>
                    <a:pt x="1700" y="2119"/>
                    <a:pt x="1684" y="2119"/>
                  </a:cubicBezTo>
                  <a:close/>
                  <a:moveTo>
                    <a:pt x="1605" y="2016"/>
                  </a:moveTo>
                  <a:lnTo>
                    <a:pt x="1605" y="2016"/>
                  </a:lnTo>
                  <a:lnTo>
                    <a:pt x="1605" y="2016"/>
                  </a:lnTo>
                  <a:cubicBezTo>
                    <a:pt x="1605" y="2016"/>
                    <a:pt x="1613" y="2024"/>
                    <a:pt x="1629" y="2048"/>
                  </a:cubicBezTo>
                  <a:cubicBezTo>
                    <a:pt x="1629" y="2056"/>
                    <a:pt x="1629" y="2063"/>
                    <a:pt x="1629" y="2071"/>
                  </a:cubicBezTo>
                  <a:cubicBezTo>
                    <a:pt x="1629" y="2095"/>
                    <a:pt x="1629" y="2111"/>
                    <a:pt x="1653" y="2111"/>
                  </a:cubicBezTo>
                  <a:cubicBezTo>
                    <a:pt x="1653" y="2111"/>
                    <a:pt x="1661" y="2111"/>
                    <a:pt x="1668" y="2111"/>
                  </a:cubicBezTo>
                  <a:cubicBezTo>
                    <a:pt x="1668" y="2111"/>
                    <a:pt x="1676" y="2111"/>
                    <a:pt x="1684" y="2111"/>
                  </a:cubicBezTo>
                  <a:cubicBezTo>
                    <a:pt x="1692" y="2111"/>
                    <a:pt x="1700" y="2111"/>
                    <a:pt x="1700" y="2087"/>
                  </a:cubicBezTo>
                  <a:cubicBezTo>
                    <a:pt x="1700" y="2079"/>
                    <a:pt x="1700" y="2063"/>
                    <a:pt x="1700" y="2048"/>
                  </a:cubicBezTo>
                  <a:cubicBezTo>
                    <a:pt x="1708" y="2024"/>
                    <a:pt x="1708" y="1992"/>
                    <a:pt x="1692" y="1969"/>
                  </a:cubicBezTo>
                  <a:cubicBezTo>
                    <a:pt x="1676" y="1945"/>
                    <a:pt x="1676" y="1929"/>
                    <a:pt x="1676" y="1921"/>
                  </a:cubicBezTo>
                  <a:cubicBezTo>
                    <a:pt x="1676" y="1913"/>
                    <a:pt x="1684" y="1905"/>
                    <a:pt x="1692" y="1897"/>
                  </a:cubicBezTo>
                  <a:cubicBezTo>
                    <a:pt x="1692" y="1897"/>
                    <a:pt x="1700" y="1897"/>
                    <a:pt x="1708" y="1897"/>
                  </a:cubicBezTo>
                  <a:cubicBezTo>
                    <a:pt x="1716" y="1897"/>
                    <a:pt x="1739" y="1897"/>
                    <a:pt x="1763" y="1905"/>
                  </a:cubicBezTo>
                  <a:cubicBezTo>
                    <a:pt x="1795" y="1913"/>
                    <a:pt x="1834" y="1913"/>
                    <a:pt x="1858" y="1913"/>
                  </a:cubicBezTo>
                  <a:cubicBezTo>
                    <a:pt x="1882" y="1913"/>
                    <a:pt x="1898" y="1913"/>
                    <a:pt x="1906" y="1905"/>
                  </a:cubicBezTo>
                  <a:cubicBezTo>
                    <a:pt x="1906" y="1897"/>
                    <a:pt x="1906" y="1897"/>
                    <a:pt x="1906" y="1897"/>
                  </a:cubicBezTo>
                  <a:cubicBezTo>
                    <a:pt x="1890" y="1882"/>
                    <a:pt x="1890" y="1874"/>
                    <a:pt x="1890" y="1842"/>
                  </a:cubicBezTo>
                  <a:lnTo>
                    <a:pt x="1890" y="1842"/>
                  </a:lnTo>
                  <a:cubicBezTo>
                    <a:pt x="1890" y="1826"/>
                    <a:pt x="1898" y="1826"/>
                    <a:pt x="1898" y="1818"/>
                  </a:cubicBezTo>
                  <a:cubicBezTo>
                    <a:pt x="1898" y="1795"/>
                    <a:pt x="1898" y="1795"/>
                    <a:pt x="1890" y="1771"/>
                  </a:cubicBezTo>
                  <a:cubicBezTo>
                    <a:pt x="1874" y="1755"/>
                    <a:pt x="1890" y="1747"/>
                    <a:pt x="1898" y="1739"/>
                  </a:cubicBezTo>
                  <a:cubicBezTo>
                    <a:pt x="1898" y="1732"/>
                    <a:pt x="1906" y="1732"/>
                    <a:pt x="1906" y="1732"/>
                  </a:cubicBezTo>
                  <a:cubicBezTo>
                    <a:pt x="1906" y="1724"/>
                    <a:pt x="1906" y="1724"/>
                    <a:pt x="1906" y="1724"/>
                  </a:cubicBezTo>
                  <a:cubicBezTo>
                    <a:pt x="1898" y="1716"/>
                    <a:pt x="1890" y="1708"/>
                    <a:pt x="1898" y="1700"/>
                  </a:cubicBezTo>
                  <a:cubicBezTo>
                    <a:pt x="1898" y="1692"/>
                    <a:pt x="1906" y="1684"/>
                    <a:pt x="1921" y="1684"/>
                  </a:cubicBezTo>
                  <a:cubicBezTo>
                    <a:pt x="1945" y="1676"/>
                    <a:pt x="1961" y="1660"/>
                    <a:pt x="1961" y="1645"/>
                  </a:cubicBezTo>
                  <a:lnTo>
                    <a:pt x="1961" y="1637"/>
                  </a:lnTo>
                  <a:cubicBezTo>
                    <a:pt x="1953" y="1629"/>
                    <a:pt x="1945" y="1629"/>
                    <a:pt x="1937" y="1637"/>
                  </a:cubicBezTo>
                  <a:cubicBezTo>
                    <a:pt x="1937" y="1637"/>
                    <a:pt x="1937" y="1637"/>
                    <a:pt x="1929" y="1637"/>
                  </a:cubicBezTo>
                  <a:cubicBezTo>
                    <a:pt x="1929" y="1637"/>
                    <a:pt x="1929" y="1637"/>
                    <a:pt x="1929" y="1629"/>
                  </a:cubicBezTo>
                  <a:cubicBezTo>
                    <a:pt x="1929" y="1629"/>
                    <a:pt x="1929" y="1621"/>
                    <a:pt x="1929" y="1613"/>
                  </a:cubicBezTo>
                  <a:cubicBezTo>
                    <a:pt x="1929" y="1597"/>
                    <a:pt x="1929" y="1597"/>
                    <a:pt x="1929" y="1589"/>
                  </a:cubicBezTo>
                  <a:cubicBezTo>
                    <a:pt x="1929" y="1581"/>
                    <a:pt x="1929" y="1581"/>
                    <a:pt x="1937" y="1573"/>
                  </a:cubicBezTo>
                  <a:cubicBezTo>
                    <a:pt x="1953" y="1566"/>
                    <a:pt x="1969" y="1557"/>
                    <a:pt x="1977" y="1550"/>
                  </a:cubicBezTo>
                  <a:cubicBezTo>
                    <a:pt x="1977" y="1542"/>
                    <a:pt x="1977" y="1542"/>
                    <a:pt x="1969" y="1534"/>
                  </a:cubicBezTo>
                  <a:cubicBezTo>
                    <a:pt x="1961" y="1526"/>
                    <a:pt x="1953" y="1526"/>
                    <a:pt x="1945" y="1518"/>
                  </a:cubicBezTo>
                  <a:cubicBezTo>
                    <a:pt x="1937" y="1518"/>
                    <a:pt x="1937" y="1518"/>
                    <a:pt x="1937" y="1518"/>
                  </a:cubicBezTo>
                  <a:cubicBezTo>
                    <a:pt x="1929" y="1518"/>
                    <a:pt x="1921" y="1510"/>
                    <a:pt x="1921" y="1502"/>
                  </a:cubicBezTo>
                  <a:cubicBezTo>
                    <a:pt x="1921" y="1502"/>
                    <a:pt x="1921" y="1494"/>
                    <a:pt x="1937" y="1486"/>
                  </a:cubicBezTo>
                  <a:cubicBezTo>
                    <a:pt x="1937" y="1479"/>
                    <a:pt x="1945" y="1479"/>
                    <a:pt x="1953" y="1479"/>
                  </a:cubicBezTo>
                  <a:cubicBezTo>
                    <a:pt x="1961" y="1479"/>
                    <a:pt x="1969" y="1479"/>
                    <a:pt x="1977" y="1463"/>
                  </a:cubicBezTo>
                  <a:cubicBezTo>
                    <a:pt x="1977" y="1455"/>
                    <a:pt x="1977" y="1447"/>
                    <a:pt x="1977" y="1439"/>
                  </a:cubicBezTo>
                  <a:cubicBezTo>
                    <a:pt x="1977" y="1439"/>
                    <a:pt x="1969" y="1439"/>
                    <a:pt x="1961" y="1439"/>
                  </a:cubicBezTo>
                  <a:cubicBezTo>
                    <a:pt x="1961" y="1439"/>
                    <a:pt x="1961" y="1439"/>
                    <a:pt x="1953" y="1439"/>
                  </a:cubicBezTo>
                  <a:lnTo>
                    <a:pt x="1945" y="1439"/>
                  </a:lnTo>
                  <a:cubicBezTo>
                    <a:pt x="1945" y="1439"/>
                    <a:pt x="1937" y="1439"/>
                    <a:pt x="1937" y="1431"/>
                  </a:cubicBezTo>
                  <a:cubicBezTo>
                    <a:pt x="1937" y="1431"/>
                    <a:pt x="1937" y="1423"/>
                    <a:pt x="1945" y="1423"/>
                  </a:cubicBezTo>
                  <a:cubicBezTo>
                    <a:pt x="1953" y="1415"/>
                    <a:pt x="1961" y="1415"/>
                    <a:pt x="1969" y="1407"/>
                  </a:cubicBezTo>
                  <a:cubicBezTo>
                    <a:pt x="1977" y="1407"/>
                    <a:pt x="1985" y="1407"/>
                    <a:pt x="1992" y="1399"/>
                  </a:cubicBezTo>
                  <a:lnTo>
                    <a:pt x="1992" y="1392"/>
                  </a:lnTo>
                  <a:cubicBezTo>
                    <a:pt x="2001" y="1384"/>
                    <a:pt x="2008" y="1376"/>
                    <a:pt x="2008" y="1376"/>
                  </a:cubicBezTo>
                  <a:cubicBezTo>
                    <a:pt x="2008" y="1368"/>
                    <a:pt x="2001" y="1368"/>
                    <a:pt x="1992" y="1368"/>
                  </a:cubicBezTo>
                  <a:cubicBezTo>
                    <a:pt x="1985" y="1360"/>
                    <a:pt x="1977" y="1360"/>
                    <a:pt x="1969" y="1360"/>
                  </a:cubicBezTo>
                  <a:cubicBezTo>
                    <a:pt x="1961" y="1352"/>
                    <a:pt x="1953" y="1352"/>
                    <a:pt x="1953" y="1352"/>
                  </a:cubicBezTo>
                  <a:cubicBezTo>
                    <a:pt x="1953" y="1344"/>
                    <a:pt x="1961" y="1344"/>
                    <a:pt x="1961" y="1344"/>
                  </a:cubicBezTo>
                  <a:cubicBezTo>
                    <a:pt x="1969" y="1336"/>
                    <a:pt x="1992" y="1328"/>
                    <a:pt x="2008" y="1328"/>
                  </a:cubicBezTo>
                  <a:cubicBezTo>
                    <a:pt x="2008" y="1328"/>
                    <a:pt x="2008" y="1328"/>
                    <a:pt x="2016" y="1328"/>
                  </a:cubicBezTo>
                  <a:cubicBezTo>
                    <a:pt x="2024" y="1328"/>
                    <a:pt x="2024" y="1328"/>
                    <a:pt x="2032" y="1328"/>
                  </a:cubicBezTo>
                  <a:lnTo>
                    <a:pt x="2032" y="1328"/>
                  </a:lnTo>
                  <a:lnTo>
                    <a:pt x="2032" y="1328"/>
                  </a:lnTo>
                  <a:cubicBezTo>
                    <a:pt x="2024" y="1313"/>
                    <a:pt x="2016" y="1305"/>
                    <a:pt x="2016" y="1297"/>
                  </a:cubicBezTo>
                  <a:cubicBezTo>
                    <a:pt x="2024" y="1297"/>
                    <a:pt x="2024" y="1289"/>
                    <a:pt x="2032" y="1289"/>
                  </a:cubicBezTo>
                  <a:cubicBezTo>
                    <a:pt x="2040" y="1289"/>
                    <a:pt x="2040" y="1289"/>
                    <a:pt x="2040" y="1289"/>
                  </a:cubicBezTo>
                  <a:cubicBezTo>
                    <a:pt x="2048" y="1289"/>
                    <a:pt x="2056" y="1289"/>
                    <a:pt x="2056" y="1289"/>
                  </a:cubicBezTo>
                  <a:lnTo>
                    <a:pt x="2056" y="1289"/>
                  </a:lnTo>
                  <a:cubicBezTo>
                    <a:pt x="2056" y="1281"/>
                    <a:pt x="2064" y="1281"/>
                    <a:pt x="2072" y="1281"/>
                  </a:cubicBezTo>
                  <a:cubicBezTo>
                    <a:pt x="2079" y="1273"/>
                    <a:pt x="2087" y="1273"/>
                    <a:pt x="2087" y="1265"/>
                  </a:cubicBezTo>
                  <a:lnTo>
                    <a:pt x="2087" y="1265"/>
                  </a:lnTo>
                  <a:cubicBezTo>
                    <a:pt x="2079" y="1257"/>
                    <a:pt x="2072" y="1257"/>
                    <a:pt x="2072" y="1257"/>
                  </a:cubicBezTo>
                  <a:cubicBezTo>
                    <a:pt x="2064" y="1249"/>
                    <a:pt x="2064" y="1249"/>
                    <a:pt x="2056" y="1249"/>
                  </a:cubicBezTo>
                  <a:lnTo>
                    <a:pt x="2056" y="1249"/>
                  </a:lnTo>
                  <a:cubicBezTo>
                    <a:pt x="2024" y="1249"/>
                    <a:pt x="1953" y="1249"/>
                    <a:pt x="1929" y="1233"/>
                  </a:cubicBezTo>
                  <a:cubicBezTo>
                    <a:pt x="1906" y="1218"/>
                    <a:pt x="1906" y="1194"/>
                    <a:pt x="1914" y="1170"/>
                  </a:cubicBezTo>
                  <a:cubicBezTo>
                    <a:pt x="1921" y="1155"/>
                    <a:pt x="1921" y="1146"/>
                    <a:pt x="1914" y="1139"/>
                  </a:cubicBezTo>
                  <a:cubicBezTo>
                    <a:pt x="1906" y="1131"/>
                    <a:pt x="1890" y="1107"/>
                    <a:pt x="1874" y="1091"/>
                  </a:cubicBezTo>
                  <a:cubicBezTo>
                    <a:pt x="1866" y="1075"/>
                    <a:pt x="1866" y="1067"/>
                    <a:pt x="1858" y="1060"/>
                  </a:cubicBezTo>
                  <a:cubicBezTo>
                    <a:pt x="1842" y="1044"/>
                    <a:pt x="1834" y="1036"/>
                    <a:pt x="1819" y="1028"/>
                  </a:cubicBezTo>
                  <a:cubicBezTo>
                    <a:pt x="1811" y="1028"/>
                    <a:pt x="1803" y="1020"/>
                    <a:pt x="1795" y="1020"/>
                  </a:cubicBezTo>
                  <a:cubicBezTo>
                    <a:pt x="1771" y="1004"/>
                    <a:pt x="1779" y="980"/>
                    <a:pt x="1779" y="957"/>
                  </a:cubicBezTo>
                  <a:cubicBezTo>
                    <a:pt x="1779" y="949"/>
                    <a:pt x="1779" y="941"/>
                    <a:pt x="1779" y="933"/>
                  </a:cubicBezTo>
                  <a:cubicBezTo>
                    <a:pt x="1771" y="917"/>
                    <a:pt x="1724" y="854"/>
                    <a:pt x="1700" y="830"/>
                  </a:cubicBezTo>
                  <a:cubicBezTo>
                    <a:pt x="1692" y="830"/>
                    <a:pt x="1692" y="830"/>
                    <a:pt x="1684" y="822"/>
                  </a:cubicBezTo>
                  <a:cubicBezTo>
                    <a:pt x="1661" y="807"/>
                    <a:pt x="1637" y="791"/>
                    <a:pt x="1597" y="759"/>
                  </a:cubicBezTo>
                  <a:cubicBezTo>
                    <a:pt x="1558" y="728"/>
                    <a:pt x="1550" y="704"/>
                    <a:pt x="1542" y="688"/>
                  </a:cubicBezTo>
                  <a:cubicBezTo>
                    <a:pt x="1534" y="680"/>
                    <a:pt x="1534" y="672"/>
                    <a:pt x="1526" y="656"/>
                  </a:cubicBezTo>
                  <a:cubicBezTo>
                    <a:pt x="1502" y="633"/>
                    <a:pt x="1479" y="625"/>
                    <a:pt x="1447" y="617"/>
                  </a:cubicBezTo>
                  <a:cubicBezTo>
                    <a:pt x="1415" y="601"/>
                    <a:pt x="1392" y="593"/>
                    <a:pt x="1360" y="546"/>
                  </a:cubicBezTo>
                  <a:cubicBezTo>
                    <a:pt x="1328" y="506"/>
                    <a:pt x="1313" y="498"/>
                    <a:pt x="1265" y="482"/>
                  </a:cubicBezTo>
                  <a:cubicBezTo>
                    <a:pt x="1210" y="459"/>
                    <a:pt x="1162" y="388"/>
                    <a:pt x="1123" y="324"/>
                  </a:cubicBezTo>
                  <a:cubicBezTo>
                    <a:pt x="1115" y="316"/>
                    <a:pt x="1115" y="301"/>
                    <a:pt x="1107" y="293"/>
                  </a:cubicBezTo>
                  <a:cubicBezTo>
                    <a:pt x="1091" y="261"/>
                    <a:pt x="1084" y="245"/>
                    <a:pt x="1068" y="245"/>
                  </a:cubicBezTo>
                  <a:cubicBezTo>
                    <a:pt x="1060" y="245"/>
                    <a:pt x="1052" y="245"/>
                    <a:pt x="1044" y="253"/>
                  </a:cubicBezTo>
                  <a:cubicBezTo>
                    <a:pt x="1036" y="253"/>
                    <a:pt x="1028" y="253"/>
                    <a:pt x="1020" y="253"/>
                  </a:cubicBezTo>
                  <a:cubicBezTo>
                    <a:pt x="1012" y="253"/>
                    <a:pt x="1004" y="253"/>
                    <a:pt x="1004" y="245"/>
                  </a:cubicBezTo>
                  <a:cubicBezTo>
                    <a:pt x="989" y="229"/>
                    <a:pt x="949" y="198"/>
                    <a:pt x="925" y="182"/>
                  </a:cubicBezTo>
                  <a:cubicBezTo>
                    <a:pt x="917" y="182"/>
                    <a:pt x="917" y="182"/>
                    <a:pt x="909" y="174"/>
                  </a:cubicBezTo>
                  <a:cubicBezTo>
                    <a:pt x="894" y="166"/>
                    <a:pt x="902" y="135"/>
                    <a:pt x="902" y="103"/>
                  </a:cubicBezTo>
                  <a:cubicBezTo>
                    <a:pt x="902" y="95"/>
                    <a:pt x="902" y="95"/>
                    <a:pt x="902" y="95"/>
                  </a:cubicBezTo>
                  <a:cubicBezTo>
                    <a:pt x="902" y="63"/>
                    <a:pt x="941" y="48"/>
                    <a:pt x="957" y="32"/>
                  </a:cubicBezTo>
                  <a:cubicBezTo>
                    <a:pt x="965" y="24"/>
                    <a:pt x="965" y="24"/>
                    <a:pt x="965" y="24"/>
                  </a:cubicBezTo>
                  <a:cubicBezTo>
                    <a:pt x="973" y="24"/>
                    <a:pt x="973" y="24"/>
                    <a:pt x="973" y="8"/>
                  </a:cubicBezTo>
                  <a:cubicBezTo>
                    <a:pt x="965" y="16"/>
                    <a:pt x="949" y="16"/>
                    <a:pt x="941" y="16"/>
                  </a:cubicBezTo>
                  <a:cubicBezTo>
                    <a:pt x="917" y="16"/>
                    <a:pt x="799" y="32"/>
                    <a:pt x="617" y="48"/>
                  </a:cubicBezTo>
                  <a:cubicBezTo>
                    <a:pt x="451" y="71"/>
                    <a:pt x="245" y="95"/>
                    <a:pt x="8" y="119"/>
                  </a:cubicBezTo>
                  <a:cubicBezTo>
                    <a:pt x="372" y="1241"/>
                    <a:pt x="372" y="1241"/>
                    <a:pt x="372" y="1241"/>
                  </a:cubicBezTo>
                  <a:cubicBezTo>
                    <a:pt x="372" y="1241"/>
                    <a:pt x="396" y="1249"/>
                    <a:pt x="411" y="1265"/>
                  </a:cubicBezTo>
                  <a:cubicBezTo>
                    <a:pt x="419" y="1273"/>
                    <a:pt x="419" y="1281"/>
                    <a:pt x="419" y="1289"/>
                  </a:cubicBezTo>
                  <a:cubicBezTo>
                    <a:pt x="419" y="1297"/>
                    <a:pt x="411" y="1313"/>
                    <a:pt x="419" y="1320"/>
                  </a:cubicBezTo>
                  <a:cubicBezTo>
                    <a:pt x="419" y="1336"/>
                    <a:pt x="427" y="1344"/>
                    <a:pt x="435" y="1344"/>
                  </a:cubicBezTo>
                  <a:cubicBezTo>
                    <a:pt x="435" y="1352"/>
                    <a:pt x="443" y="1352"/>
                    <a:pt x="443" y="1368"/>
                  </a:cubicBezTo>
                  <a:cubicBezTo>
                    <a:pt x="443" y="1392"/>
                    <a:pt x="435" y="1407"/>
                    <a:pt x="419" y="1415"/>
                  </a:cubicBezTo>
                  <a:cubicBezTo>
                    <a:pt x="411" y="1423"/>
                    <a:pt x="411" y="1423"/>
                    <a:pt x="411" y="1423"/>
                  </a:cubicBezTo>
                  <a:cubicBezTo>
                    <a:pt x="404" y="1431"/>
                    <a:pt x="388" y="1431"/>
                    <a:pt x="388" y="1439"/>
                  </a:cubicBezTo>
                  <a:cubicBezTo>
                    <a:pt x="388" y="1447"/>
                    <a:pt x="388" y="1447"/>
                    <a:pt x="396" y="1455"/>
                  </a:cubicBezTo>
                  <a:cubicBezTo>
                    <a:pt x="404" y="1471"/>
                    <a:pt x="411" y="1518"/>
                    <a:pt x="396" y="1534"/>
                  </a:cubicBezTo>
                  <a:cubicBezTo>
                    <a:pt x="380" y="1542"/>
                    <a:pt x="364" y="1605"/>
                    <a:pt x="380" y="1621"/>
                  </a:cubicBezTo>
                  <a:lnTo>
                    <a:pt x="388" y="1629"/>
                  </a:lnTo>
                  <a:cubicBezTo>
                    <a:pt x="404" y="1645"/>
                    <a:pt x="427" y="1676"/>
                    <a:pt x="427" y="1700"/>
                  </a:cubicBezTo>
                  <a:cubicBezTo>
                    <a:pt x="427" y="1716"/>
                    <a:pt x="427" y="1739"/>
                    <a:pt x="427" y="1771"/>
                  </a:cubicBezTo>
                  <a:cubicBezTo>
                    <a:pt x="419" y="1803"/>
                    <a:pt x="411" y="1834"/>
                    <a:pt x="419" y="1850"/>
                  </a:cubicBezTo>
                  <a:cubicBezTo>
                    <a:pt x="419" y="1858"/>
                    <a:pt x="427" y="1874"/>
                    <a:pt x="435" y="1890"/>
                  </a:cubicBezTo>
                  <a:cubicBezTo>
                    <a:pt x="451" y="1921"/>
                    <a:pt x="467" y="1961"/>
                    <a:pt x="467" y="1977"/>
                  </a:cubicBezTo>
                  <a:cubicBezTo>
                    <a:pt x="506" y="2032"/>
                    <a:pt x="546" y="2095"/>
                    <a:pt x="554" y="2103"/>
                  </a:cubicBezTo>
                  <a:cubicBezTo>
                    <a:pt x="569" y="2103"/>
                    <a:pt x="1589" y="2016"/>
                    <a:pt x="1605" y="2016"/>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866" name="Freeform 412"/>
            <p:cNvSpPr>
              <a:spLocks noChangeArrowheads="1"/>
            </p:cNvSpPr>
            <p:nvPr/>
          </p:nvSpPr>
          <p:spPr bwMode="auto">
            <a:xfrm>
              <a:off x="19109005" y="7891597"/>
              <a:ext cx="758412" cy="1240828"/>
            </a:xfrm>
            <a:custGeom>
              <a:avLst/>
              <a:gdLst>
                <a:gd name="T0" fmla="*/ 1399 w 1440"/>
                <a:gd name="T1" fmla="*/ 1581 h 2357"/>
                <a:gd name="T2" fmla="*/ 1399 w 1440"/>
                <a:gd name="T3" fmla="*/ 1581 h 2357"/>
                <a:gd name="T4" fmla="*/ 1344 w 1440"/>
                <a:gd name="T5" fmla="*/ 1502 h 2357"/>
                <a:gd name="T6" fmla="*/ 1360 w 1440"/>
                <a:gd name="T7" fmla="*/ 1407 h 2357"/>
                <a:gd name="T8" fmla="*/ 1360 w 1440"/>
                <a:gd name="T9" fmla="*/ 1336 h 2357"/>
                <a:gd name="T10" fmla="*/ 1383 w 1440"/>
                <a:gd name="T11" fmla="*/ 1296 h 2357"/>
                <a:gd name="T12" fmla="*/ 1415 w 1440"/>
                <a:gd name="T13" fmla="*/ 1249 h 2357"/>
                <a:gd name="T14" fmla="*/ 1383 w 1440"/>
                <a:gd name="T15" fmla="*/ 1209 h 2357"/>
                <a:gd name="T16" fmla="*/ 1376 w 1440"/>
                <a:gd name="T17" fmla="*/ 1146 h 2357"/>
                <a:gd name="T18" fmla="*/ 1336 w 1440"/>
                <a:gd name="T19" fmla="*/ 1130 h 2357"/>
                <a:gd name="T20" fmla="*/ 980 w 1440"/>
                <a:gd name="T21" fmla="*/ 0 h 2357"/>
                <a:gd name="T22" fmla="*/ 0 w 1440"/>
                <a:gd name="T23" fmla="*/ 95 h 2357"/>
                <a:gd name="T24" fmla="*/ 24 w 1440"/>
                <a:gd name="T25" fmla="*/ 134 h 2357"/>
                <a:gd name="T26" fmla="*/ 40 w 1440"/>
                <a:gd name="T27" fmla="*/ 182 h 2357"/>
                <a:gd name="T28" fmla="*/ 24 w 1440"/>
                <a:gd name="T29" fmla="*/ 1636 h 2357"/>
                <a:gd name="T30" fmla="*/ 111 w 1440"/>
                <a:gd name="T31" fmla="*/ 2300 h 2357"/>
                <a:gd name="T32" fmla="*/ 190 w 1440"/>
                <a:gd name="T33" fmla="*/ 2292 h 2357"/>
                <a:gd name="T34" fmla="*/ 229 w 1440"/>
                <a:gd name="T35" fmla="*/ 2261 h 2357"/>
                <a:gd name="T36" fmla="*/ 245 w 1440"/>
                <a:gd name="T37" fmla="*/ 2134 h 2357"/>
                <a:gd name="T38" fmla="*/ 308 w 1440"/>
                <a:gd name="T39" fmla="*/ 2166 h 2357"/>
                <a:gd name="T40" fmla="*/ 285 w 1440"/>
                <a:gd name="T41" fmla="*/ 2229 h 2357"/>
                <a:gd name="T42" fmla="*/ 356 w 1440"/>
                <a:gd name="T43" fmla="*/ 2284 h 2357"/>
                <a:gd name="T44" fmla="*/ 332 w 1440"/>
                <a:gd name="T45" fmla="*/ 2324 h 2357"/>
                <a:gd name="T46" fmla="*/ 277 w 1440"/>
                <a:gd name="T47" fmla="*/ 2348 h 2357"/>
                <a:gd name="T48" fmla="*/ 371 w 1440"/>
                <a:gd name="T49" fmla="*/ 2340 h 2357"/>
                <a:gd name="T50" fmla="*/ 443 w 1440"/>
                <a:gd name="T51" fmla="*/ 2316 h 2357"/>
                <a:gd name="T52" fmla="*/ 474 w 1440"/>
                <a:gd name="T53" fmla="*/ 2277 h 2357"/>
                <a:gd name="T54" fmla="*/ 490 w 1440"/>
                <a:gd name="T55" fmla="*/ 2292 h 2357"/>
                <a:gd name="T56" fmla="*/ 514 w 1440"/>
                <a:gd name="T57" fmla="*/ 2229 h 2357"/>
                <a:gd name="T58" fmla="*/ 490 w 1440"/>
                <a:gd name="T59" fmla="*/ 2158 h 2357"/>
                <a:gd name="T60" fmla="*/ 482 w 1440"/>
                <a:gd name="T61" fmla="*/ 2095 h 2357"/>
                <a:gd name="T62" fmla="*/ 411 w 1440"/>
                <a:gd name="T63" fmla="*/ 2008 h 2357"/>
                <a:gd name="T64" fmla="*/ 1439 w 1440"/>
                <a:gd name="T65" fmla="*/ 1858 h 2357"/>
                <a:gd name="T66" fmla="*/ 1383 w 1440"/>
                <a:gd name="T67" fmla="*/ 1731 h 2357"/>
                <a:gd name="T68" fmla="*/ 1399 w 1440"/>
                <a:gd name="T69" fmla="*/ 1581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0" h="2357">
                  <a:moveTo>
                    <a:pt x="1399" y="1581"/>
                  </a:moveTo>
                  <a:lnTo>
                    <a:pt x="1399" y="1581"/>
                  </a:lnTo>
                  <a:cubicBezTo>
                    <a:pt x="1399" y="1549"/>
                    <a:pt x="1360" y="1518"/>
                    <a:pt x="1344" y="1502"/>
                  </a:cubicBezTo>
                  <a:cubicBezTo>
                    <a:pt x="1336" y="1486"/>
                    <a:pt x="1344" y="1423"/>
                    <a:pt x="1360" y="1407"/>
                  </a:cubicBezTo>
                  <a:cubicBezTo>
                    <a:pt x="1376" y="1391"/>
                    <a:pt x="1376" y="1352"/>
                    <a:pt x="1360" y="1336"/>
                  </a:cubicBezTo>
                  <a:cubicBezTo>
                    <a:pt x="1352" y="1320"/>
                    <a:pt x="1368" y="1304"/>
                    <a:pt x="1383" y="1296"/>
                  </a:cubicBezTo>
                  <a:cubicBezTo>
                    <a:pt x="1407" y="1288"/>
                    <a:pt x="1415" y="1273"/>
                    <a:pt x="1415" y="1249"/>
                  </a:cubicBezTo>
                  <a:cubicBezTo>
                    <a:pt x="1415" y="1225"/>
                    <a:pt x="1399" y="1233"/>
                    <a:pt x="1383" y="1209"/>
                  </a:cubicBezTo>
                  <a:cubicBezTo>
                    <a:pt x="1376" y="1178"/>
                    <a:pt x="1391" y="1154"/>
                    <a:pt x="1376" y="1146"/>
                  </a:cubicBezTo>
                  <a:cubicBezTo>
                    <a:pt x="1368" y="1138"/>
                    <a:pt x="1336" y="1130"/>
                    <a:pt x="1336" y="1130"/>
                  </a:cubicBezTo>
                  <a:cubicBezTo>
                    <a:pt x="980" y="0"/>
                    <a:pt x="980" y="0"/>
                    <a:pt x="980" y="0"/>
                  </a:cubicBezTo>
                  <a:cubicBezTo>
                    <a:pt x="672" y="31"/>
                    <a:pt x="324" y="71"/>
                    <a:pt x="0" y="95"/>
                  </a:cubicBezTo>
                  <a:cubicBezTo>
                    <a:pt x="8" y="110"/>
                    <a:pt x="16" y="126"/>
                    <a:pt x="24" y="134"/>
                  </a:cubicBezTo>
                  <a:cubicBezTo>
                    <a:pt x="55" y="158"/>
                    <a:pt x="40" y="166"/>
                    <a:pt x="40" y="182"/>
                  </a:cubicBezTo>
                  <a:cubicBezTo>
                    <a:pt x="40" y="197"/>
                    <a:pt x="24" y="1636"/>
                    <a:pt x="24" y="1636"/>
                  </a:cubicBezTo>
                  <a:cubicBezTo>
                    <a:pt x="111" y="2300"/>
                    <a:pt x="111" y="2300"/>
                    <a:pt x="111" y="2300"/>
                  </a:cubicBezTo>
                  <a:cubicBezTo>
                    <a:pt x="134" y="2292"/>
                    <a:pt x="158" y="2284"/>
                    <a:pt x="190" y="2292"/>
                  </a:cubicBezTo>
                  <a:cubicBezTo>
                    <a:pt x="237" y="2300"/>
                    <a:pt x="229" y="2300"/>
                    <a:pt x="229" y="2261"/>
                  </a:cubicBezTo>
                  <a:cubicBezTo>
                    <a:pt x="229" y="2229"/>
                    <a:pt x="221" y="2142"/>
                    <a:pt x="245" y="2134"/>
                  </a:cubicBezTo>
                  <a:cubicBezTo>
                    <a:pt x="269" y="2118"/>
                    <a:pt x="316" y="2134"/>
                    <a:pt x="308" y="2166"/>
                  </a:cubicBezTo>
                  <a:cubicBezTo>
                    <a:pt x="300" y="2197"/>
                    <a:pt x="269" y="2205"/>
                    <a:pt x="285" y="2229"/>
                  </a:cubicBezTo>
                  <a:cubicBezTo>
                    <a:pt x="308" y="2253"/>
                    <a:pt x="356" y="2253"/>
                    <a:pt x="356" y="2284"/>
                  </a:cubicBezTo>
                  <a:cubicBezTo>
                    <a:pt x="356" y="2308"/>
                    <a:pt x="380" y="2316"/>
                    <a:pt x="332" y="2324"/>
                  </a:cubicBezTo>
                  <a:cubicBezTo>
                    <a:pt x="293" y="2332"/>
                    <a:pt x="253" y="2340"/>
                    <a:pt x="277" y="2348"/>
                  </a:cubicBezTo>
                  <a:cubicBezTo>
                    <a:pt x="308" y="2356"/>
                    <a:pt x="324" y="2348"/>
                    <a:pt x="371" y="2340"/>
                  </a:cubicBezTo>
                  <a:cubicBezTo>
                    <a:pt x="411" y="2332"/>
                    <a:pt x="427" y="2348"/>
                    <a:pt x="443" y="2316"/>
                  </a:cubicBezTo>
                  <a:cubicBezTo>
                    <a:pt x="458" y="2277"/>
                    <a:pt x="458" y="2261"/>
                    <a:pt x="474" y="2277"/>
                  </a:cubicBezTo>
                  <a:cubicBezTo>
                    <a:pt x="482" y="2284"/>
                    <a:pt x="490" y="2284"/>
                    <a:pt x="490" y="2292"/>
                  </a:cubicBezTo>
                  <a:cubicBezTo>
                    <a:pt x="506" y="2269"/>
                    <a:pt x="522" y="2237"/>
                    <a:pt x="514" y="2229"/>
                  </a:cubicBezTo>
                  <a:cubicBezTo>
                    <a:pt x="514" y="2213"/>
                    <a:pt x="482" y="2182"/>
                    <a:pt x="490" y="2158"/>
                  </a:cubicBezTo>
                  <a:cubicBezTo>
                    <a:pt x="498" y="2134"/>
                    <a:pt x="514" y="2118"/>
                    <a:pt x="482" y="2095"/>
                  </a:cubicBezTo>
                  <a:cubicBezTo>
                    <a:pt x="451" y="2071"/>
                    <a:pt x="387" y="2031"/>
                    <a:pt x="411" y="2008"/>
                  </a:cubicBezTo>
                  <a:cubicBezTo>
                    <a:pt x="427" y="1976"/>
                    <a:pt x="1439" y="1858"/>
                    <a:pt x="1439" y="1858"/>
                  </a:cubicBezTo>
                  <a:cubicBezTo>
                    <a:pt x="1439" y="1834"/>
                    <a:pt x="1391" y="1747"/>
                    <a:pt x="1383" y="1731"/>
                  </a:cubicBezTo>
                  <a:cubicBezTo>
                    <a:pt x="1383" y="1707"/>
                    <a:pt x="1399" y="1620"/>
                    <a:pt x="1399" y="1581"/>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867" name="Freeform 413"/>
            <p:cNvSpPr>
              <a:spLocks noChangeArrowheads="1"/>
            </p:cNvSpPr>
            <p:nvPr/>
          </p:nvSpPr>
          <p:spPr bwMode="auto">
            <a:xfrm>
              <a:off x="19104367" y="7886959"/>
              <a:ext cx="760732" cy="1243148"/>
            </a:xfrm>
            <a:custGeom>
              <a:avLst/>
              <a:gdLst>
                <a:gd name="T0" fmla="*/ 285 w 1448"/>
                <a:gd name="T1" fmla="*/ 2364 h 2365"/>
                <a:gd name="T2" fmla="*/ 364 w 1448"/>
                <a:gd name="T3" fmla="*/ 2324 h 2365"/>
                <a:gd name="T4" fmla="*/ 324 w 1448"/>
                <a:gd name="T5" fmla="*/ 2261 h 2365"/>
                <a:gd name="T6" fmla="*/ 316 w 1448"/>
                <a:gd name="T7" fmla="*/ 2174 h 2365"/>
                <a:gd name="T8" fmla="*/ 253 w 1448"/>
                <a:gd name="T9" fmla="*/ 2142 h 2365"/>
                <a:gd name="T10" fmla="*/ 245 w 1448"/>
                <a:gd name="T11" fmla="*/ 2285 h 2365"/>
                <a:gd name="T12" fmla="*/ 166 w 1448"/>
                <a:gd name="T13" fmla="*/ 2300 h 2365"/>
                <a:gd name="T14" fmla="*/ 111 w 1448"/>
                <a:gd name="T15" fmla="*/ 2308 h 2365"/>
                <a:gd name="T16" fmla="*/ 48 w 1448"/>
                <a:gd name="T17" fmla="*/ 182 h 2365"/>
                <a:gd name="T18" fmla="*/ 0 w 1448"/>
                <a:gd name="T19" fmla="*/ 103 h 2365"/>
                <a:gd name="T20" fmla="*/ 988 w 1448"/>
                <a:gd name="T21" fmla="*/ 0 h 2365"/>
                <a:gd name="T22" fmla="*/ 1399 w 1448"/>
                <a:gd name="T23" fmla="*/ 1178 h 2365"/>
                <a:gd name="T24" fmla="*/ 1423 w 1448"/>
                <a:gd name="T25" fmla="*/ 1257 h 2365"/>
                <a:gd name="T26" fmla="*/ 1368 w 1448"/>
                <a:gd name="T27" fmla="*/ 1328 h 2365"/>
                <a:gd name="T28" fmla="*/ 1360 w 1448"/>
                <a:gd name="T29" fmla="*/ 1510 h 2365"/>
                <a:gd name="T30" fmla="*/ 1407 w 1448"/>
                <a:gd name="T31" fmla="*/ 1660 h 2365"/>
                <a:gd name="T32" fmla="*/ 1447 w 1448"/>
                <a:gd name="T33" fmla="*/ 1866 h 2365"/>
                <a:gd name="T34" fmla="*/ 419 w 1448"/>
                <a:gd name="T35" fmla="*/ 2016 h 2365"/>
                <a:gd name="T36" fmla="*/ 490 w 1448"/>
                <a:gd name="T37" fmla="*/ 2103 h 2365"/>
                <a:gd name="T38" fmla="*/ 514 w 1448"/>
                <a:gd name="T39" fmla="*/ 2205 h 2365"/>
                <a:gd name="T40" fmla="*/ 498 w 1448"/>
                <a:gd name="T41" fmla="*/ 2300 h 2365"/>
                <a:gd name="T42" fmla="*/ 474 w 1448"/>
                <a:gd name="T43" fmla="*/ 2285 h 2365"/>
                <a:gd name="T44" fmla="*/ 411 w 1448"/>
                <a:gd name="T45" fmla="*/ 2348 h 2365"/>
                <a:gd name="T46" fmla="*/ 340 w 1448"/>
                <a:gd name="T47" fmla="*/ 2356 h 2365"/>
                <a:gd name="T48" fmla="*/ 285 w 1448"/>
                <a:gd name="T49" fmla="*/ 2348 h 2365"/>
                <a:gd name="T50" fmla="*/ 340 w 1448"/>
                <a:gd name="T51" fmla="*/ 2348 h 2365"/>
                <a:gd name="T52" fmla="*/ 411 w 1448"/>
                <a:gd name="T53" fmla="*/ 2340 h 2365"/>
                <a:gd name="T54" fmla="*/ 474 w 1448"/>
                <a:gd name="T55" fmla="*/ 2277 h 2365"/>
                <a:gd name="T56" fmla="*/ 522 w 1448"/>
                <a:gd name="T57" fmla="*/ 2237 h 2365"/>
                <a:gd name="T58" fmla="*/ 498 w 1448"/>
                <a:gd name="T59" fmla="*/ 2150 h 2365"/>
                <a:gd name="T60" fmla="*/ 411 w 1448"/>
                <a:gd name="T61" fmla="*/ 2032 h 2365"/>
                <a:gd name="T62" fmla="*/ 1415 w 1448"/>
                <a:gd name="T63" fmla="*/ 1786 h 2365"/>
                <a:gd name="T64" fmla="*/ 1399 w 1448"/>
                <a:gd name="T65" fmla="*/ 1589 h 2365"/>
                <a:gd name="T66" fmla="*/ 1368 w 1448"/>
                <a:gd name="T67" fmla="*/ 1415 h 2365"/>
                <a:gd name="T68" fmla="*/ 1391 w 1448"/>
                <a:gd name="T69" fmla="*/ 1304 h 2365"/>
                <a:gd name="T70" fmla="*/ 1407 w 1448"/>
                <a:gd name="T71" fmla="*/ 1241 h 2365"/>
                <a:gd name="T72" fmla="*/ 1384 w 1448"/>
                <a:gd name="T73" fmla="*/ 1154 h 2365"/>
                <a:gd name="T74" fmla="*/ 1344 w 1448"/>
                <a:gd name="T75" fmla="*/ 1138 h 2365"/>
                <a:gd name="T76" fmla="*/ 32 w 1448"/>
                <a:gd name="T77" fmla="*/ 134 h 2365"/>
                <a:gd name="T78" fmla="*/ 40 w 1448"/>
                <a:gd name="T79" fmla="*/ 1644 h 2365"/>
                <a:gd name="T80" fmla="*/ 198 w 1448"/>
                <a:gd name="T81" fmla="*/ 2300 h 2365"/>
                <a:gd name="T82" fmla="*/ 237 w 1448"/>
                <a:gd name="T83" fmla="*/ 2269 h 2365"/>
                <a:gd name="T84" fmla="*/ 269 w 1448"/>
                <a:gd name="T85" fmla="*/ 2134 h 2365"/>
                <a:gd name="T86" fmla="*/ 301 w 1448"/>
                <a:gd name="T87" fmla="*/ 2205 h 2365"/>
                <a:gd name="T88" fmla="*/ 364 w 1448"/>
                <a:gd name="T89" fmla="*/ 2292 h 2365"/>
                <a:gd name="T90" fmla="*/ 340 w 1448"/>
                <a:gd name="T91" fmla="*/ 2340 h 2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48" h="2365">
                  <a:moveTo>
                    <a:pt x="308" y="2364"/>
                  </a:moveTo>
                  <a:lnTo>
                    <a:pt x="308" y="2364"/>
                  </a:lnTo>
                  <a:cubicBezTo>
                    <a:pt x="301" y="2364"/>
                    <a:pt x="293" y="2364"/>
                    <a:pt x="285" y="2364"/>
                  </a:cubicBezTo>
                  <a:cubicBezTo>
                    <a:pt x="277" y="2356"/>
                    <a:pt x="277" y="2356"/>
                    <a:pt x="277" y="2348"/>
                  </a:cubicBezTo>
                  <a:cubicBezTo>
                    <a:pt x="277" y="2348"/>
                    <a:pt x="277" y="2340"/>
                    <a:pt x="340" y="2332"/>
                  </a:cubicBezTo>
                  <a:cubicBezTo>
                    <a:pt x="356" y="2324"/>
                    <a:pt x="364" y="2324"/>
                    <a:pt x="364" y="2324"/>
                  </a:cubicBezTo>
                  <a:cubicBezTo>
                    <a:pt x="364" y="2316"/>
                    <a:pt x="364" y="2316"/>
                    <a:pt x="364" y="2308"/>
                  </a:cubicBezTo>
                  <a:cubicBezTo>
                    <a:pt x="364" y="2300"/>
                    <a:pt x="364" y="2300"/>
                    <a:pt x="364" y="2292"/>
                  </a:cubicBezTo>
                  <a:cubicBezTo>
                    <a:pt x="356" y="2277"/>
                    <a:pt x="340" y="2269"/>
                    <a:pt x="324" y="2261"/>
                  </a:cubicBezTo>
                  <a:cubicBezTo>
                    <a:pt x="316" y="2253"/>
                    <a:pt x="301" y="2245"/>
                    <a:pt x="293" y="2237"/>
                  </a:cubicBezTo>
                  <a:cubicBezTo>
                    <a:pt x="277" y="2221"/>
                    <a:pt x="285" y="2205"/>
                    <a:pt x="301" y="2198"/>
                  </a:cubicBezTo>
                  <a:cubicBezTo>
                    <a:pt x="301" y="2190"/>
                    <a:pt x="308" y="2182"/>
                    <a:pt x="316" y="2174"/>
                  </a:cubicBezTo>
                  <a:cubicBezTo>
                    <a:pt x="316" y="2166"/>
                    <a:pt x="316" y="2158"/>
                    <a:pt x="308" y="2158"/>
                  </a:cubicBezTo>
                  <a:cubicBezTo>
                    <a:pt x="301" y="2142"/>
                    <a:pt x="285" y="2142"/>
                    <a:pt x="269" y="2142"/>
                  </a:cubicBezTo>
                  <a:cubicBezTo>
                    <a:pt x="269" y="2142"/>
                    <a:pt x="261" y="2142"/>
                    <a:pt x="253" y="2142"/>
                  </a:cubicBezTo>
                  <a:cubicBezTo>
                    <a:pt x="237" y="2150"/>
                    <a:pt x="245" y="2205"/>
                    <a:pt x="245" y="2237"/>
                  </a:cubicBezTo>
                  <a:cubicBezTo>
                    <a:pt x="245" y="2253"/>
                    <a:pt x="245" y="2261"/>
                    <a:pt x="245" y="2269"/>
                  </a:cubicBezTo>
                  <a:cubicBezTo>
                    <a:pt x="245" y="2277"/>
                    <a:pt x="245" y="2277"/>
                    <a:pt x="245" y="2285"/>
                  </a:cubicBezTo>
                  <a:cubicBezTo>
                    <a:pt x="245" y="2300"/>
                    <a:pt x="245" y="2308"/>
                    <a:pt x="221" y="2308"/>
                  </a:cubicBezTo>
                  <a:cubicBezTo>
                    <a:pt x="221" y="2308"/>
                    <a:pt x="213" y="2308"/>
                    <a:pt x="198" y="2308"/>
                  </a:cubicBezTo>
                  <a:cubicBezTo>
                    <a:pt x="182" y="2300"/>
                    <a:pt x="174" y="2300"/>
                    <a:pt x="166" y="2300"/>
                  </a:cubicBezTo>
                  <a:cubicBezTo>
                    <a:pt x="150" y="2300"/>
                    <a:pt x="135" y="2308"/>
                    <a:pt x="119" y="2316"/>
                  </a:cubicBezTo>
                  <a:cubicBezTo>
                    <a:pt x="111" y="2316"/>
                    <a:pt x="111" y="2316"/>
                    <a:pt x="111" y="2316"/>
                  </a:cubicBezTo>
                  <a:cubicBezTo>
                    <a:pt x="111" y="2308"/>
                    <a:pt x="111" y="2308"/>
                    <a:pt x="111" y="2308"/>
                  </a:cubicBezTo>
                  <a:cubicBezTo>
                    <a:pt x="32" y="1644"/>
                    <a:pt x="32" y="1644"/>
                    <a:pt x="32" y="1644"/>
                  </a:cubicBezTo>
                  <a:cubicBezTo>
                    <a:pt x="32" y="1628"/>
                    <a:pt x="48" y="205"/>
                    <a:pt x="48" y="190"/>
                  </a:cubicBezTo>
                  <a:lnTo>
                    <a:pt x="48" y="182"/>
                  </a:lnTo>
                  <a:cubicBezTo>
                    <a:pt x="48" y="166"/>
                    <a:pt x="55" y="158"/>
                    <a:pt x="32" y="142"/>
                  </a:cubicBezTo>
                  <a:cubicBezTo>
                    <a:pt x="24" y="134"/>
                    <a:pt x="16" y="127"/>
                    <a:pt x="8" y="111"/>
                  </a:cubicBezTo>
                  <a:cubicBezTo>
                    <a:pt x="0" y="103"/>
                    <a:pt x="0" y="103"/>
                    <a:pt x="0" y="103"/>
                  </a:cubicBezTo>
                  <a:cubicBezTo>
                    <a:pt x="8" y="103"/>
                    <a:pt x="8" y="103"/>
                    <a:pt x="8" y="103"/>
                  </a:cubicBezTo>
                  <a:cubicBezTo>
                    <a:pt x="285" y="79"/>
                    <a:pt x="609" y="47"/>
                    <a:pt x="988" y="0"/>
                  </a:cubicBezTo>
                  <a:lnTo>
                    <a:pt x="988" y="0"/>
                  </a:lnTo>
                  <a:cubicBezTo>
                    <a:pt x="1352" y="1130"/>
                    <a:pt x="1352" y="1130"/>
                    <a:pt x="1352" y="1130"/>
                  </a:cubicBezTo>
                  <a:cubicBezTo>
                    <a:pt x="1352" y="1130"/>
                    <a:pt x="1376" y="1138"/>
                    <a:pt x="1391" y="1154"/>
                  </a:cubicBezTo>
                  <a:cubicBezTo>
                    <a:pt x="1399" y="1162"/>
                    <a:pt x="1399" y="1170"/>
                    <a:pt x="1399" y="1178"/>
                  </a:cubicBezTo>
                  <a:cubicBezTo>
                    <a:pt x="1399" y="1186"/>
                    <a:pt x="1391" y="1202"/>
                    <a:pt x="1399" y="1209"/>
                  </a:cubicBezTo>
                  <a:cubicBezTo>
                    <a:pt x="1399" y="1225"/>
                    <a:pt x="1407" y="1233"/>
                    <a:pt x="1415" y="1233"/>
                  </a:cubicBezTo>
                  <a:cubicBezTo>
                    <a:pt x="1415" y="1241"/>
                    <a:pt x="1423" y="1241"/>
                    <a:pt x="1423" y="1257"/>
                  </a:cubicBezTo>
                  <a:cubicBezTo>
                    <a:pt x="1423" y="1281"/>
                    <a:pt x="1415" y="1296"/>
                    <a:pt x="1399" y="1304"/>
                  </a:cubicBezTo>
                  <a:cubicBezTo>
                    <a:pt x="1391" y="1312"/>
                    <a:pt x="1391" y="1312"/>
                    <a:pt x="1391" y="1312"/>
                  </a:cubicBezTo>
                  <a:cubicBezTo>
                    <a:pt x="1384" y="1320"/>
                    <a:pt x="1368" y="1320"/>
                    <a:pt x="1368" y="1328"/>
                  </a:cubicBezTo>
                  <a:cubicBezTo>
                    <a:pt x="1368" y="1336"/>
                    <a:pt x="1368" y="1336"/>
                    <a:pt x="1376" y="1344"/>
                  </a:cubicBezTo>
                  <a:cubicBezTo>
                    <a:pt x="1384" y="1360"/>
                    <a:pt x="1391" y="1407"/>
                    <a:pt x="1376" y="1423"/>
                  </a:cubicBezTo>
                  <a:cubicBezTo>
                    <a:pt x="1360" y="1431"/>
                    <a:pt x="1344" y="1494"/>
                    <a:pt x="1360" y="1510"/>
                  </a:cubicBezTo>
                  <a:lnTo>
                    <a:pt x="1368" y="1518"/>
                  </a:lnTo>
                  <a:cubicBezTo>
                    <a:pt x="1384" y="1534"/>
                    <a:pt x="1407" y="1565"/>
                    <a:pt x="1407" y="1589"/>
                  </a:cubicBezTo>
                  <a:cubicBezTo>
                    <a:pt x="1407" y="1605"/>
                    <a:pt x="1407" y="1628"/>
                    <a:pt x="1407" y="1660"/>
                  </a:cubicBezTo>
                  <a:cubicBezTo>
                    <a:pt x="1399" y="1692"/>
                    <a:pt x="1391" y="1723"/>
                    <a:pt x="1399" y="1739"/>
                  </a:cubicBezTo>
                  <a:cubicBezTo>
                    <a:pt x="1399" y="1747"/>
                    <a:pt x="1407" y="1763"/>
                    <a:pt x="1415" y="1779"/>
                  </a:cubicBezTo>
                  <a:cubicBezTo>
                    <a:pt x="1431" y="1810"/>
                    <a:pt x="1447" y="1850"/>
                    <a:pt x="1447" y="1866"/>
                  </a:cubicBezTo>
                  <a:lnTo>
                    <a:pt x="1447" y="1866"/>
                  </a:lnTo>
                  <a:lnTo>
                    <a:pt x="1447" y="1866"/>
                  </a:lnTo>
                  <a:cubicBezTo>
                    <a:pt x="1044" y="1913"/>
                    <a:pt x="435" y="2000"/>
                    <a:pt x="419" y="2016"/>
                  </a:cubicBezTo>
                  <a:cubicBezTo>
                    <a:pt x="419" y="2024"/>
                    <a:pt x="411" y="2024"/>
                    <a:pt x="419" y="2032"/>
                  </a:cubicBezTo>
                  <a:cubicBezTo>
                    <a:pt x="419" y="2047"/>
                    <a:pt x="443" y="2063"/>
                    <a:pt x="466" y="2079"/>
                  </a:cubicBezTo>
                  <a:cubicBezTo>
                    <a:pt x="474" y="2087"/>
                    <a:pt x="482" y="2095"/>
                    <a:pt x="490" y="2103"/>
                  </a:cubicBezTo>
                  <a:cubicBezTo>
                    <a:pt x="514" y="2119"/>
                    <a:pt x="514" y="2134"/>
                    <a:pt x="506" y="2158"/>
                  </a:cubicBezTo>
                  <a:lnTo>
                    <a:pt x="498" y="2166"/>
                  </a:lnTo>
                  <a:cubicBezTo>
                    <a:pt x="498" y="2182"/>
                    <a:pt x="506" y="2198"/>
                    <a:pt x="514" y="2205"/>
                  </a:cubicBezTo>
                  <a:cubicBezTo>
                    <a:pt x="522" y="2221"/>
                    <a:pt x="530" y="2229"/>
                    <a:pt x="530" y="2237"/>
                  </a:cubicBezTo>
                  <a:cubicBezTo>
                    <a:pt x="530" y="2245"/>
                    <a:pt x="522" y="2269"/>
                    <a:pt x="506" y="2300"/>
                  </a:cubicBezTo>
                  <a:cubicBezTo>
                    <a:pt x="498" y="2300"/>
                    <a:pt x="498" y="2300"/>
                    <a:pt x="498" y="2300"/>
                  </a:cubicBezTo>
                  <a:cubicBezTo>
                    <a:pt x="490" y="2292"/>
                    <a:pt x="490" y="2292"/>
                    <a:pt x="490" y="2292"/>
                  </a:cubicBezTo>
                  <a:cubicBezTo>
                    <a:pt x="490" y="2292"/>
                    <a:pt x="490" y="2292"/>
                    <a:pt x="482" y="2285"/>
                  </a:cubicBezTo>
                  <a:lnTo>
                    <a:pt x="474" y="2285"/>
                  </a:lnTo>
                  <a:cubicBezTo>
                    <a:pt x="466" y="2285"/>
                    <a:pt x="466" y="2292"/>
                    <a:pt x="459" y="2300"/>
                  </a:cubicBezTo>
                  <a:cubicBezTo>
                    <a:pt x="459" y="2308"/>
                    <a:pt x="459" y="2316"/>
                    <a:pt x="451" y="2324"/>
                  </a:cubicBezTo>
                  <a:cubicBezTo>
                    <a:pt x="443" y="2348"/>
                    <a:pt x="427" y="2348"/>
                    <a:pt x="411" y="2348"/>
                  </a:cubicBezTo>
                  <a:cubicBezTo>
                    <a:pt x="403" y="2348"/>
                    <a:pt x="403" y="2348"/>
                    <a:pt x="403" y="2348"/>
                  </a:cubicBezTo>
                  <a:cubicBezTo>
                    <a:pt x="395" y="2348"/>
                    <a:pt x="388" y="2348"/>
                    <a:pt x="379" y="2348"/>
                  </a:cubicBezTo>
                  <a:cubicBezTo>
                    <a:pt x="364" y="2356"/>
                    <a:pt x="348" y="2356"/>
                    <a:pt x="340" y="2356"/>
                  </a:cubicBezTo>
                  <a:cubicBezTo>
                    <a:pt x="324" y="2364"/>
                    <a:pt x="316" y="2364"/>
                    <a:pt x="308" y="2364"/>
                  </a:cubicBezTo>
                  <a:close/>
                  <a:moveTo>
                    <a:pt x="285" y="2348"/>
                  </a:moveTo>
                  <a:lnTo>
                    <a:pt x="285" y="2348"/>
                  </a:lnTo>
                  <a:cubicBezTo>
                    <a:pt x="285" y="2356"/>
                    <a:pt x="285" y="2356"/>
                    <a:pt x="285" y="2356"/>
                  </a:cubicBezTo>
                  <a:cubicBezTo>
                    <a:pt x="293" y="2356"/>
                    <a:pt x="301" y="2356"/>
                    <a:pt x="308" y="2356"/>
                  </a:cubicBezTo>
                  <a:cubicBezTo>
                    <a:pt x="316" y="2356"/>
                    <a:pt x="324" y="2356"/>
                    <a:pt x="340" y="2348"/>
                  </a:cubicBezTo>
                  <a:cubicBezTo>
                    <a:pt x="348" y="2348"/>
                    <a:pt x="364" y="2348"/>
                    <a:pt x="379" y="2348"/>
                  </a:cubicBezTo>
                  <a:cubicBezTo>
                    <a:pt x="388" y="2340"/>
                    <a:pt x="395" y="2340"/>
                    <a:pt x="403" y="2340"/>
                  </a:cubicBezTo>
                  <a:cubicBezTo>
                    <a:pt x="411" y="2340"/>
                    <a:pt x="411" y="2340"/>
                    <a:pt x="411" y="2340"/>
                  </a:cubicBezTo>
                  <a:cubicBezTo>
                    <a:pt x="427" y="2340"/>
                    <a:pt x="435" y="2340"/>
                    <a:pt x="443" y="2316"/>
                  </a:cubicBezTo>
                  <a:cubicBezTo>
                    <a:pt x="451" y="2308"/>
                    <a:pt x="451" y="2300"/>
                    <a:pt x="459" y="2300"/>
                  </a:cubicBezTo>
                  <a:cubicBezTo>
                    <a:pt x="459" y="2285"/>
                    <a:pt x="466" y="2277"/>
                    <a:pt x="474" y="2277"/>
                  </a:cubicBezTo>
                  <a:cubicBezTo>
                    <a:pt x="474" y="2277"/>
                    <a:pt x="482" y="2277"/>
                    <a:pt x="490" y="2285"/>
                  </a:cubicBezTo>
                  <a:cubicBezTo>
                    <a:pt x="490" y="2285"/>
                    <a:pt x="498" y="2285"/>
                    <a:pt x="498" y="2292"/>
                  </a:cubicBezTo>
                  <a:cubicBezTo>
                    <a:pt x="506" y="2277"/>
                    <a:pt x="522" y="2245"/>
                    <a:pt x="522" y="2237"/>
                  </a:cubicBezTo>
                  <a:cubicBezTo>
                    <a:pt x="522" y="2229"/>
                    <a:pt x="514" y="2221"/>
                    <a:pt x="506" y="2213"/>
                  </a:cubicBezTo>
                  <a:cubicBezTo>
                    <a:pt x="498" y="2198"/>
                    <a:pt x="490" y="2182"/>
                    <a:pt x="490" y="2166"/>
                  </a:cubicBezTo>
                  <a:cubicBezTo>
                    <a:pt x="498" y="2158"/>
                    <a:pt x="498" y="2158"/>
                    <a:pt x="498" y="2150"/>
                  </a:cubicBezTo>
                  <a:cubicBezTo>
                    <a:pt x="506" y="2134"/>
                    <a:pt x="506" y="2126"/>
                    <a:pt x="482" y="2103"/>
                  </a:cubicBezTo>
                  <a:cubicBezTo>
                    <a:pt x="482" y="2103"/>
                    <a:pt x="474" y="2095"/>
                    <a:pt x="459" y="2087"/>
                  </a:cubicBezTo>
                  <a:cubicBezTo>
                    <a:pt x="435" y="2071"/>
                    <a:pt x="411" y="2047"/>
                    <a:pt x="411" y="2032"/>
                  </a:cubicBezTo>
                  <a:cubicBezTo>
                    <a:pt x="411" y="2024"/>
                    <a:pt x="411" y="2016"/>
                    <a:pt x="411" y="2016"/>
                  </a:cubicBezTo>
                  <a:cubicBezTo>
                    <a:pt x="435" y="1984"/>
                    <a:pt x="1320" y="1874"/>
                    <a:pt x="1439" y="1858"/>
                  </a:cubicBezTo>
                  <a:cubicBezTo>
                    <a:pt x="1439" y="1842"/>
                    <a:pt x="1423" y="1810"/>
                    <a:pt x="1415" y="1786"/>
                  </a:cubicBezTo>
                  <a:cubicBezTo>
                    <a:pt x="1399" y="1763"/>
                    <a:pt x="1391" y="1747"/>
                    <a:pt x="1391" y="1739"/>
                  </a:cubicBezTo>
                  <a:cubicBezTo>
                    <a:pt x="1391" y="1723"/>
                    <a:pt x="1391" y="1692"/>
                    <a:pt x="1399" y="1660"/>
                  </a:cubicBezTo>
                  <a:cubicBezTo>
                    <a:pt x="1399" y="1628"/>
                    <a:pt x="1399" y="1605"/>
                    <a:pt x="1399" y="1589"/>
                  </a:cubicBezTo>
                  <a:cubicBezTo>
                    <a:pt x="1399" y="1565"/>
                    <a:pt x="1384" y="1541"/>
                    <a:pt x="1360" y="1526"/>
                  </a:cubicBezTo>
                  <a:cubicBezTo>
                    <a:pt x="1360" y="1518"/>
                    <a:pt x="1352" y="1518"/>
                    <a:pt x="1352" y="1510"/>
                  </a:cubicBezTo>
                  <a:cubicBezTo>
                    <a:pt x="1336" y="1494"/>
                    <a:pt x="1352" y="1431"/>
                    <a:pt x="1368" y="1415"/>
                  </a:cubicBezTo>
                  <a:cubicBezTo>
                    <a:pt x="1376" y="1399"/>
                    <a:pt x="1376" y="1360"/>
                    <a:pt x="1368" y="1344"/>
                  </a:cubicBezTo>
                  <a:cubicBezTo>
                    <a:pt x="1360" y="1344"/>
                    <a:pt x="1360" y="1336"/>
                    <a:pt x="1360" y="1328"/>
                  </a:cubicBezTo>
                  <a:cubicBezTo>
                    <a:pt x="1368" y="1320"/>
                    <a:pt x="1376" y="1312"/>
                    <a:pt x="1391" y="1304"/>
                  </a:cubicBezTo>
                  <a:lnTo>
                    <a:pt x="1391" y="1304"/>
                  </a:lnTo>
                  <a:cubicBezTo>
                    <a:pt x="1407" y="1288"/>
                    <a:pt x="1415" y="1281"/>
                    <a:pt x="1415" y="1257"/>
                  </a:cubicBezTo>
                  <a:cubicBezTo>
                    <a:pt x="1415" y="1249"/>
                    <a:pt x="1415" y="1241"/>
                    <a:pt x="1407" y="1241"/>
                  </a:cubicBezTo>
                  <a:cubicBezTo>
                    <a:pt x="1407" y="1233"/>
                    <a:pt x="1399" y="1233"/>
                    <a:pt x="1391" y="1217"/>
                  </a:cubicBezTo>
                  <a:cubicBezTo>
                    <a:pt x="1384" y="1202"/>
                    <a:pt x="1391" y="1186"/>
                    <a:pt x="1391" y="1178"/>
                  </a:cubicBezTo>
                  <a:cubicBezTo>
                    <a:pt x="1391" y="1170"/>
                    <a:pt x="1391" y="1162"/>
                    <a:pt x="1384" y="1154"/>
                  </a:cubicBezTo>
                  <a:cubicBezTo>
                    <a:pt x="1368" y="1146"/>
                    <a:pt x="1344" y="1138"/>
                    <a:pt x="1344" y="1138"/>
                  </a:cubicBezTo>
                  <a:lnTo>
                    <a:pt x="1344" y="1138"/>
                  </a:lnTo>
                  <a:lnTo>
                    <a:pt x="1344" y="1138"/>
                  </a:lnTo>
                  <a:cubicBezTo>
                    <a:pt x="988" y="8"/>
                    <a:pt x="988" y="8"/>
                    <a:pt x="988" y="8"/>
                  </a:cubicBezTo>
                  <a:cubicBezTo>
                    <a:pt x="609" y="47"/>
                    <a:pt x="293" y="87"/>
                    <a:pt x="16" y="111"/>
                  </a:cubicBezTo>
                  <a:cubicBezTo>
                    <a:pt x="24" y="118"/>
                    <a:pt x="24" y="134"/>
                    <a:pt x="32" y="134"/>
                  </a:cubicBezTo>
                  <a:cubicBezTo>
                    <a:pt x="63" y="158"/>
                    <a:pt x="55" y="174"/>
                    <a:pt x="55" y="182"/>
                  </a:cubicBezTo>
                  <a:lnTo>
                    <a:pt x="55" y="190"/>
                  </a:lnTo>
                  <a:cubicBezTo>
                    <a:pt x="55" y="205"/>
                    <a:pt x="40" y="1628"/>
                    <a:pt x="40" y="1644"/>
                  </a:cubicBezTo>
                  <a:cubicBezTo>
                    <a:pt x="119" y="2308"/>
                    <a:pt x="119" y="2308"/>
                    <a:pt x="119" y="2308"/>
                  </a:cubicBezTo>
                  <a:cubicBezTo>
                    <a:pt x="135" y="2300"/>
                    <a:pt x="150" y="2292"/>
                    <a:pt x="166" y="2292"/>
                  </a:cubicBezTo>
                  <a:cubicBezTo>
                    <a:pt x="174" y="2292"/>
                    <a:pt x="182" y="2292"/>
                    <a:pt x="198" y="2300"/>
                  </a:cubicBezTo>
                  <a:cubicBezTo>
                    <a:pt x="213" y="2300"/>
                    <a:pt x="221" y="2300"/>
                    <a:pt x="221" y="2300"/>
                  </a:cubicBezTo>
                  <a:cubicBezTo>
                    <a:pt x="237" y="2300"/>
                    <a:pt x="237" y="2300"/>
                    <a:pt x="237" y="2277"/>
                  </a:cubicBezTo>
                  <a:cubicBezTo>
                    <a:pt x="237" y="2277"/>
                    <a:pt x="237" y="2277"/>
                    <a:pt x="237" y="2269"/>
                  </a:cubicBezTo>
                  <a:cubicBezTo>
                    <a:pt x="237" y="2261"/>
                    <a:pt x="237" y="2253"/>
                    <a:pt x="237" y="2237"/>
                  </a:cubicBezTo>
                  <a:cubicBezTo>
                    <a:pt x="237" y="2182"/>
                    <a:pt x="237" y="2142"/>
                    <a:pt x="253" y="2134"/>
                  </a:cubicBezTo>
                  <a:cubicBezTo>
                    <a:pt x="261" y="2134"/>
                    <a:pt x="261" y="2134"/>
                    <a:pt x="269" y="2134"/>
                  </a:cubicBezTo>
                  <a:cubicBezTo>
                    <a:pt x="285" y="2134"/>
                    <a:pt x="308" y="2142"/>
                    <a:pt x="316" y="2150"/>
                  </a:cubicBezTo>
                  <a:cubicBezTo>
                    <a:pt x="324" y="2158"/>
                    <a:pt x="324" y="2166"/>
                    <a:pt x="316" y="2174"/>
                  </a:cubicBezTo>
                  <a:cubicBezTo>
                    <a:pt x="316" y="2190"/>
                    <a:pt x="308" y="2198"/>
                    <a:pt x="301" y="2205"/>
                  </a:cubicBezTo>
                  <a:cubicBezTo>
                    <a:pt x="293" y="2213"/>
                    <a:pt x="293" y="2221"/>
                    <a:pt x="301" y="2229"/>
                  </a:cubicBezTo>
                  <a:cubicBezTo>
                    <a:pt x="308" y="2245"/>
                    <a:pt x="316" y="2245"/>
                    <a:pt x="332" y="2253"/>
                  </a:cubicBezTo>
                  <a:cubicBezTo>
                    <a:pt x="348" y="2261"/>
                    <a:pt x="364" y="2269"/>
                    <a:pt x="364" y="2292"/>
                  </a:cubicBezTo>
                  <a:cubicBezTo>
                    <a:pt x="372" y="2292"/>
                    <a:pt x="372" y="2300"/>
                    <a:pt x="372" y="2308"/>
                  </a:cubicBezTo>
                  <a:cubicBezTo>
                    <a:pt x="372" y="2316"/>
                    <a:pt x="372" y="2316"/>
                    <a:pt x="372" y="2324"/>
                  </a:cubicBezTo>
                  <a:cubicBezTo>
                    <a:pt x="372" y="2332"/>
                    <a:pt x="356" y="2332"/>
                    <a:pt x="340" y="2340"/>
                  </a:cubicBezTo>
                  <a:cubicBezTo>
                    <a:pt x="301" y="2340"/>
                    <a:pt x="285" y="2348"/>
                    <a:pt x="285" y="2348"/>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940" name="Freeform 486"/>
            <p:cNvSpPr>
              <a:spLocks noChangeArrowheads="1"/>
            </p:cNvSpPr>
            <p:nvPr/>
          </p:nvSpPr>
          <p:spPr bwMode="auto">
            <a:xfrm>
              <a:off x="17944713" y="8496935"/>
              <a:ext cx="1122544" cy="994984"/>
            </a:xfrm>
            <a:custGeom>
              <a:avLst/>
              <a:gdLst>
                <a:gd name="T0" fmla="*/ 55 w 2135"/>
                <a:gd name="T1" fmla="*/ 561 h 1890"/>
                <a:gd name="T2" fmla="*/ 142 w 2135"/>
                <a:gd name="T3" fmla="*/ 735 h 1890"/>
                <a:gd name="T4" fmla="*/ 229 w 2135"/>
                <a:gd name="T5" fmla="*/ 964 h 1890"/>
                <a:gd name="T6" fmla="*/ 158 w 2135"/>
                <a:gd name="T7" fmla="*/ 1170 h 1890"/>
                <a:gd name="T8" fmla="*/ 158 w 2135"/>
                <a:gd name="T9" fmla="*/ 1289 h 1890"/>
                <a:gd name="T10" fmla="*/ 158 w 2135"/>
                <a:gd name="T11" fmla="*/ 1431 h 1890"/>
                <a:gd name="T12" fmla="*/ 110 w 2135"/>
                <a:gd name="T13" fmla="*/ 1565 h 1890"/>
                <a:gd name="T14" fmla="*/ 213 w 2135"/>
                <a:gd name="T15" fmla="*/ 1557 h 1890"/>
                <a:gd name="T16" fmla="*/ 331 w 2135"/>
                <a:gd name="T17" fmla="*/ 1486 h 1890"/>
                <a:gd name="T18" fmla="*/ 371 w 2135"/>
                <a:gd name="T19" fmla="*/ 1470 h 1890"/>
                <a:gd name="T20" fmla="*/ 355 w 2135"/>
                <a:gd name="T21" fmla="*/ 1549 h 1890"/>
                <a:gd name="T22" fmla="*/ 830 w 2135"/>
                <a:gd name="T23" fmla="*/ 1534 h 1890"/>
                <a:gd name="T24" fmla="*/ 956 w 2135"/>
                <a:gd name="T25" fmla="*/ 1549 h 1890"/>
                <a:gd name="T26" fmla="*/ 1090 w 2135"/>
                <a:gd name="T27" fmla="*/ 1620 h 1890"/>
                <a:gd name="T28" fmla="*/ 1209 w 2135"/>
                <a:gd name="T29" fmla="*/ 1700 h 1890"/>
                <a:gd name="T30" fmla="*/ 1288 w 2135"/>
                <a:gd name="T31" fmla="*/ 1771 h 1890"/>
                <a:gd name="T32" fmla="*/ 1462 w 2135"/>
                <a:gd name="T33" fmla="*/ 1723 h 1890"/>
                <a:gd name="T34" fmla="*/ 1612 w 2135"/>
                <a:gd name="T35" fmla="*/ 1747 h 1890"/>
                <a:gd name="T36" fmla="*/ 1699 w 2135"/>
                <a:gd name="T37" fmla="*/ 1700 h 1890"/>
                <a:gd name="T38" fmla="*/ 1628 w 2135"/>
                <a:gd name="T39" fmla="*/ 1573 h 1890"/>
                <a:gd name="T40" fmla="*/ 1802 w 2135"/>
                <a:gd name="T41" fmla="*/ 1660 h 1890"/>
                <a:gd name="T42" fmla="*/ 1873 w 2135"/>
                <a:gd name="T43" fmla="*/ 1716 h 1890"/>
                <a:gd name="T44" fmla="*/ 1984 w 2135"/>
                <a:gd name="T45" fmla="*/ 1763 h 1890"/>
                <a:gd name="T46" fmla="*/ 1992 w 2135"/>
                <a:gd name="T47" fmla="*/ 1858 h 1890"/>
                <a:gd name="T48" fmla="*/ 2071 w 2135"/>
                <a:gd name="T49" fmla="*/ 1818 h 1890"/>
                <a:gd name="T50" fmla="*/ 2102 w 2135"/>
                <a:gd name="T51" fmla="*/ 1684 h 1890"/>
                <a:gd name="T52" fmla="*/ 1881 w 2135"/>
                <a:gd name="T53" fmla="*/ 1597 h 1890"/>
                <a:gd name="T54" fmla="*/ 1913 w 2135"/>
                <a:gd name="T55" fmla="*/ 1510 h 1890"/>
                <a:gd name="T56" fmla="*/ 1960 w 2135"/>
                <a:gd name="T57" fmla="*/ 1463 h 1890"/>
                <a:gd name="T58" fmla="*/ 1913 w 2135"/>
                <a:gd name="T59" fmla="*/ 1312 h 1890"/>
                <a:gd name="T60" fmla="*/ 1849 w 2135"/>
                <a:gd name="T61" fmla="*/ 1407 h 1890"/>
                <a:gd name="T62" fmla="*/ 1826 w 2135"/>
                <a:gd name="T63" fmla="*/ 1328 h 1890"/>
                <a:gd name="T64" fmla="*/ 1699 w 2135"/>
                <a:gd name="T65" fmla="*/ 1352 h 1890"/>
                <a:gd name="T66" fmla="*/ 1596 w 2135"/>
                <a:gd name="T67" fmla="*/ 1336 h 1890"/>
                <a:gd name="T68" fmla="*/ 1628 w 2135"/>
                <a:gd name="T69" fmla="*/ 1202 h 1890"/>
                <a:gd name="T70" fmla="*/ 1857 w 2135"/>
                <a:gd name="T71" fmla="*/ 1289 h 1890"/>
                <a:gd name="T72" fmla="*/ 1739 w 2135"/>
                <a:gd name="T73" fmla="*/ 1059 h 1890"/>
                <a:gd name="T74" fmla="*/ 1019 w 2135"/>
                <a:gd name="T75" fmla="*/ 941 h 1890"/>
                <a:gd name="T76" fmla="*/ 1011 w 2135"/>
                <a:gd name="T77" fmla="*/ 830 h 1890"/>
                <a:gd name="T78" fmla="*/ 1043 w 2135"/>
                <a:gd name="T79" fmla="*/ 664 h 1890"/>
                <a:gd name="T80" fmla="*/ 1114 w 2135"/>
                <a:gd name="T81" fmla="*/ 585 h 1890"/>
                <a:gd name="T82" fmla="*/ 1201 w 2135"/>
                <a:gd name="T83" fmla="*/ 411 h 1890"/>
                <a:gd name="T84" fmla="*/ 1201 w 2135"/>
                <a:gd name="T85" fmla="*/ 277 h 1890"/>
                <a:gd name="T86" fmla="*/ 1146 w 2135"/>
                <a:gd name="T87" fmla="*/ 119 h 1890"/>
                <a:gd name="T88" fmla="*/ 0 w 2135"/>
                <a:gd name="T89" fmla="*/ 32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5" h="1890">
                  <a:moveTo>
                    <a:pt x="7" y="522"/>
                  </a:moveTo>
                  <a:lnTo>
                    <a:pt x="7" y="522"/>
                  </a:lnTo>
                  <a:cubicBezTo>
                    <a:pt x="7" y="522"/>
                    <a:pt x="39" y="537"/>
                    <a:pt x="55" y="561"/>
                  </a:cubicBezTo>
                  <a:cubicBezTo>
                    <a:pt x="71" y="585"/>
                    <a:pt x="102" y="601"/>
                    <a:pt x="118" y="632"/>
                  </a:cubicBezTo>
                  <a:cubicBezTo>
                    <a:pt x="126" y="672"/>
                    <a:pt x="118" y="672"/>
                    <a:pt x="110" y="704"/>
                  </a:cubicBezTo>
                  <a:cubicBezTo>
                    <a:pt x="102" y="727"/>
                    <a:pt x="126" y="719"/>
                    <a:pt x="142" y="735"/>
                  </a:cubicBezTo>
                  <a:cubicBezTo>
                    <a:pt x="158" y="751"/>
                    <a:pt x="173" y="775"/>
                    <a:pt x="173" y="822"/>
                  </a:cubicBezTo>
                  <a:cubicBezTo>
                    <a:pt x="173" y="862"/>
                    <a:pt x="197" y="846"/>
                    <a:pt x="213" y="877"/>
                  </a:cubicBezTo>
                  <a:cubicBezTo>
                    <a:pt x="229" y="909"/>
                    <a:pt x="237" y="941"/>
                    <a:pt x="229" y="964"/>
                  </a:cubicBezTo>
                  <a:cubicBezTo>
                    <a:pt x="221" y="996"/>
                    <a:pt x="229" y="1012"/>
                    <a:pt x="229" y="1028"/>
                  </a:cubicBezTo>
                  <a:cubicBezTo>
                    <a:pt x="229" y="1051"/>
                    <a:pt x="229" y="1083"/>
                    <a:pt x="213" y="1115"/>
                  </a:cubicBezTo>
                  <a:cubicBezTo>
                    <a:pt x="189" y="1154"/>
                    <a:pt x="189" y="1146"/>
                    <a:pt x="158" y="1170"/>
                  </a:cubicBezTo>
                  <a:cubicBezTo>
                    <a:pt x="134" y="1202"/>
                    <a:pt x="173" y="1194"/>
                    <a:pt x="181" y="1210"/>
                  </a:cubicBezTo>
                  <a:cubicBezTo>
                    <a:pt x="189" y="1225"/>
                    <a:pt x="189" y="1241"/>
                    <a:pt x="173" y="1241"/>
                  </a:cubicBezTo>
                  <a:cubicBezTo>
                    <a:pt x="165" y="1241"/>
                    <a:pt x="158" y="1273"/>
                    <a:pt x="158" y="1289"/>
                  </a:cubicBezTo>
                  <a:cubicBezTo>
                    <a:pt x="150" y="1304"/>
                    <a:pt x="165" y="1320"/>
                    <a:pt x="173" y="1344"/>
                  </a:cubicBezTo>
                  <a:cubicBezTo>
                    <a:pt x="189" y="1360"/>
                    <a:pt x="181" y="1383"/>
                    <a:pt x="181" y="1399"/>
                  </a:cubicBezTo>
                  <a:cubicBezTo>
                    <a:pt x="181" y="1415"/>
                    <a:pt x="173" y="1415"/>
                    <a:pt x="158" y="1431"/>
                  </a:cubicBezTo>
                  <a:cubicBezTo>
                    <a:pt x="150" y="1447"/>
                    <a:pt x="158" y="1470"/>
                    <a:pt x="134" y="1494"/>
                  </a:cubicBezTo>
                  <a:cubicBezTo>
                    <a:pt x="118" y="1510"/>
                    <a:pt x="102" y="1526"/>
                    <a:pt x="94" y="1541"/>
                  </a:cubicBezTo>
                  <a:cubicBezTo>
                    <a:pt x="86" y="1557"/>
                    <a:pt x="102" y="1565"/>
                    <a:pt x="110" y="1565"/>
                  </a:cubicBezTo>
                  <a:cubicBezTo>
                    <a:pt x="126" y="1573"/>
                    <a:pt x="126" y="1589"/>
                    <a:pt x="126" y="1589"/>
                  </a:cubicBezTo>
                  <a:lnTo>
                    <a:pt x="126" y="1589"/>
                  </a:lnTo>
                  <a:cubicBezTo>
                    <a:pt x="150" y="1581"/>
                    <a:pt x="165" y="1565"/>
                    <a:pt x="213" y="1557"/>
                  </a:cubicBezTo>
                  <a:cubicBezTo>
                    <a:pt x="268" y="1557"/>
                    <a:pt x="316" y="1565"/>
                    <a:pt x="324" y="1549"/>
                  </a:cubicBezTo>
                  <a:cubicBezTo>
                    <a:pt x="324" y="1534"/>
                    <a:pt x="308" y="1502"/>
                    <a:pt x="308" y="1502"/>
                  </a:cubicBezTo>
                  <a:cubicBezTo>
                    <a:pt x="300" y="1502"/>
                    <a:pt x="324" y="1502"/>
                    <a:pt x="331" y="1486"/>
                  </a:cubicBezTo>
                  <a:cubicBezTo>
                    <a:pt x="331" y="1470"/>
                    <a:pt x="324" y="1463"/>
                    <a:pt x="324" y="1447"/>
                  </a:cubicBezTo>
                  <a:cubicBezTo>
                    <a:pt x="331" y="1431"/>
                    <a:pt x="339" y="1399"/>
                    <a:pt x="347" y="1431"/>
                  </a:cubicBezTo>
                  <a:cubicBezTo>
                    <a:pt x="355" y="1454"/>
                    <a:pt x="371" y="1463"/>
                    <a:pt x="371" y="1470"/>
                  </a:cubicBezTo>
                  <a:cubicBezTo>
                    <a:pt x="379" y="1478"/>
                    <a:pt x="379" y="1486"/>
                    <a:pt x="363" y="1494"/>
                  </a:cubicBezTo>
                  <a:cubicBezTo>
                    <a:pt x="339" y="1494"/>
                    <a:pt x="324" y="1494"/>
                    <a:pt x="339" y="1518"/>
                  </a:cubicBezTo>
                  <a:cubicBezTo>
                    <a:pt x="355" y="1541"/>
                    <a:pt x="339" y="1549"/>
                    <a:pt x="355" y="1549"/>
                  </a:cubicBezTo>
                  <a:cubicBezTo>
                    <a:pt x="379" y="1549"/>
                    <a:pt x="561" y="1597"/>
                    <a:pt x="592" y="1620"/>
                  </a:cubicBezTo>
                  <a:cubicBezTo>
                    <a:pt x="624" y="1636"/>
                    <a:pt x="853" y="1660"/>
                    <a:pt x="845" y="1589"/>
                  </a:cubicBezTo>
                  <a:cubicBezTo>
                    <a:pt x="837" y="1518"/>
                    <a:pt x="798" y="1549"/>
                    <a:pt x="830" y="1534"/>
                  </a:cubicBezTo>
                  <a:cubicBezTo>
                    <a:pt x="869" y="1510"/>
                    <a:pt x="861" y="1526"/>
                    <a:pt x="885" y="1510"/>
                  </a:cubicBezTo>
                  <a:cubicBezTo>
                    <a:pt x="901" y="1502"/>
                    <a:pt x="932" y="1478"/>
                    <a:pt x="932" y="1510"/>
                  </a:cubicBezTo>
                  <a:cubicBezTo>
                    <a:pt x="932" y="1534"/>
                    <a:pt x="932" y="1565"/>
                    <a:pt x="956" y="1549"/>
                  </a:cubicBezTo>
                  <a:cubicBezTo>
                    <a:pt x="988" y="1534"/>
                    <a:pt x="964" y="1502"/>
                    <a:pt x="1003" y="1526"/>
                  </a:cubicBezTo>
                  <a:cubicBezTo>
                    <a:pt x="1043" y="1557"/>
                    <a:pt x="1051" y="1557"/>
                    <a:pt x="1059" y="1581"/>
                  </a:cubicBezTo>
                  <a:cubicBezTo>
                    <a:pt x="1067" y="1613"/>
                    <a:pt x="1067" y="1620"/>
                    <a:pt x="1090" y="1620"/>
                  </a:cubicBezTo>
                  <a:cubicBezTo>
                    <a:pt x="1114" y="1629"/>
                    <a:pt x="1161" y="1636"/>
                    <a:pt x="1177" y="1644"/>
                  </a:cubicBezTo>
                  <a:cubicBezTo>
                    <a:pt x="1193" y="1652"/>
                    <a:pt x="1201" y="1660"/>
                    <a:pt x="1217" y="1668"/>
                  </a:cubicBezTo>
                  <a:cubicBezTo>
                    <a:pt x="1233" y="1684"/>
                    <a:pt x="1233" y="1700"/>
                    <a:pt x="1209" y="1700"/>
                  </a:cubicBezTo>
                  <a:cubicBezTo>
                    <a:pt x="1185" y="1700"/>
                    <a:pt x="1161" y="1700"/>
                    <a:pt x="1177" y="1723"/>
                  </a:cubicBezTo>
                  <a:cubicBezTo>
                    <a:pt x="1185" y="1747"/>
                    <a:pt x="1185" y="1755"/>
                    <a:pt x="1217" y="1763"/>
                  </a:cubicBezTo>
                  <a:cubicBezTo>
                    <a:pt x="1248" y="1771"/>
                    <a:pt x="1256" y="1755"/>
                    <a:pt x="1288" y="1771"/>
                  </a:cubicBezTo>
                  <a:cubicBezTo>
                    <a:pt x="1312" y="1779"/>
                    <a:pt x="1296" y="1787"/>
                    <a:pt x="1335" y="1794"/>
                  </a:cubicBezTo>
                  <a:cubicBezTo>
                    <a:pt x="1383" y="1802"/>
                    <a:pt x="1446" y="1818"/>
                    <a:pt x="1462" y="1787"/>
                  </a:cubicBezTo>
                  <a:cubicBezTo>
                    <a:pt x="1478" y="1763"/>
                    <a:pt x="1446" y="1739"/>
                    <a:pt x="1462" y="1723"/>
                  </a:cubicBezTo>
                  <a:cubicBezTo>
                    <a:pt x="1486" y="1707"/>
                    <a:pt x="1557" y="1707"/>
                    <a:pt x="1557" y="1723"/>
                  </a:cubicBezTo>
                  <a:cubicBezTo>
                    <a:pt x="1565" y="1731"/>
                    <a:pt x="1573" y="1739"/>
                    <a:pt x="1588" y="1731"/>
                  </a:cubicBezTo>
                  <a:cubicBezTo>
                    <a:pt x="1604" y="1723"/>
                    <a:pt x="1612" y="1723"/>
                    <a:pt x="1612" y="1747"/>
                  </a:cubicBezTo>
                  <a:cubicBezTo>
                    <a:pt x="1612" y="1763"/>
                    <a:pt x="1588" y="1787"/>
                    <a:pt x="1612" y="1794"/>
                  </a:cubicBezTo>
                  <a:cubicBezTo>
                    <a:pt x="1644" y="1802"/>
                    <a:pt x="1675" y="1818"/>
                    <a:pt x="1683" y="1787"/>
                  </a:cubicBezTo>
                  <a:cubicBezTo>
                    <a:pt x="1691" y="1747"/>
                    <a:pt x="1691" y="1716"/>
                    <a:pt x="1699" y="1700"/>
                  </a:cubicBezTo>
                  <a:cubicBezTo>
                    <a:pt x="1707" y="1684"/>
                    <a:pt x="1715" y="1684"/>
                    <a:pt x="1707" y="1660"/>
                  </a:cubicBezTo>
                  <a:cubicBezTo>
                    <a:pt x="1691" y="1636"/>
                    <a:pt x="1683" y="1636"/>
                    <a:pt x="1660" y="1620"/>
                  </a:cubicBezTo>
                  <a:cubicBezTo>
                    <a:pt x="1628" y="1605"/>
                    <a:pt x="1604" y="1573"/>
                    <a:pt x="1628" y="1573"/>
                  </a:cubicBezTo>
                  <a:cubicBezTo>
                    <a:pt x="1660" y="1581"/>
                    <a:pt x="1660" y="1581"/>
                    <a:pt x="1691" y="1597"/>
                  </a:cubicBezTo>
                  <a:cubicBezTo>
                    <a:pt x="1731" y="1613"/>
                    <a:pt x="1762" y="1613"/>
                    <a:pt x="1778" y="1620"/>
                  </a:cubicBezTo>
                  <a:cubicBezTo>
                    <a:pt x="1794" y="1636"/>
                    <a:pt x="1818" y="1660"/>
                    <a:pt x="1802" y="1660"/>
                  </a:cubicBezTo>
                  <a:cubicBezTo>
                    <a:pt x="1786" y="1668"/>
                    <a:pt x="1762" y="1676"/>
                    <a:pt x="1794" y="1676"/>
                  </a:cubicBezTo>
                  <a:cubicBezTo>
                    <a:pt x="1826" y="1684"/>
                    <a:pt x="1841" y="1668"/>
                    <a:pt x="1849" y="1684"/>
                  </a:cubicBezTo>
                  <a:cubicBezTo>
                    <a:pt x="1865" y="1692"/>
                    <a:pt x="1841" y="1707"/>
                    <a:pt x="1873" y="1716"/>
                  </a:cubicBezTo>
                  <a:cubicBezTo>
                    <a:pt x="1897" y="1716"/>
                    <a:pt x="1936" y="1692"/>
                    <a:pt x="1936" y="1700"/>
                  </a:cubicBezTo>
                  <a:cubicBezTo>
                    <a:pt x="1936" y="1716"/>
                    <a:pt x="1936" y="1731"/>
                    <a:pt x="1952" y="1747"/>
                  </a:cubicBezTo>
                  <a:cubicBezTo>
                    <a:pt x="1968" y="1763"/>
                    <a:pt x="1976" y="1755"/>
                    <a:pt x="1984" y="1763"/>
                  </a:cubicBezTo>
                  <a:cubicBezTo>
                    <a:pt x="1992" y="1779"/>
                    <a:pt x="2007" y="1787"/>
                    <a:pt x="1992" y="1802"/>
                  </a:cubicBezTo>
                  <a:cubicBezTo>
                    <a:pt x="1976" y="1818"/>
                    <a:pt x="1968" y="1826"/>
                    <a:pt x="1976" y="1842"/>
                  </a:cubicBezTo>
                  <a:cubicBezTo>
                    <a:pt x="1976" y="1858"/>
                    <a:pt x="1968" y="1889"/>
                    <a:pt x="1992" y="1858"/>
                  </a:cubicBezTo>
                  <a:cubicBezTo>
                    <a:pt x="2015" y="1826"/>
                    <a:pt x="2015" y="1802"/>
                    <a:pt x="2031" y="1787"/>
                  </a:cubicBezTo>
                  <a:cubicBezTo>
                    <a:pt x="2039" y="1771"/>
                    <a:pt x="2039" y="1779"/>
                    <a:pt x="2047" y="1787"/>
                  </a:cubicBezTo>
                  <a:cubicBezTo>
                    <a:pt x="2055" y="1802"/>
                    <a:pt x="2063" y="1826"/>
                    <a:pt x="2071" y="1818"/>
                  </a:cubicBezTo>
                  <a:cubicBezTo>
                    <a:pt x="2087" y="1802"/>
                    <a:pt x="2087" y="1802"/>
                    <a:pt x="2094" y="1771"/>
                  </a:cubicBezTo>
                  <a:cubicBezTo>
                    <a:pt x="2102" y="1747"/>
                    <a:pt x="2102" y="1763"/>
                    <a:pt x="2118" y="1739"/>
                  </a:cubicBezTo>
                  <a:cubicBezTo>
                    <a:pt x="2134" y="1716"/>
                    <a:pt x="2126" y="1700"/>
                    <a:pt x="2102" y="1684"/>
                  </a:cubicBezTo>
                  <a:cubicBezTo>
                    <a:pt x="2078" y="1676"/>
                    <a:pt x="2087" y="1652"/>
                    <a:pt x="2047" y="1652"/>
                  </a:cubicBezTo>
                  <a:cubicBezTo>
                    <a:pt x="2015" y="1644"/>
                    <a:pt x="2007" y="1652"/>
                    <a:pt x="1968" y="1636"/>
                  </a:cubicBezTo>
                  <a:cubicBezTo>
                    <a:pt x="1928" y="1613"/>
                    <a:pt x="1920" y="1629"/>
                    <a:pt x="1881" y="1597"/>
                  </a:cubicBezTo>
                  <a:cubicBezTo>
                    <a:pt x="1849" y="1565"/>
                    <a:pt x="1826" y="1565"/>
                    <a:pt x="1834" y="1549"/>
                  </a:cubicBezTo>
                  <a:cubicBezTo>
                    <a:pt x="1841" y="1534"/>
                    <a:pt x="1865" y="1518"/>
                    <a:pt x="1881" y="1526"/>
                  </a:cubicBezTo>
                  <a:cubicBezTo>
                    <a:pt x="1905" y="1526"/>
                    <a:pt x="1936" y="1526"/>
                    <a:pt x="1913" y="1510"/>
                  </a:cubicBezTo>
                  <a:cubicBezTo>
                    <a:pt x="1897" y="1502"/>
                    <a:pt x="1857" y="1510"/>
                    <a:pt x="1865" y="1494"/>
                  </a:cubicBezTo>
                  <a:cubicBezTo>
                    <a:pt x="1873" y="1478"/>
                    <a:pt x="1889" y="1463"/>
                    <a:pt x="1913" y="1463"/>
                  </a:cubicBezTo>
                  <a:cubicBezTo>
                    <a:pt x="1928" y="1454"/>
                    <a:pt x="1952" y="1478"/>
                    <a:pt x="1960" y="1463"/>
                  </a:cubicBezTo>
                  <a:cubicBezTo>
                    <a:pt x="1968" y="1447"/>
                    <a:pt x="1968" y="1439"/>
                    <a:pt x="1960" y="1415"/>
                  </a:cubicBezTo>
                  <a:cubicBezTo>
                    <a:pt x="1952" y="1383"/>
                    <a:pt x="1928" y="1399"/>
                    <a:pt x="1928" y="1376"/>
                  </a:cubicBezTo>
                  <a:cubicBezTo>
                    <a:pt x="1920" y="1352"/>
                    <a:pt x="1936" y="1320"/>
                    <a:pt x="1913" y="1312"/>
                  </a:cubicBezTo>
                  <a:cubicBezTo>
                    <a:pt x="1897" y="1304"/>
                    <a:pt x="1873" y="1336"/>
                    <a:pt x="1873" y="1336"/>
                  </a:cubicBezTo>
                  <a:cubicBezTo>
                    <a:pt x="1873" y="1336"/>
                    <a:pt x="1857" y="1383"/>
                    <a:pt x="1857" y="1391"/>
                  </a:cubicBezTo>
                  <a:cubicBezTo>
                    <a:pt x="1857" y="1399"/>
                    <a:pt x="1865" y="1415"/>
                    <a:pt x="1849" y="1407"/>
                  </a:cubicBezTo>
                  <a:cubicBezTo>
                    <a:pt x="1826" y="1407"/>
                    <a:pt x="1818" y="1423"/>
                    <a:pt x="1810" y="1391"/>
                  </a:cubicBezTo>
                  <a:cubicBezTo>
                    <a:pt x="1810" y="1367"/>
                    <a:pt x="1778" y="1383"/>
                    <a:pt x="1786" y="1360"/>
                  </a:cubicBezTo>
                  <a:cubicBezTo>
                    <a:pt x="1794" y="1344"/>
                    <a:pt x="1818" y="1336"/>
                    <a:pt x="1826" y="1328"/>
                  </a:cubicBezTo>
                  <a:cubicBezTo>
                    <a:pt x="1834" y="1312"/>
                    <a:pt x="1810" y="1296"/>
                    <a:pt x="1802" y="1296"/>
                  </a:cubicBezTo>
                  <a:cubicBezTo>
                    <a:pt x="1794" y="1296"/>
                    <a:pt x="1747" y="1281"/>
                    <a:pt x="1731" y="1296"/>
                  </a:cubicBezTo>
                  <a:cubicBezTo>
                    <a:pt x="1707" y="1304"/>
                    <a:pt x="1675" y="1336"/>
                    <a:pt x="1699" y="1352"/>
                  </a:cubicBezTo>
                  <a:cubicBezTo>
                    <a:pt x="1715" y="1376"/>
                    <a:pt x="1747" y="1407"/>
                    <a:pt x="1707" y="1391"/>
                  </a:cubicBezTo>
                  <a:cubicBezTo>
                    <a:pt x="1675" y="1383"/>
                    <a:pt x="1667" y="1344"/>
                    <a:pt x="1644" y="1344"/>
                  </a:cubicBezTo>
                  <a:cubicBezTo>
                    <a:pt x="1628" y="1336"/>
                    <a:pt x="1612" y="1344"/>
                    <a:pt x="1596" y="1336"/>
                  </a:cubicBezTo>
                  <a:cubicBezTo>
                    <a:pt x="1581" y="1328"/>
                    <a:pt x="1541" y="1367"/>
                    <a:pt x="1533" y="1328"/>
                  </a:cubicBezTo>
                  <a:cubicBezTo>
                    <a:pt x="1525" y="1281"/>
                    <a:pt x="1573" y="1233"/>
                    <a:pt x="1588" y="1210"/>
                  </a:cubicBezTo>
                  <a:cubicBezTo>
                    <a:pt x="1604" y="1194"/>
                    <a:pt x="1573" y="1178"/>
                    <a:pt x="1628" y="1202"/>
                  </a:cubicBezTo>
                  <a:cubicBezTo>
                    <a:pt x="1683" y="1233"/>
                    <a:pt x="1660" y="1225"/>
                    <a:pt x="1707" y="1249"/>
                  </a:cubicBezTo>
                  <a:cubicBezTo>
                    <a:pt x="1762" y="1265"/>
                    <a:pt x="1754" y="1273"/>
                    <a:pt x="1786" y="1281"/>
                  </a:cubicBezTo>
                  <a:cubicBezTo>
                    <a:pt x="1826" y="1289"/>
                    <a:pt x="1841" y="1289"/>
                    <a:pt x="1857" y="1289"/>
                  </a:cubicBezTo>
                  <a:cubicBezTo>
                    <a:pt x="1873" y="1281"/>
                    <a:pt x="1881" y="1289"/>
                    <a:pt x="1897" y="1281"/>
                  </a:cubicBezTo>
                  <a:cubicBezTo>
                    <a:pt x="1889" y="1273"/>
                    <a:pt x="1826" y="1186"/>
                    <a:pt x="1810" y="1146"/>
                  </a:cubicBezTo>
                  <a:cubicBezTo>
                    <a:pt x="1802" y="1115"/>
                    <a:pt x="1778" y="1115"/>
                    <a:pt x="1739" y="1059"/>
                  </a:cubicBezTo>
                  <a:cubicBezTo>
                    <a:pt x="1699" y="1004"/>
                    <a:pt x="1762" y="949"/>
                    <a:pt x="1770" y="933"/>
                  </a:cubicBezTo>
                  <a:cubicBezTo>
                    <a:pt x="1786" y="917"/>
                    <a:pt x="1754" y="909"/>
                    <a:pt x="1754" y="909"/>
                  </a:cubicBezTo>
                  <a:cubicBezTo>
                    <a:pt x="1754" y="909"/>
                    <a:pt x="1035" y="949"/>
                    <a:pt x="1019" y="941"/>
                  </a:cubicBezTo>
                  <a:cubicBezTo>
                    <a:pt x="995" y="941"/>
                    <a:pt x="1003" y="933"/>
                    <a:pt x="1011" y="925"/>
                  </a:cubicBezTo>
                  <a:cubicBezTo>
                    <a:pt x="1019" y="917"/>
                    <a:pt x="1011" y="893"/>
                    <a:pt x="995" y="870"/>
                  </a:cubicBezTo>
                  <a:cubicBezTo>
                    <a:pt x="980" y="854"/>
                    <a:pt x="1003" y="838"/>
                    <a:pt x="1011" y="830"/>
                  </a:cubicBezTo>
                  <a:cubicBezTo>
                    <a:pt x="1027" y="822"/>
                    <a:pt x="1027" y="783"/>
                    <a:pt x="1019" y="767"/>
                  </a:cubicBezTo>
                  <a:cubicBezTo>
                    <a:pt x="1011" y="751"/>
                    <a:pt x="1027" y="727"/>
                    <a:pt x="1035" y="727"/>
                  </a:cubicBezTo>
                  <a:cubicBezTo>
                    <a:pt x="1043" y="727"/>
                    <a:pt x="1043" y="688"/>
                    <a:pt x="1043" y="664"/>
                  </a:cubicBezTo>
                  <a:cubicBezTo>
                    <a:pt x="1043" y="640"/>
                    <a:pt x="1067" y="648"/>
                    <a:pt x="1083" y="640"/>
                  </a:cubicBezTo>
                  <a:cubicBezTo>
                    <a:pt x="1098" y="640"/>
                    <a:pt x="1083" y="617"/>
                    <a:pt x="1083" y="601"/>
                  </a:cubicBezTo>
                  <a:cubicBezTo>
                    <a:pt x="1075" y="577"/>
                    <a:pt x="1106" y="585"/>
                    <a:pt x="1114" y="585"/>
                  </a:cubicBezTo>
                  <a:cubicBezTo>
                    <a:pt x="1122" y="577"/>
                    <a:pt x="1122" y="569"/>
                    <a:pt x="1122" y="537"/>
                  </a:cubicBezTo>
                  <a:cubicBezTo>
                    <a:pt x="1114" y="506"/>
                    <a:pt x="1138" y="514"/>
                    <a:pt x="1154" y="506"/>
                  </a:cubicBezTo>
                  <a:cubicBezTo>
                    <a:pt x="1161" y="498"/>
                    <a:pt x="1201" y="435"/>
                    <a:pt x="1201" y="411"/>
                  </a:cubicBezTo>
                  <a:cubicBezTo>
                    <a:pt x="1209" y="387"/>
                    <a:pt x="1193" y="395"/>
                    <a:pt x="1146" y="372"/>
                  </a:cubicBezTo>
                  <a:cubicBezTo>
                    <a:pt x="1106" y="348"/>
                    <a:pt x="1217" y="324"/>
                    <a:pt x="1233" y="324"/>
                  </a:cubicBezTo>
                  <a:cubicBezTo>
                    <a:pt x="1256" y="316"/>
                    <a:pt x="1241" y="293"/>
                    <a:pt x="1201" y="277"/>
                  </a:cubicBezTo>
                  <a:cubicBezTo>
                    <a:pt x="1170" y="261"/>
                    <a:pt x="1185" y="261"/>
                    <a:pt x="1193" y="237"/>
                  </a:cubicBezTo>
                  <a:cubicBezTo>
                    <a:pt x="1201" y="221"/>
                    <a:pt x="1185" y="198"/>
                    <a:pt x="1185" y="198"/>
                  </a:cubicBezTo>
                  <a:cubicBezTo>
                    <a:pt x="1138" y="206"/>
                    <a:pt x="1161" y="134"/>
                    <a:pt x="1146" y="119"/>
                  </a:cubicBezTo>
                  <a:cubicBezTo>
                    <a:pt x="1130" y="103"/>
                    <a:pt x="1170" y="71"/>
                    <a:pt x="1170" y="47"/>
                  </a:cubicBezTo>
                  <a:cubicBezTo>
                    <a:pt x="1161" y="32"/>
                    <a:pt x="1146" y="32"/>
                    <a:pt x="1138" y="0"/>
                  </a:cubicBezTo>
                  <a:cubicBezTo>
                    <a:pt x="0" y="32"/>
                    <a:pt x="0" y="32"/>
                    <a:pt x="0" y="32"/>
                  </a:cubicBezTo>
                  <a:lnTo>
                    <a:pt x="7" y="522"/>
                  </a:ln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941" name="Freeform 487"/>
            <p:cNvSpPr>
              <a:spLocks noChangeArrowheads="1"/>
            </p:cNvSpPr>
            <p:nvPr/>
          </p:nvSpPr>
          <p:spPr bwMode="auto">
            <a:xfrm>
              <a:off x="17944713" y="8494617"/>
              <a:ext cx="1122544" cy="990344"/>
            </a:xfrm>
            <a:custGeom>
              <a:avLst/>
              <a:gdLst>
                <a:gd name="T0" fmla="*/ 1976 w 2135"/>
                <a:gd name="T1" fmla="*/ 1771 h 1882"/>
                <a:gd name="T2" fmla="*/ 1849 w 2135"/>
                <a:gd name="T3" fmla="*/ 1692 h 1882"/>
                <a:gd name="T4" fmla="*/ 1691 w 2135"/>
                <a:gd name="T5" fmla="*/ 1605 h 1882"/>
                <a:gd name="T6" fmla="*/ 1691 w 2135"/>
                <a:gd name="T7" fmla="*/ 1755 h 1882"/>
                <a:gd name="T8" fmla="*/ 1604 w 2135"/>
                <a:gd name="T9" fmla="*/ 1739 h 1882"/>
                <a:gd name="T10" fmla="*/ 1335 w 2135"/>
                <a:gd name="T11" fmla="*/ 1810 h 1882"/>
                <a:gd name="T12" fmla="*/ 1225 w 2135"/>
                <a:gd name="T13" fmla="*/ 1700 h 1882"/>
                <a:gd name="T14" fmla="*/ 964 w 2135"/>
                <a:gd name="T15" fmla="*/ 1557 h 1882"/>
                <a:gd name="T16" fmla="*/ 845 w 2135"/>
                <a:gd name="T17" fmla="*/ 1621 h 1882"/>
                <a:gd name="T18" fmla="*/ 371 w 2135"/>
                <a:gd name="T19" fmla="*/ 1494 h 1882"/>
                <a:gd name="T20" fmla="*/ 316 w 2135"/>
                <a:gd name="T21" fmla="*/ 1510 h 1882"/>
                <a:gd name="T22" fmla="*/ 110 w 2135"/>
                <a:gd name="T23" fmla="*/ 1581 h 1882"/>
                <a:gd name="T24" fmla="*/ 165 w 2135"/>
                <a:gd name="T25" fmla="*/ 1336 h 1882"/>
                <a:gd name="T26" fmla="*/ 181 w 2135"/>
                <a:gd name="T27" fmla="*/ 1162 h 1882"/>
                <a:gd name="T28" fmla="*/ 126 w 2135"/>
                <a:gd name="T29" fmla="*/ 743 h 1882"/>
                <a:gd name="T30" fmla="*/ 0 w 2135"/>
                <a:gd name="T31" fmla="*/ 32 h 1882"/>
                <a:gd name="T32" fmla="*/ 1185 w 2135"/>
                <a:gd name="T33" fmla="*/ 206 h 1882"/>
                <a:gd name="T34" fmla="*/ 1217 w 2135"/>
                <a:gd name="T35" fmla="*/ 340 h 1882"/>
                <a:gd name="T36" fmla="*/ 1106 w 2135"/>
                <a:gd name="T37" fmla="*/ 593 h 1882"/>
                <a:gd name="T38" fmla="*/ 1027 w 2135"/>
                <a:gd name="T39" fmla="*/ 751 h 1882"/>
                <a:gd name="T40" fmla="*/ 1019 w 2135"/>
                <a:gd name="T41" fmla="*/ 949 h 1882"/>
                <a:gd name="T42" fmla="*/ 1786 w 2135"/>
                <a:gd name="T43" fmla="*/ 1115 h 1882"/>
                <a:gd name="T44" fmla="*/ 1802 w 2135"/>
                <a:gd name="T45" fmla="*/ 1289 h 1882"/>
                <a:gd name="T46" fmla="*/ 1588 w 2135"/>
                <a:gd name="T47" fmla="*/ 1225 h 1882"/>
                <a:gd name="T48" fmla="*/ 1675 w 2135"/>
                <a:gd name="T49" fmla="*/ 1368 h 1882"/>
                <a:gd name="T50" fmla="*/ 1826 w 2135"/>
                <a:gd name="T51" fmla="*/ 1320 h 1882"/>
                <a:gd name="T52" fmla="*/ 1849 w 2135"/>
                <a:gd name="T53" fmla="*/ 1415 h 1882"/>
                <a:gd name="T54" fmla="*/ 1928 w 2135"/>
                <a:gd name="T55" fmla="*/ 1384 h 1882"/>
                <a:gd name="T56" fmla="*/ 1865 w 2135"/>
                <a:gd name="T57" fmla="*/ 1502 h 1882"/>
                <a:gd name="T58" fmla="*/ 1889 w 2135"/>
                <a:gd name="T59" fmla="*/ 1605 h 1882"/>
                <a:gd name="T60" fmla="*/ 2102 w 2135"/>
                <a:gd name="T61" fmla="*/ 1763 h 1882"/>
                <a:gd name="T62" fmla="*/ 1992 w 2135"/>
                <a:gd name="T63" fmla="*/ 1866 h 1882"/>
                <a:gd name="T64" fmla="*/ 1992 w 2135"/>
                <a:gd name="T65" fmla="*/ 1779 h 1882"/>
                <a:gd name="T66" fmla="*/ 2039 w 2135"/>
                <a:gd name="T67" fmla="*/ 1779 h 1882"/>
                <a:gd name="T68" fmla="*/ 2102 w 2135"/>
                <a:gd name="T69" fmla="*/ 1692 h 1882"/>
                <a:gd name="T70" fmla="*/ 1881 w 2135"/>
                <a:gd name="T71" fmla="*/ 1526 h 1882"/>
                <a:gd name="T72" fmla="*/ 1936 w 2135"/>
                <a:gd name="T73" fmla="*/ 1471 h 1882"/>
                <a:gd name="T74" fmla="*/ 1881 w 2135"/>
                <a:gd name="T75" fmla="*/ 1344 h 1882"/>
                <a:gd name="T76" fmla="*/ 1778 w 2135"/>
                <a:gd name="T77" fmla="*/ 1384 h 1882"/>
                <a:gd name="T78" fmla="*/ 1699 w 2135"/>
                <a:gd name="T79" fmla="*/ 1344 h 1882"/>
                <a:gd name="T80" fmla="*/ 1596 w 2135"/>
                <a:gd name="T81" fmla="*/ 1352 h 1882"/>
                <a:gd name="T82" fmla="*/ 1628 w 2135"/>
                <a:gd name="T83" fmla="*/ 1210 h 1882"/>
                <a:gd name="T84" fmla="*/ 1873 w 2135"/>
                <a:gd name="T85" fmla="*/ 1273 h 1882"/>
                <a:gd name="T86" fmla="*/ 1019 w 2135"/>
                <a:gd name="T87" fmla="*/ 957 h 1882"/>
                <a:gd name="T88" fmla="*/ 1019 w 2135"/>
                <a:gd name="T89" fmla="*/ 751 h 1882"/>
                <a:gd name="T90" fmla="*/ 1106 w 2135"/>
                <a:gd name="T91" fmla="*/ 585 h 1882"/>
                <a:gd name="T92" fmla="*/ 1217 w 2135"/>
                <a:gd name="T93" fmla="*/ 332 h 1882"/>
                <a:gd name="T94" fmla="*/ 1146 w 2135"/>
                <a:gd name="T95" fmla="*/ 127 h 1882"/>
                <a:gd name="T96" fmla="*/ 118 w 2135"/>
                <a:gd name="T97" fmla="*/ 640 h 1882"/>
                <a:gd name="T98" fmla="*/ 229 w 2135"/>
                <a:gd name="T99" fmla="*/ 1028 h 1882"/>
                <a:gd name="T100" fmla="*/ 173 w 2135"/>
                <a:gd name="T101" fmla="*/ 1257 h 1882"/>
                <a:gd name="T102" fmla="*/ 158 w 2135"/>
                <a:gd name="T103" fmla="*/ 1462 h 1882"/>
                <a:gd name="T104" fmla="*/ 316 w 2135"/>
                <a:gd name="T105" fmla="*/ 1557 h 1882"/>
                <a:gd name="T106" fmla="*/ 355 w 2135"/>
                <a:gd name="T107" fmla="*/ 1431 h 1882"/>
                <a:gd name="T108" fmla="*/ 355 w 2135"/>
                <a:gd name="T109" fmla="*/ 1549 h 1882"/>
                <a:gd name="T110" fmla="*/ 869 w 2135"/>
                <a:gd name="T111" fmla="*/ 1526 h 1882"/>
                <a:gd name="T112" fmla="*/ 1019 w 2135"/>
                <a:gd name="T113" fmla="*/ 1542 h 1882"/>
                <a:gd name="T114" fmla="*/ 1185 w 2135"/>
                <a:gd name="T115" fmla="*/ 1739 h 1882"/>
                <a:gd name="T116" fmla="*/ 1454 w 2135"/>
                <a:gd name="T117" fmla="*/ 1763 h 1882"/>
                <a:gd name="T118" fmla="*/ 1612 w 2135"/>
                <a:gd name="T119" fmla="*/ 1771 h 1882"/>
                <a:gd name="T120" fmla="*/ 1699 w 2135"/>
                <a:gd name="T121" fmla="*/ 1668 h 1882"/>
                <a:gd name="T122" fmla="*/ 1778 w 2135"/>
                <a:gd name="T123" fmla="*/ 1628 h 1882"/>
                <a:gd name="T124" fmla="*/ 1873 w 2135"/>
                <a:gd name="T125" fmla="*/ 1715 h 1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35" h="1882">
                  <a:moveTo>
                    <a:pt x="1976" y="1881"/>
                  </a:moveTo>
                  <a:lnTo>
                    <a:pt x="1976" y="1881"/>
                  </a:lnTo>
                  <a:cubicBezTo>
                    <a:pt x="1968" y="1881"/>
                    <a:pt x="1968" y="1874"/>
                    <a:pt x="1968" y="1866"/>
                  </a:cubicBezTo>
                  <a:cubicBezTo>
                    <a:pt x="1968" y="1858"/>
                    <a:pt x="1968" y="1850"/>
                    <a:pt x="1968" y="1850"/>
                  </a:cubicBezTo>
                  <a:cubicBezTo>
                    <a:pt x="1960" y="1834"/>
                    <a:pt x="1968" y="1826"/>
                    <a:pt x="1984" y="1810"/>
                  </a:cubicBezTo>
                  <a:lnTo>
                    <a:pt x="1984" y="1810"/>
                  </a:lnTo>
                  <a:cubicBezTo>
                    <a:pt x="2000" y="1795"/>
                    <a:pt x="1992" y="1795"/>
                    <a:pt x="1984" y="1787"/>
                  </a:cubicBezTo>
                  <a:cubicBezTo>
                    <a:pt x="1984" y="1779"/>
                    <a:pt x="1984" y="1779"/>
                    <a:pt x="1984" y="1779"/>
                  </a:cubicBezTo>
                  <a:cubicBezTo>
                    <a:pt x="1984" y="1771"/>
                    <a:pt x="1976" y="1771"/>
                    <a:pt x="1976" y="1771"/>
                  </a:cubicBezTo>
                  <a:cubicBezTo>
                    <a:pt x="1968" y="1771"/>
                    <a:pt x="1960" y="1771"/>
                    <a:pt x="1944" y="1755"/>
                  </a:cubicBezTo>
                  <a:cubicBezTo>
                    <a:pt x="1936" y="1739"/>
                    <a:pt x="1936" y="1731"/>
                    <a:pt x="1936" y="1715"/>
                  </a:cubicBezTo>
                  <a:cubicBezTo>
                    <a:pt x="1936" y="1715"/>
                    <a:pt x="1936" y="1715"/>
                    <a:pt x="1936" y="1708"/>
                  </a:cubicBezTo>
                  <a:lnTo>
                    <a:pt x="1936" y="1708"/>
                  </a:lnTo>
                  <a:cubicBezTo>
                    <a:pt x="1928" y="1708"/>
                    <a:pt x="1920" y="1715"/>
                    <a:pt x="1920" y="1715"/>
                  </a:cubicBezTo>
                  <a:cubicBezTo>
                    <a:pt x="1905" y="1724"/>
                    <a:pt x="1889" y="1724"/>
                    <a:pt x="1873" y="1724"/>
                  </a:cubicBezTo>
                  <a:lnTo>
                    <a:pt x="1873" y="1724"/>
                  </a:lnTo>
                  <a:cubicBezTo>
                    <a:pt x="1849" y="1724"/>
                    <a:pt x="1849" y="1708"/>
                    <a:pt x="1849" y="1700"/>
                  </a:cubicBezTo>
                  <a:lnTo>
                    <a:pt x="1849" y="1692"/>
                  </a:lnTo>
                  <a:lnTo>
                    <a:pt x="1841" y="1684"/>
                  </a:lnTo>
                  <a:cubicBezTo>
                    <a:pt x="1834" y="1684"/>
                    <a:pt x="1834" y="1684"/>
                    <a:pt x="1826" y="1692"/>
                  </a:cubicBezTo>
                  <a:cubicBezTo>
                    <a:pt x="1818" y="1692"/>
                    <a:pt x="1802" y="1692"/>
                    <a:pt x="1794" y="1692"/>
                  </a:cubicBezTo>
                  <a:cubicBezTo>
                    <a:pt x="1778" y="1684"/>
                    <a:pt x="1778" y="1684"/>
                    <a:pt x="1778" y="1676"/>
                  </a:cubicBezTo>
                  <a:cubicBezTo>
                    <a:pt x="1778" y="1676"/>
                    <a:pt x="1778" y="1668"/>
                    <a:pt x="1794" y="1668"/>
                  </a:cubicBezTo>
                  <a:cubicBezTo>
                    <a:pt x="1802" y="1668"/>
                    <a:pt x="1802" y="1660"/>
                    <a:pt x="1802" y="1660"/>
                  </a:cubicBezTo>
                  <a:cubicBezTo>
                    <a:pt x="1802" y="1660"/>
                    <a:pt x="1794" y="1644"/>
                    <a:pt x="1778" y="1637"/>
                  </a:cubicBezTo>
                  <a:cubicBezTo>
                    <a:pt x="1770" y="1628"/>
                    <a:pt x="1754" y="1628"/>
                    <a:pt x="1739" y="1621"/>
                  </a:cubicBezTo>
                  <a:cubicBezTo>
                    <a:pt x="1723" y="1621"/>
                    <a:pt x="1707" y="1613"/>
                    <a:pt x="1691" y="1605"/>
                  </a:cubicBezTo>
                  <a:cubicBezTo>
                    <a:pt x="1683" y="1605"/>
                    <a:pt x="1675" y="1605"/>
                    <a:pt x="1667" y="1597"/>
                  </a:cubicBezTo>
                  <a:cubicBezTo>
                    <a:pt x="1652" y="1597"/>
                    <a:pt x="1644" y="1589"/>
                    <a:pt x="1628" y="1589"/>
                  </a:cubicBezTo>
                  <a:lnTo>
                    <a:pt x="1628" y="1589"/>
                  </a:lnTo>
                  <a:cubicBezTo>
                    <a:pt x="1620" y="1589"/>
                    <a:pt x="1636" y="1613"/>
                    <a:pt x="1660" y="1628"/>
                  </a:cubicBezTo>
                  <a:cubicBezTo>
                    <a:pt x="1667" y="1637"/>
                    <a:pt x="1675" y="1637"/>
                    <a:pt x="1683" y="1637"/>
                  </a:cubicBezTo>
                  <a:cubicBezTo>
                    <a:pt x="1691" y="1644"/>
                    <a:pt x="1699" y="1644"/>
                    <a:pt x="1707" y="1668"/>
                  </a:cubicBezTo>
                  <a:cubicBezTo>
                    <a:pt x="1715" y="1692"/>
                    <a:pt x="1715" y="1692"/>
                    <a:pt x="1707" y="1708"/>
                  </a:cubicBezTo>
                  <a:cubicBezTo>
                    <a:pt x="1707" y="1708"/>
                    <a:pt x="1699" y="1708"/>
                    <a:pt x="1699" y="1715"/>
                  </a:cubicBezTo>
                  <a:cubicBezTo>
                    <a:pt x="1699" y="1724"/>
                    <a:pt x="1691" y="1739"/>
                    <a:pt x="1691" y="1755"/>
                  </a:cubicBezTo>
                  <a:cubicBezTo>
                    <a:pt x="1691" y="1763"/>
                    <a:pt x="1691" y="1779"/>
                    <a:pt x="1683" y="1795"/>
                  </a:cubicBezTo>
                  <a:cubicBezTo>
                    <a:pt x="1683" y="1810"/>
                    <a:pt x="1675" y="1818"/>
                    <a:pt x="1660" y="1818"/>
                  </a:cubicBezTo>
                  <a:cubicBezTo>
                    <a:pt x="1652" y="1818"/>
                    <a:pt x="1644" y="1810"/>
                    <a:pt x="1628" y="1810"/>
                  </a:cubicBezTo>
                  <a:cubicBezTo>
                    <a:pt x="1628" y="1810"/>
                    <a:pt x="1620" y="1810"/>
                    <a:pt x="1612" y="1802"/>
                  </a:cubicBezTo>
                  <a:cubicBezTo>
                    <a:pt x="1612" y="1802"/>
                    <a:pt x="1604" y="1802"/>
                    <a:pt x="1604" y="1795"/>
                  </a:cubicBezTo>
                  <a:cubicBezTo>
                    <a:pt x="1596" y="1787"/>
                    <a:pt x="1604" y="1779"/>
                    <a:pt x="1604" y="1771"/>
                  </a:cubicBezTo>
                  <a:cubicBezTo>
                    <a:pt x="1604" y="1763"/>
                    <a:pt x="1604" y="1755"/>
                    <a:pt x="1612" y="1755"/>
                  </a:cubicBezTo>
                  <a:cubicBezTo>
                    <a:pt x="1612" y="1739"/>
                    <a:pt x="1604" y="1739"/>
                    <a:pt x="1604" y="1739"/>
                  </a:cubicBezTo>
                  <a:lnTo>
                    <a:pt x="1604" y="1739"/>
                  </a:lnTo>
                  <a:cubicBezTo>
                    <a:pt x="1604" y="1739"/>
                    <a:pt x="1596" y="1739"/>
                    <a:pt x="1588" y="1747"/>
                  </a:cubicBezTo>
                  <a:lnTo>
                    <a:pt x="1581" y="1747"/>
                  </a:lnTo>
                  <a:cubicBezTo>
                    <a:pt x="1573" y="1747"/>
                    <a:pt x="1565" y="1739"/>
                    <a:pt x="1557" y="1731"/>
                  </a:cubicBezTo>
                  <a:cubicBezTo>
                    <a:pt x="1557" y="1731"/>
                    <a:pt x="1541" y="1724"/>
                    <a:pt x="1517" y="1724"/>
                  </a:cubicBezTo>
                  <a:cubicBezTo>
                    <a:pt x="1494" y="1724"/>
                    <a:pt x="1478" y="1724"/>
                    <a:pt x="1470" y="1731"/>
                  </a:cubicBezTo>
                  <a:cubicBezTo>
                    <a:pt x="1462" y="1739"/>
                    <a:pt x="1462" y="1747"/>
                    <a:pt x="1462" y="1763"/>
                  </a:cubicBezTo>
                  <a:cubicBezTo>
                    <a:pt x="1470" y="1771"/>
                    <a:pt x="1470" y="1787"/>
                    <a:pt x="1462" y="1802"/>
                  </a:cubicBezTo>
                  <a:cubicBezTo>
                    <a:pt x="1462" y="1810"/>
                    <a:pt x="1438" y="1818"/>
                    <a:pt x="1414" y="1818"/>
                  </a:cubicBezTo>
                  <a:cubicBezTo>
                    <a:pt x="1391" y="1818"/>
                    <a:pt x="1359" y="1810"/>
                    <a:pt x="1335" y="1810"/>
                  </a:cubicBezTo>
                  <a:cubicBezTo>
                    <a:pt x="1312" y="1802"/>
                    <a:pt x="1304" y="1795"/>
                    <a:pt x="1304" y="1795"/>
                  </a:cubicBezTo>
                  <a:cubicBezTo>
                    <a:pt x="1296" y="1787"/>
                    <a:pt x="1296" y="1779"/>
                    <a:pt x="1280" y="1779"/>
                  </a:cubicBezTo>
                  <a:cubicBezTo>
                    <a:pt x="1272" y="1771"/>
                    <a:pt x="1256" y="1771"/>
                    <a:pt x="1248" y="1771"/>
                  </a:cubicBezTo>
                  <a:cubicBezTo>
                    <a:pt x="1241" y="1779"/>
                    <a:pt x="1225" y="1779"/>
                    <a:pt x="1217" y="1771"/>
                  </a:cubicBezTo>
                  <a:cubicBezTo>
                    <a:pt x="1185" y="1771"/>
                    <a:pt x="1185" y="1755"/>
                    <a:pt x="1177" y="1739"/>
                  </a:cubicBezTo>
                  <a:cubicBezTo>
                    <a:pt x="1177" y="1739"/>
                    <a:pt x="1170" y="1739"/>
                    <a:pt x="1170" y="1731"/>
                  </a:cubicBezTo>
                  <a:cubicBezTo>
                    <a:pt x="1170" y="1724"/>
                    <a:pt x="1170" y="1715"/>
                    <a:pt x="1170" y="1715"/>
                  </a:cubicBezTo>
                  <a:cubicBezTo>
                    <a:pt x="1177" y="1708"/>
                    <a:pt x="1193" y="1708"/>
                    <a:pt x="1209" y="1708"/>
                  </a:cubicBezTo>
                  <a:cubicBezTo>
                    <a:pt x="1217" y="1708"/>
                    <a:pt x="1225" y="1700"/>
                    <a:pt x="1225" y="1700"/>
                  </a:cubicBezTo>
                  <a:cubicBezTo>
                    <a:pt x="1225" y="1692"/>
                    <a:pt x="1225" y="1684"/>
                    <a:pt x="1217" y="1684"/>
                  </a:cubicBezTo>
                  <a:cubicBezTo>
                    <a:pt x="1201" y="1668"/>
                    <a:pt x="1193" y="1660"/>
                    <a:pt x="1177" y="1660"/>
                  </a:cubicBezTo>
                  <a:cubicBezTo>
                    <a:pt x="1161" y="1652"/>
                    <a:pt x="1114" y="1637"/>
                    <a:pt x="1090" y="1637"/>
                  </a:cubicBezTo>
                  <a:cubicBezTo>
                    <a:pt x="1067" y="1637"/>
                    <a:pt x="1059" y="1621"/>
                    <a:pt x="1051" y="1589"/>
                  </a:cubicBezTo>
                  <a:cubicBezTo>
                    <a:pt x="1043" y="1573"/>
                    <a:pt x="1043" y="1565"/>
                    <a:pt x="1019" y="1549"/>
                  </a:cubicBezTo>
                  <a:cubicBezTo>
                    <a:pt x="1011" y="1549"/>
                    <a:pt x="1011" y="1542"/>
                    <a:pt x="1003" y="1542"/>
                  </a:cubicBezTo>
                  <a:cubicBezTo>
                    <a:pt x="995" y="1534"/>
                    <a:pt x="988" y="1526"/>
                    <a:pt x="980" y="1526"/>
                  </a:cubicBezTo>
                  <a:cubicBezTo>
                    <a:pt x="980" y="1526"/>
                    <a:pt x="980" y="1534"/>
                    <a:pt x="980" y="1542"/>
                  </a:cubicBezTo>
                  <a:cubicBezTo>
                    <a:pt x="980" y="1542"/>
                    <a:pt x="972" y="1557"/>
                    <a:pt x="964" y="1557"/>
                  </a:cubicBezTo>
                  <a:cubicBezTo>
                    <a:pt x="956" y="1565"/>
                    <a:pt x="948" y="1565"/>
                    <a:pt x="948" y="1565"/>
                  </a:cubicBezTo>
                  <a:cubicBezTo>
                    <a:pt x="932" y="1565"/>
                    <a:pt x="932" y="1542"/>
                    <a:pt x="932" y="1518"/>
                  </a:cubicBezTo>
                  <a:cubicBezTo>
                    <a:pt x="932" y="1510"/>
                    <a:pt x="924" y="1510"/>
                    <a:pt x="924" y="1510"/>
                  </a:cubicBezTo>
                  <a:cubicBezTo>
                    <a:pt x="908" y="1510"/>
                    <a:pt x="893" y="1518"/>
                    <a:pt x="885" y="1526"/>
                  </a:cubicBezTo>
                  <a:cubicBezTo>
                    <a:pt x="877" y="1534"/>
                    <a:pt x="869" y="1534"/>
                    <a:pt x="869" y="1534"/>
                  </a:cubicBezTo>
                  <a:cubicBezTo>
                    <a:pt x="861" y="1534"/>
                    <a:pt x="853" y="1534"/>
                    <a:pt x="830" y="1542"/>
                  </a:cubicBezTo>
                  <a:cubicBezTo>
                    <a:pt x="830" y="1542"/>
                    <a:pt x="830" y="1549"/>
                    <a:pt x="821" y="1549"/>
                  </a:cubicBezTo>
                  <a:cubicBezTo>
                    <a:pt x="830" y="1549"/>
                    <a:pt x="845" y="1565"/>
                    <a:pt x="853" y="1597"/>
                  </a:cubicBezTo>
                  <a:cubicBezTo>
                    <a:pt x="853" y="1605"/>
                    <a:pt x="845" y="1613"/>
                    <a:pt x="845" y="1621"/>
                  </a:cubicBezTo>
                  <a:cubicBezTo>
                    <a:pt x="821" y="1644"/>
                    <a:pt x="766" y="1652"/>
                    <a:pt x="727" y="1652"/>
                  </a:cubicBezTo>
                  <a:cubicBezTo>
                    <a:pt x="671" y="1652"/>
                    <a:pt x="608" y="1644"/>
                    <a:pt x="592" y="1628"/>
                  </a:cubicBezTo>
                  <a:cubicBezTo>
                    <a:pt x="561" y="1613"/>
                    <a:pt x="379" y="1557"/>
                    <a:pt x="355" y="1557"/>
                  </a:cubicBezTo>
                  <a:cubicBezTo>
                    <a:pt x="347" y="1557"/>
                    <a:pt x="339" y="1557"/>
                    <a:pt x="339" y="1549"/>
                  </a:cubicBezTo>
                  <a:cubicBezTo>
                    <a:pt x="339" y="1542"/>
                    <a:pt x="339" y="1534"/>
                    <a:pt x="339" y="1526"/>
                  </a:cubicBezTo>
                  <a:cubicBezTo>
                    <a:pt x="331" y="1518"/>
                    <a:pt x="331" y="1510"/>
                    <a:pt x="331" y="1510"/>
                  </a:cubicBezTo>
                  <a:cubicBezTo>
                    <a:pt x="331" y="1502"/>
                    <a:pt x="339" y="1502"/>
                    <a:pt x="355" y="1494"/>
                  </a:cubicBezTo>
                  <a:cubicBezTo>
                    <a:pt x="355" y="1494"/>
                    <a:pt x="355" y="1494"/>
                    <a:pt x="363" y="1494"/>
                  </a:cubicBezTo>
                  <a:lnTo>
                    <a:pt x="371" y="1494"/>
                  </a:lnTo>
                  <a:cubicBezTo>
                    <a:pt x="371" y="1486"/>
                    <a:pt x="371" y="1478"/>
                    <a:pt x="371" y="1478"/>
                  </a:cubicBezTo>
                  <a:cubicBezTo>
                    <a:pt x="371" y="1478"/>
                    <a:pt x="363" y="1478"/>
                    <a:pt x="363" y="1471"/>
                  </a:cubicBezTo>
                  <a:cubicBezTo>
                    <a:pt x="363" y="1462"/>
                    <a:pt x="355" y="1455"/>
                    <a:pt x="347" y="1439"/>
                  </a:cubicBezTo>
                  <a:cubicBezTo>
                    <a:pt x="339" y="1431"/>
                    <a:pt x="339" y="1431"/>
                    <a:pt x="339" y="1431"/>
                  </a:cubicBezTo>
                  <a:cubicBezTo>
                    <a:pt x="339" y="1431"/>
                    <a:pt x="339" y="1439"/>
                    <a:pt x="331" y="1447"/>
                  </a:cubicBezTo>
                  <a:lnTo>
                    <a:pt x="331" y="1455"/>
                  </a:lnTo>
                  <a:cubicBezTo>
                    <a:pt x="324" y="1462"/>
                    <a:pt x="331" y="1471"/>
                    <a:pt x="331" y="1471"/>
                  </a:cubicBezTo>
                  <a:cubicBezTo>
                    <a:pt x="331" y="1478"/>
                    <a:pt x="331" y="1486"/>
                    <a:pt x="331" y="1494"/>
                  </a:cubicBezTo>
                  <a:cubicBezTo>
                    <a:pt x="331" y="1502"/>
                    <a:pt x="324" y="1510"/>
                    <a:pt x="316" y="1510"/>
                  </a:cubicBezTo>
                  <a:cubicBezTo>
                    <a:pt x="324" y="1518"/>
                    <a:pt x="331" y="1542"/>
                    <a:pt x="324" y="1557"/>
                  </a:cubicBezTo>
                  <a:cubicBezTo>
                    <a:pt x="324" y="1573"/>
                    <a:pt x="292" y="1573"/>
                    <a:pt x="253" y="1573"/>
                  </a:cubicBezTo>
                  <a:cubicBezTo>
                    <a:pt x="244" y="1573"/>
                    <a:pt x="229" y="1573"/>
                    <a:pt x="213" y="1573"/>
                  </a:cubicBezTo>
                  <a:cubicBezTo>
                    <a:pt x="181" y="1573"/>
                    <a:pt x="165" y="1581"/>
                    <a:pt x="150" y="1589"/>
                  </a:cubicBezTo>
                  <a:cubicBezTo>
                    <a:pt x="142" y="1597"/>
                    <a:pt x="134" y="1597"/>
                    <a:pt x="126" y="1597"/>
                  </a:cubicBezTo>
                  <a:cubicBezTo>
                    <a:pt x="126" y="1605"/>
                    <a:pt x="126" y="1605"/>
                    <a:pt x="126" y="1605"/>
                  </a:cubicBezTo>
                  <a:cubicBezTo>
                    <a:pt x="126" y="1597"/>
                    <a:pt x="126" y="1597"/>
                    <a:pt x="126" y="1597"/>
                  </a:cubicBezTo>
                  <a:cubicBezTo>
                    <a:pt x="126" y="1597"/>
                    <a:pt x="118" y="1589"/>
                    <a:pt x="110" y="1581"/>
                  </a:cubicBezTo>
                  <a:lnTo>
                    <a:pt x="110" y="1581"/>
                  </a:lnTo>
                  <a:cubicBezTo>
                    <a:pt x="94" y="1573"/>
                    <a:pt x="86" y="1565"/>
                    <a:pt x="94" y="1542"/>
                  </a:cubicBezTo>
                  <a:cubicBezTo>
                    <a:pt x="102" y="1526"/>
                    <a:pt x="110" y="1518"/>
                    <a:pt x="134" y="1494"/>
                  </a:cubicBezTo>
                  <a:cubicBezTo>
                    <a:pt x="142" y="1486"/>
                    <a:pt x="150" y="1471"/>
                    <a:pt x="150" y="1462"/>
                  </a:cubicBezTo>
                  <a:cubicBezTo>
                    <a:pt x="150" y="1455"/>
                    <a:pt x="150" y="1439"/>
                    <a:pt x="158" y="1431"/>
                  </a:cubicBezTo>
                  <a:cubicBezTo>
                    <a:pt x="165" y="1431"/>
                    <a:pt x="165" y="1423"/>
                    <a:pt x="173" y="1423"/>
                  </a:cubicBezTo>
                  <a:cubicBezTo>
                    <a:pt x="181" y="1423"/>
                    <a:pt x="181" y="1415"/>
                    <a:pt x="181" y="1407"/>
                  </a:cubicBezTo>
                  <a:lnTo>
                    <a:pt x="181" y="1399"/>
                  </a:lnTo>
                  <a:cubicBezTo>
                    <a:pt x="181" y="1384"/>
                    <a:pt x="181" y="1368"/>
                    <a:pt x="173" y="1352"/>
                  </a:cubicBezTo>
                  <a:cubicBezTo>
                    <a:pt x="173" y="1344"/>
                    <a:pt x="165" y="1344"/>
                    <a:pt x="165" y="1336"/>
                  </a:cubicBezTo>
                  <a:cubicBezTo>
                    <a:pt x="158" y="1320"/>
                    <a:pt x="150" y="1312"/>
                    <a:pt x="150" y="1297"/>
                  </a:cubicBezTo>
                  <a:lnTo>
                    <a:pt x="150" y="1289"/>
                  </a:lnTo>
                  <a:cubicBezTo>
                    <a:pt x="158" y="1273"/>
                    <a:pt x="165" y="1249"/>
                    <a:pt x="173" y="1249"/>
                  </a:cubicBezTo>
                  <a:cubicBezTo>
                    <a:pt x="181" y="1249"/>
                    <a:pt x="181" y="1249"/>
                    <a:pt x="181" y="1249"/>
                  </a:cubicBezTo>
                  <a:cubicBezTo>
                    <a:pt x="181" y="1241"/>
                    <a:pt x="181" y="1233"/>
                    <a:pt x="173" y="1218"/>
                  </a:cubicBezTo>
                  <a:cubicBezTo>
                    <a:pt x="173" y="1210"/>
                    <a:pt x="165" y="1210"/>
                    <a:pt x="158" y="1210"/>
                  </a:cubicBezTo>
                  <a:lnTo>
                    <a:pt x="150" y="1202"/>
                  </a:lnTo>
                  <a:cubicBezTo>
                    <a:pt x="150" y="1194"/>
                    <a:pt x="150" y="1186"/>
                    <a:pt x="158" y="1178"/>
                  </a:cubicBezTo>
                  <a:cubicBezTo>
                    <a:pt x="165" y="1170"/>
                    <a:pt x="173" y="1162"/>
                    <a:pt x="181" y="1162"/>
                  </a:cubicBezTo>
                  <a:cubicBezTo>
                    <a:pt x="189" y="1154"/>
                    <a:pt x="197" y="1146"/>
                    <a:pt x="205" y="1123"/>
                  </a:cubicBezTo>
                  <a:cubicBezTo>
                    <a:pt x="229" y="1083"/>
                    <a:pt x="229" y="1051"/>
                    <a:pt x="229" y="1036"/>
                  </a:cubicBezTo>
                  <a:cubicBezTo>
                    <a:pt x="229" y="1036"/>
                    <a:pt x="229" y="1036"/>
                    <a:pt x="221" y="1028"/>
                  </a:cubicBezTo>
                  <a:cubicBezTo>
                    <a:pt x="221" y="1012"/>
                    <a:pt x="221" y="996"/>
                    <a:pt x="229" y="972"/>
                  </a:cubicBezTo>
                  <a:cubicBezTo>
                    <a:pt x="229" y="949"/>
                    <a:pt x="229" y="909"/>
                    <a:pt x="213" y="885"/>
                  </a:cubicBezTo>
                  <a:cubicBezTo>
                    <a:pt x="205" y="870"/>
                    <a:pt x="197" y="870"/>
                    <a:pt x="189" y="862"/>
                  </a:cubicBezTo>
                  <a:cubicBezTo>
                    <a:pt x="181" y="862"/>
                    <a:pt x="165" y="854"/>
                    <a:pt x="165" y="830"/>
                  </a:cubicBezTo>
                  <a:cubicBezTo>
                    <a:pt x="173" y="783"/>
                    <a:pt x="150" y="759"/>
                    <a:pt x="134" y="751"/>
                  </a:cubicBezTo>
                  <a:cubicBezTo>
                    <a:pt x="134" y="743"/>
                    <a:pt x="126" y="743"/>
                    <a:pt x="126" y="743"/>
                  </a:cubicBezTo>
                  <a:cubicBezTo>
                    <a:pt x="110" y="735"/>
                    <a:pt x="102" y="727"/>
                    <a:pt x="110" y="704"/>
                  </a:cubicBezTo>
                  <a:cubicBezTo>
                    <a:pt x="110" y="696"/>
                    <a:pt x="110" y="696"/>
                    <a:pt x="110" y="688"/>
                  </a:cubicBezTo>
                  <a:cubicBezTo>
                    <a:pt x="118" y="672"/>
                    <a:pt x="118" y="664"/>
                    <a:pt x="110" y="640"/>
                  </a:cubicBezTo>
                  <a:cubicBezTo>
                    <a:pt x="102" y="625"/>
                    <a:pt x="86" y="609"/>
                    <a:pt x="78" y="593"/>
                  </a:cubicBezTo>
                  <a:cubicBezTo>
                    <a:pt x="71" y="585"/>
                    <a:pt x="63" y="577"/>
                    <a:pt x="55" y="569"/>
                  </a:cubicBezTo>
                  <a:cubicBezTo>
                    <a:pt x="39" y="545"/>
                    <a:pt x="7" y="530"/>
                    <a:pt x="7" y="530"/>
                  </a:cubicBezTo>
                  <a:lnTo>
                    <a:pt x="7" y="530"/>
                  </a:lnTo>
                  <a:lnTo>
                    <a:pt x="7" y="530"/>
                  </a:lnTo>
                  <a:cubicBezTo>
                    <a:pt x="0" y="32"/>
                    <a:pt x="0" y="32"/>
                    <a:pt x="0" y="32"/>
                  </a:cubicBezTo>
                  <a:lnTo>
                    <a:pt x="0" y="32"/>
                  </a:lnTo>
                  <a:cubicBezTo>
                    <a:pt x="1138" y="0"/>
                    <a:pt x="1138" y="0"/>
                    <a:pt x="1138" y="0"/>
                  </a:cubicBezTo>
                  <a:lnTo>
                    <a:pt x="1138" y="0"/>
                  </a:lnTo>
                  <a:cubicBezTo>
                    <a:pt x="1146" y="24"/>
                    <a:pt x="1154" y="32"/>
                    <a:pt x="1161" y="40"/>
                  </a:cubicBezTo>
                  <a:cubicBezTo>
                    <a:pt x="1161" y="48"/>
                    <a:pt x="1170" y="48"/>
                    <a:pt x="1170" y="55"/>
                  </a:cubicBezTo>
                  <a:cubicBezTo>
                    <a:pt x="1170" y="63"/>
                    <a:pt x="1161" y="79"/>
                    <a:pt x="1154" y="95"/>
                  </a:cubicBezTo>
                  <a:cubicBezTo>
                    <a:pt x="1146" y="103"/>
                    <a:pt x="1146" y="119"/>
                    <a:pt x="1146" y="127"/>
                  </a:cubicBezTo>
                  <a:cubicBezTo>
                    <a:pt x="1154" y="134"/>
                    <a:pt x="1154" y="142"/>
                    <a:pt x="1154" y="158"/>
                  </a:cubicBezTo>
                  <a:cubicBezTo>
                    <a:pt x="1154" y="190"/>
                    <a:pt x="1161" y="206"/>
                    <a:pt x="1185" y="206"/>
                  </a:cubicBezTo>
                  <a:lnTo>
                    <a:pt x="1185" y="206"/>
                  </a:lnTo>
                  <a:lnTo>
                    <a:pt x="1185" y="206"/>
                  </a:lnTo>
                  <a:cubicBezTo>
                    <a:pt x="1185" y="206"/>
                    <a:pt x="1201" y="221"/>
                    <a:pt x="1193" y="245"/>
                  </a:cubicBezTo>
                  <a:cubicBezTo>
                    <a:pt x="1193" y="253"/>
                    <a:pt x="1193" y="261"/>
                    <a:pt x="1193" y="261"/>
                  </a:cubicBezTo>
                  <a:cubicBezTo>
                    <a:pt x="1185" y="269"/>
                    <a:pt x="1185" y="269"/>
                    <a:pt x="1185" y="269"/>
                  </a:cubicBezTo>
                  <a:cubicBezTo>
                    <a:pt x="1185" y="277"/>
                    <a:pt x="1201" y="285"/>
                    <a:pt x="1209" y="285"/>
                  </a:cubicBezTo>
                  <a:cubicBezTo>
                    <a:pt x="1217" y="292"/>
                    <a:pt x="1248" y="308"/>
                    <a:pt x="1248" y="324"/>
                  </a:cubicBezTo>
                  <a:cubicBezTo>
                    <a:pt x="1248" y="324"/>
                    <a:pt x="1248" y="332"/>
                    <a:pt x="1241" y="332"/>
                  </a:cubicBezTo>
                  <a:cubicBezTo>
                    <a:pt x="1233" y="332"/>
                    <a:pt x="1225" y="332"/>
                    <a:pt x="1217" y="340"/>
                  </a:cubicBezTo>
                  <a:cubicBezTo>
                    <a:pt x="1193" y="340"/>
                    <a:pt x="1146" y="356"/>
                    <a:pt x="1138" y="364"/>
                  </a:cubicBezTo>
                  <a:cubicBezTo>
                    <a:pt x="1138" y="364"/>
                    <a:pt x="1146" y="372"/>
                    <a:pt x="1154" y="372"/>
                  </a:cubicBezTo>
                  <a:cubicBezTo>
                    <a:pt x="1161" y="380"/>
                    <a:pt x="1177" y="387"/>
                    <a:pt x="1185" y="387"/>
                  </a:cubicBezTo>
                  <a:cubicBezTo>
                    <a:pt x="1201" y="395"/>
                    <a:pt x="1209" y="395"/>
                    <a:pt x="1209" y="419"/>
                  </a:cubicBezTo>
                  <a:cubicBezTo>
                    <a:pt x="1201" y="443"/>
                    <a:pt x="1170" y="506"/>
                    <a:pt x="1154" y="514"/>
                  </a:cubicBezTo>
                  <a:cubicBezTo>
                    <a:pt x="1146" y="522"/>
                    <a:pt x="1146" y="522"/>
                    <a:pt x="1138" y="522"/>
                  </a:cubicBezTo>
                  <a:cubicBezTo>
                    <a:pt x="1130" y="522"/>
                    <a:pt x="1122" y="530"/>
                    <a:pt x="1122" y="545"/>
                  </a:cubicBezTo>
                  <a:cubicBezTo>
                    <a:pt x="1130" y="585"/>
                    <a:pt x="1122" y="593"/>
                    <a:pt x="1114" y="593"/>
                  </a:cubicBezTo>
                  <a:lnTo>
                    <a:pt x="1106" y="593"/>
                  </a:lnTo>
                  <a:cubicBezTo>
                    <a:pt x="1098" y="593"/>
                    <a:pt x="1090" y="593"/>
                    <a:pt x="1083" y="601"/>
                  </a:cubicBezTo>
                  <a:cubicBezTo>
                    <a:pt x="1083" y="601"/>
                    <a:pt x="1083" y="601"/>
                    <a:pt x="1083" y="609"/>
                  </a:cubicBezTo>
                  <a:cubicBezTo>
                    <a:pt x="1083" y="617"/>
                    <a:pt x="1090" y="625"/>
                    <a:pt x="1090" y="625"/>
                  </a:cubicBezTo>
                  <a:cubicBezTo>
                    <a:pt x="1090" y="640"/>
                    <a:pt x="1098" y="648"/>
                    <a:pt x="1083" y="656"/>
                  </a:cubicBezTo>
                  <a:lnTo>
                    <a:pt x="1075" y="656"/>
                  </a:lnTo>
                  <a:cubicBezTo>
                    <a:pt x="1059" y="656"/>
                    <a:pt x="1043" y="664"/>
                    <a:pt x="1043" y="672"/>
                  </a:cubicBezTo>
                  <a:cubicBezTo>
                    <a:pt x="1043" y="680"/>
                    <a:pt x="1043" y="688"/>
                    <a:pt x="1043" y="696"/>
                  </a:cubicBezTo>
                  <a:cubicBezTo>
                    <a:pt x="1043" y="720"/>
                    <a:pt x="1051" y="735"/>
                    <a:pt x="1035" y="743"/>
                  </a:cubicBezTo>
                  <a:cubicBezTo>
                    <a:pt x="1035" y="743"/>
                    <a:pt x="1027" y="743"/>
                    <a:pt x="1027" y="751"/>
                  </a:cubicBezTo>
                  <a:cubicBezTo>
                    <a:pt x="1019" y="751"/>
                    <a:pt x="1019" y="759"/>
                    <a:pt x="1027" y="767"/>
                  </a:cubicBezTo>
                  <a:cubicBezTo>
                    <a:pt x="1035" y="783"/>
                    <a:pt x="1035" y="814"/>
                    <a:pt x="1027" y="830"/>
                  </a:cubicBezTo>
                  <a:cubicBezTo>
                    <a:pt x="1027" y="838"/>
                    <a:pt x="1019" y="838"/>
                    <a:pt x="1019" y="846"/>
                  </a:cubicBezTo>
                  <a:cubicBezTo>
                    <a:pt x="1011" y="846"/>
                    <a:pt x="995" y="854"/>
                    <a:pt x="995" y="862"/>
                  </a:cubicBezTo>
                  <a:cubicBezTo>
                    <a:pt x="988" y="870"/>
                    <a:pt x="995" y="870"/>
                    <a:pt x="995" y="878"/>
                  </a:cubicBezTo>
                  <a:cubicBezTo>
                    <a:pt x="1011" y="901"/>
                    <a:pt x="1027" y="925"/>
                    <a:pt x="1011" y="933"/>
                  </a:cubicBezTo>
                  <a:lnTo>
                    <a:pt x="1011" y="933"/>
                  </a:lnTo>
                  <a:cubicBezTo>
                    <a:pt x="1011" y="941"/>
                    <a:pt x="1003" y="941"/>
                    <a:pt x="1003" y="949"/>
                  </a:cubicBezTo>
                  <a:cubicBezTo>
                    <a:pt x="1003" y="949"/>
                    <a:pt x="1011" y="949"/>
                    <a:pt x="1019" y="949"/>
                  </a:cubicBezTo>
                  <a:cubicBezTo>
                    <a:pt x="1019" y="949"/>
                    <a:pt x="1019" y="949"/>
                    <a:pt x="1027" y="949"/>
                  </a:cubicBezTo>
                  <a:cubicBezTo>
                    <a:pt x="1098" y="949"/>
                    <a:pt x="1747" y="909"/>
                    <a:pt x="1747" y="909"/>
                  </a:cubicBezTo>
                  <a:cubicBezTo>
                    <a:pt x="1754" y="909"/>
                    <a:pt x="1754" y="909"/>
                    <a:pt x="1754" y="909"/>
                  </a:cubicBezTo>
                  <a:lnTo>
                    <a:pt x="1754" y="909"/>
                  </a:lnTo>
                  <a:cubicBezTo>
                    <a:pt x="1754" y="909"/>
                    <a:pt x="1778" y="917"/>
                    <a:pt x="1778" y="933"/>
                  </a:cubicBezTo>
                  <a:lnTo>
                    <a:pt x="1778" y="941"/>
                  </a:lnTo>
                  <a:cubicBezTo>
                    <a:pt x="1770" y="949"/>
                    <a:pt x="1770" y="949"/>
                    <a:pt x="1770" y="949"/>
                  </a:cubicBezTo>
                  <a:cubicBezTo>
                    <a:pt x="1754" y="965"/>
                    <a:pt x="1699" y="1012"/>
                    <a:pt x="1739" y="1067"/>
                  </a:cubicBezTo>
                  <a:cubicBezTo>
                    <a:pt x="1762" y="1091"/>
                    <a:pt x="1770" y="1107"/>
                    <a:pt x="1786" y="1115"/>
                  </a:cubicBezTo>
                  <a:cubicBezTo>
                    <a:pt x="1802" y="1123"/>
                    <a:pt x="1810" y="1138"/>
                    <a:pt x="1818" y="1154"/>
                  </a:cubicBezTo>
                  <a:cubicBezTo>
                    <a:pt x="1826" y="1186"/>
                    <a:pt x="1865" y="1241"/>
                    <a:pt x="1881" y="1265"/>
                  </a:cubicBezTo>
                  <a:cubicBezTo>
                    <a:pt x="1889" y="1281"/>
                    <a:pt x="1897" y="1289"/>
                    <a:pt x="1897" y="1289"/>
                  </a:cubicBezTo>
                  <a:lnTo>
                    <a:pt x="1897" y="1289"/>
                  </a:lnTo>
                  <a:lnTo>
                    <a:pt x="1897" y="1289"/>
                  </a:lnTo>
                  <a:cubicBezTo>
                    <a:pt x="1889" y="1297"/>
                    <a:pt x="1881" y="1297"/>
                    <a:pt x="1881" y="1297"/>
                  </a:cubicBezTo>
                  <a:cubicBezTo>
                    <a:pt x="1873" y="1297"/>
                    <a:pt x="1873" y="1297"/>
                    <a:pt x="1865" y="1297"/>
                  </a:cubicBezTo>
                  <a:cubicBezTo>
                    <a:pt x="1857" y="1297"/>
                    <a:pt x="1849" y="1297"/>
                    <a:pt x="1841" y="1297"/>
                  </a:cubicBezTo>
                  <a:cubicBezTo>
                    <a:pt x="1826" y="1297"/>
                    <a:pt x="1818" y="1297"/>
                    <a:pt x="1802" y="1289"/>
                  </a:cubicBezTo>
                  <a:cubicBezTo>
                    <a:pt x="1786" y="1289"/>
                    <a:pt x="1786" y="1289"/>
                    <a:pt x="1786" y="1289"/>
                  </a:cubicBezTo>
                  <a:cubicBezTo>
                    <a:pt x="1770" y="1289"/>
                    <a:pt x="1762" y="1281"/>
                    <a:pt x="1754" y="1273"/>
                  </a:cubicBezTo>
                  <a:cubicBezTo>
                    <a:pt x="1747" y="1273"/>
                    <a:pt x="1731" y="1265"/>
                    <a:pt x="1707" y="1257"/>
                  </a:cubicBezTo>
                  <a:cubicBezTo>
                    <a:pt x="1675" y="1241"/>
                    <a:pt x="1675" y="1241"/>
                    <a:pt x="1667" y="1233"/>
                  </a:cubicBezTo>
                  <a:cubicBezTo>
                    <a:pt x="1660" y="1233"/>
                    <a:pt x="1652" y="1225"/>
                    <a:pt x="1628" y="1218"/>
                  </a:cubicBezTo>
                  <a:cubicBezTo>
                    <a:pt x="1612" y="1210"/>
                    <a:pt x="1604" y="1202"/>
                    <a:pt x="1596" y="1202"/>
                  </a:cubicBezTo>
                  <a:lnTo>
                    <a:pt x="1596" y="1202"/>
                  </a:lnTo>
                  <a:cubicBezTo>
                    <a:pt x="1596" y="1210"/>
                    <a:pt x="1596" y="1218"/>
                    <a:pt x="1588" y="1225"/>
                  </a:cubicBezTo>
                  <a:lnTo>
                    <a:pt x="1588" y="1225"/>
                  </a:lnTo>
                  <a:cubicBezTo>
                    <a:pt x="1573" y="1249"/>
                    <a:pt x="1533" y="1289"/>
                    <a:pt x="1541" y="1328"/>
                  </a:cubicBezTo>
                  <a:cubicBezTo>
                    <a:pt x="1541" y="1352"/>
                    <a:pt x="1549" y="1352"/>
                    <a:pt x="1557" y="1352"/>
                  </a:cubicBezTo>
                  <a:cubicBezTo>
                    <a:pt x="1557" y="1352"/>
                    <a:pt x="1565" y="1352"/>
                    <a:pt x="1573" y="1344"/>
                  </a:cubicBezTo>
                  <a:cubicBezTo>
                    <a:pt x="1581" y="1344"/>
                    <a:pt x="1588" y="1344"/>
                    <a:pt x="1596" y="1344"/>
                  </a:cubicBezTo>
                  <a:lnTo>
                    <a:pt x="1596" y="1344"/>
                  </a:lnTo>
                  <a:cubicBezTo>
                    <a:pt x="1604" y="1344"/>
                    <a:pt x="1612" y="1344"/>
                    <a:pt x="1612" y="1344"/>
                  </a:cubicBezTo>
                  <a:cubicBezTo>
                    <a:pt x="1620" y="1344"/>
                    <a:pt x="1620" y="1344"/>
                    <a:pt x="1628" y="1344"/>
                  </a:cubicBezTo>
                  <a:cubicBezTo>
                    <a:pt x="1628" y="1344"/>
                    <a:pt x="1636" y="1344"/>
                    <a:pt x="1644" y="1344"/>
                  </a:cubicBezTo>
                  <a:cubicBezTo>
                    <a:pt x="1660" y="1344"/>
                    <a:pt x="1667" y="1352"/>
                    <a:pt x="1675" y="1368"/>
                  </a:cubicBezTo>
                  <a:cubicBezTo>
                    <a:pt x="1683" y="1375"/>
                    <a:pt x="1691" y="1391"/>
                    <a:pt x="1715" y="1399"/>
                  </a:cubicBezTo>
                  <a:cubicBezTo>
                    <a:pt x="1723" y="1407"/>
                    <a:pt x="1723" y="1399"/>
                    <a:pt x="1723" y="1399"/>
                  </a:cubicBezTo>
                  <a:cubicBezTo>
                    <a:pt x="1723" y="1399"/>
                    <a:pt x="1715" y="1384"/>
                    <a:pt x="1699" y="1368"/>
                  </a:cubicBezTo>
                  <a:cubicBezTo>
                    <a:pt x="1691" y="1360"/>
                    <a:pt x="1691" y="1352"/>
                    <a:pt x="1691" y="1344"/>
                  </a:cubicBezTo>
                  <a:cubicBezTo>
                    <a:pt x="1691" y="1328"/>
                    <a:pt x="1723" y="1304"/>
                    <a:pt x="1723" y="1297"/>
                  </a:cubicBezTo>
                  <a:cubicBezTo>
                    <a:pt x="1731" y="1297"/>
                    <a:pt x="1739" y="1297"/>
                    <a:pt x="1747" y="1297"/>
                  </a:cubicBezTo>
                  <a:cubicBezTo>
                    <a:pt x="1762" y="1297"/>
                    <a:pt x="1778" y="1297"/>
                    <a:pt x="1786" y="1297"/>
                  </a:cubicBezTo>
                  <a:cubicBezTo>
                    <a:pt x="1794" y="1304"/>
                    <a:pt x="1802" y="1304"/>
                    <a:pt x="1802" y="1304"/>
                  </a:cubicBezTo>
                  <a:cubicBezTo>
                    <a:pt x="1810" y="1304"/>
                    <a:pt x="1826" y="1312"/>
                    <a:pt x="1826" y="1320"/>
                  </a:cubicBezTo>
                  <a:cubicBezTo>
                    <a:pt x="1834" y="1328"/>
                    <a:pt x="1834" y="1328"/>
                    <a:pt x="1826" y="1336"/>
                  </a:cubicBezTo>
                  <a:cubicBezTo>
                    <a:pt x="1826" y="1344"/>
                    <a:pt x="1818" y="1344"/>
                    <a:pt x="1810" y="1352"/>
                  </a:cubicBezTo>
                  <a:cubicBezTo>
                    <a:pt x="1802" y="1360"/>
                    <a:pt x="1794" y="1360"/>
                    <a:pt x="1786" y="1375"/>
                  </a:cubicBezTo>
                  <a:lnTo>
                    <a:pt x="1786" y="1375"/>
                  </a:lnTo>
                  <a:lnTo>
                    <a:pt x="1794" y="1375"/>
                  </a:lnTo>
                  <a:cubicBezTo>
                    <a:pt x="1802" y="1384"/>
                    <a:pt x="1818" y="1384"/>
                    <a:pt x="1818" y="1399"/>
                  </a:cubicBezTo>
                  <a:cubicBezTo>
                    <a:pt x="1818" y="1415"/>
                    <a:pt x="1818" y="1415"/>
                    <a:pt x="1826" y="1415"/>
                  </a:cubicBezTo>
                  <a:cubicBezTo>
                    <a:pt x="1826" y="1415"/>
                    <a:pt x="1826" y="1415"/>
                    <a:pt x="1834" y="1415"/>
                  </a:cubicBezTo>
                  <a:cubicBezTo>
                    <a:pt x="1834" y="1415"/>
                    <a:pt x="1841" y="1415"/>
                    <a:pt x="1849" y="1415"/>
                  </a:cubicBezTo>
                  <a:lnTo>
                    <a:pt x="1849" y="1415"/>
                  </a:lnTo>
                  <a:lnTo>
                    <a:pt x="1857" y="1415"/>
                  </a:lnTo>
                  <a:cubicBezTo>
                    <a:pt x="1857" y="1415"/>
                    <a:pt x="1857" y="1407"/>
                    <a:pt x="1857" y="1399"/>
                  </a:cubicBezTo>
                  <a:lnTo>
                    <a:pt x="1857" y="1399"/>
                  </a:lnTo>
                  <a:cubicBezTo>
                    <a:pt x="1857" y="1391"/>
                    <a:pt x="1873" y="1352"/>
                    <a:pt x="1873" y="1344"/>
                  </a:cubicBezTo>
                  <a:cubicBezTo>
                    <a:pt x="1873" y="1344"/>
                    <a:pt x="1889" y="1320"/>
                    <a:pt x="1905" y="1320"/>
                  </a:cubicBezTo>
                  <a:cubicBezTo>
                    <a:pt x="1913" y="1320"/>
                    <a:pt x="1913" y="1320"/>
                    <a:pt x="1913" y="1320"/>
                  </a:cubicBezTo>
                  <a:cubicBezTo>
                    <a:pt x="1936" y="1328"/>
                    <a:pt x="1928" y="1344"/>
                    <a:pt x="1928" y="1368"/>
                  </a:cubicBezTo>
                  <a:cubicBezTo>
                    <a:pt x="1928" y="1368"/>
                    <a:pt x="1928" y="1375"/>
                    <a:pt x="1928" y="1384"/>
                  </a:cubicBezTo>
                  <a:cubicBezTo>
                    <a:pt x="1928" y="1391"/>
                    <a:pt x="1936" y="1391"/>
                    <a:pt x="1944" y="1391"/>
                  </a:cubicBezTo>
                  <a:cubicBezTo>
                    <a:pt x="1944" y="1399"/>
                    <a:pt x="1960" y="1399"/>
                    <a:pt x="1960" y="1415"/>
                  </a:cubicBezTo>
                  <a:cubicBezTo>
                    <a:pt x="1968" y="1447"/>
                    <a:pt x="1968" y="1455"/>
                    <a:pt x="1960" y="1471"/>
                  </a:cubicBezTo>
                  <a:cubicBezTo>
                    <a:pt x="1960" y="1478"/>
                    <a:pt x="1952" y="1478"/>
                    <a:pt x="1952" y="1478"/>
                  </a:cubicBezTo>
                  <a:cubicBezTo>
                    <a:pt x="1944" y="1478"/>
                    <a:pt x="1936" y="1478"/>
                    <a:pt x="1928" y="1478"/>
                  </a:cubicBezTo>
                  <a:cubicBezTo>
                    <a:pt x="1928" y="1471"/>
                    <a:pt x="1920" y="1471"/>
                    <a:pt x="1913" y="1471"/>
                  </a:cubicBezTo>
                  <a:lnTo>
                    <a:pt x="1913" y="1471"/>
                  </a:lnTo>
                  <a:cubicBezTo>
                    <a:pt x="1889" y="1471"/>
                    <a:pt x="1873" y="1486"/>
                    <a:pt x="1865" y="1502"/>
                  </a:cubicBezTo>
                  <a:lnTo>
                    <a:pt x="1865" y="1502"/>
                  </a:lnTo>
                  <a:cubicBezTo>
                    <a:pt x="1865" y="1510"/>
                    <a:pt x="1881" y="1510"/>
                    <a:pt x="1889" y="1510"/>
                  </a:cubicBezTo>
                  <a:cubicBezTo>
                    <a:pt x="1897" y="1510"/>
                    <a:pt x="1913" y="1518"/>
                    <a:pt x="1920" y="1518"/>
                  </a:cubicBezTo>
                  <a:lnTo>
                    <a:pt x="1928" y="1526"/>
                  </a:lnTo>
                  <a:cubicBezTo>
                    <a:pt x="1920" y="1534"/>
                    <a:pt x="1905" y="1534"/>
                    <a:pt x="1897" y="1534"/>
                  </a:cubicBezTo>
                  <a:cubicBezTo>
                    <a:pt x="1897" y="1534"/>
                    <a:pt x="1889" y="1534"/>
                    <a:pt x="1881" y="1534"/>
                  </a:cubicBezTo>
                  <a:lnTo>
                    <a:pt x="1881" y="1534"/>
                  </a:lnTo>
                  <a:cubicBezTo>
                    <a:pt x="1857" y="1534"/>
                    <a:pt x="1841" y="1549"/>
                    <a:pt x="1834" y="1557"/>
                  </a:cubicBezTo>
                  <a:cubicBezTo>
                    <a:pt x="1834" y="1565"/>
                    <a:pt x="1841" y="1565"/>
                    <a:pt x="1849" y="1573"/>
                  </a:cubicBezTo>
                  <a:cubicBezTo>
                    <a:pt x="1865" y="1581"/>
                    <a:pt x="1873" y="1589"/>
                    <a:pt x="1889" y="1605"/>
                  </a:cubicBezTo>
                  <a:cubicBezTo>
                    <a:pt x="1905" y="1621"/>
                    <a:pt x="1920" y="1621"/>
                    <a:pt x="1936" y="1628"/>
                  </a:cubicBezTo>
                  <a:cubicBezTo>
                    <a:pt x="1944" y="1628"/>
                    <a:pt x="1952" y="1628"/>
                    <a:pt x="1968" y="1637"/>
                  </a:cubicBezTo>
                  <a:cubicBezTo>
                    <a:pt x="1992" y="1652"/>
                    <a:pt x="2007" y="1652"/>
                    <a:pt x="2023" y="1652"/>
                  </a:cubicBezTo>
                  <a:cubicBezTo>
                    <a:pt x="2031" y="1652"/>
                    <a:pt x="2039" y="1652"/>
                    <a:pt x="2047" y="1652"/>
                  </a:cubicBezTo>
                  <a:cubicBezTo>
                    <a:pt x="2071" y="1660"/>
                    <a:pt x="2078" y="1668"/>
                    <a:pt x="2087" y="1676"/>
                  </a:cubicBezTo>
                  <a:cubicBezTo>
                    <a:pt x="2087" y="1676"/>
                    <a:pt x="2094" y="1684"/>
                    <a:pt x="2102" y="1692"/>
                  </a:cubicBezTo>
                  <a:cubicBezTo>
                    <a:pt x="2118" y="1692"/>
                    <a:pt x="2126" y="1708"/>
                    <a:pt x="2126" y="1715"/>
                  </a:cubicBezTo>
                  <a:cubicBezTo>
                    <a:pt x="2134" y="1724"/>
                    <a:pt x="2126" y="1739"/>
                    <a:pt x="2118" y="1747"/>
                  </a:cubicBezTo>
                  <a:cubicBezTo>
                    <a:pt x="2110" y="1763"/>
                    <a:pt x="2110" y="1763"/>
                    <a:pt x="2102" y="1763"/>
                  </a:cubicBezTo>
                  <a:cubicBezTo>
                    <a:pt x="2102" y="1763"/>
                    <a:pt x="2102" y="1771"/>
                    <a:pt x="2094" y="1779"/>
                  </a:cubicBezTo>
                  <a:cubicBezTo>
                    <a:pt x="2094" y="1787"/>
                    <a:pt x="2094" y="1795"/>
                    <a:pt x="2087" y="1802"/>
                  </a:cubicBezTo>
                  <a:cubicBezTo>
                    <a:pt x="2087" y="1810"/>
                    <a:pt x="2087" y="1818"/>
                    <a:pt x="2078" y="1826"/>
                  </a:cubicBezTo>
                  <a:cubicBezTo>
                    <a:pt x="2071" y="1826"/>
                    <a:pt x="2071" y="1826"/>
                    <a:pt x="2071" y="1826"/>
                  </a:cubicBezTo>
                  <a:cubicBezTo>
                    <a:pt x="2063" y="1826"/>
                    <a:pt x="2055" y="1818"/>
                    <a:pt x="2047" y="1802"/>
                  </a:cubicBezTo>
                  <a:cubicBezTo>
                    <a:pt x="2039" y="1795"/>
                    <a:pt x="2039" y="1795"/>
                    <a:pt x="2039" y="1787"/>
                  </a:cubicBezTo>
                  <a:cubicBezTo>
                    <a:pt x="2039" y="1787"/>
                    <a:pt x="2039" y="1795"/>
                    <a:pt x="2031" y="1795"/>
                  </a:cubicBezTo>
                  <a:cubicBezTo>
                    <a:pt x="2031" y="1802"/>
                    <a:pt x="2023" y="1810"/>
                    <a:pt x="2023" y="1818"/>
                  </a:cubicBezTo>
                  <a:cubicBezTo>
                    <a:pt x="2015" y="1834"/>
                    <a:pt x="2007" y="1850"/>
                    <a:pt x="1992" y="1866"/>
                  </a:cubicBezTo>
                  <a:cubicBezTo>
                    <a:pt x="1984" y="1881"/>
                    <a:pt x="1984" y="1881"/>
                    <a:pt x="1976" y="1881"/>
                  </a:cubicBezTo>
                  <a:close/>
                  <a:moveTo>
                    <a:pt x="1936" y="1708"/>
                  </a:moveTo>
                  <a:lnTo>
                    <a:pt x="1936" y="1708"/>
                  </a:lnTo>
                  <a:cubicBezTo>
                    <a:pt x="1944" y="1708"/>
                    <a:pt x="1944" y="1708"/>
                    <a:pt x="1944" y="1708"/>
                  </a:cubicBezTo>
                  <a:cubicBezTo>
                    <a:pt x="1944" y="1715"/>
                    <a:pt x="1944" y="1715"/>
                    <a:pt x="1944" y="1724"/>
                  </a:cubicBezTo>
                  <a:cubicBezTo>
                    <a:pt x="1944" y="1731"/>
                    <a:pt x="1944" y="1739"/>
                    <a:pt x="1952" y="1755"/>
                  </a:cubicBezTo>
                  <a:cubicBezTo>
                    <a:pt x="1960" y="1763"/>
                    <a:pt x="1968" y="1763"/>
                    <a:pt x="1976" y="1763"/>
                  </a:cubicBezTo>
                  <a:cubicBezTo>
                    <a:pt x="1976" y="1763"/>
                    <a:pt x="1984" y="1763"/>
                    <a:pt x="1992" y="1771"/>
                  </a:cubicBezTo>
                  <a:lnTo>
                    <a:pt x="1992" y="1779"/>
                  </a:lnTo>
                  <a:cubicBezTo>
                    <a:pt x="2000" y="1787"/>
                    <a:pt x="2007" y="1795"/>
                    <a:pt x="1992" y="1810"/>
                  </a:cubicBezTo>
                  <a:cubicBezTo>
                    <a:pt x="1992" y="1818"/>
                    <a:pt x="1992" y="1818"/>
                    <a:pt x="1984" y="1818"/>
                  </a:cubicBezTo>
                  <a:cubicBezTo>
                    <a:pt x="1976" y="1834"/>
                    <a:pt x="1968" y="1834"/>
                    <a:pt x="1976" y="1850"/>
                  </a:cubicBezTo>
                  <a:cubicBezTo>
                    <a:pt x="1976" y="1850"/>
                    <a:pt x="1976" y="1858"/>
                    <a:pt x="1976" y="1866"/>
                  </a:cubicBezTo>
                  <a:lnTo>
                    <a:pt x="1976" y="1874"/>
                  </a:lnTo>
                  <a:lnTo>
                    <a:pt x="1984" y="1866"/>
                  </a:lnTo>
                  <a:cubicBezTo>
                    <a:pt x="2000" y="1850"/>
                    <a:pt x="2007" y="1834"/>
                    <a:pt x="2015" y="1818"/>
                  </a:cubicBezTo>
                  <a:cubicBezTo>
                    <a:pt x="2015" y="1810"/>
                    <a:pt x="2023" y="1802"/>
                    <a:pt x="2023" y="1795"/>
                  </a:cubicBezTo>
                  <a:cubicBezTo>
                    <a:pt x="2031" y="1787"/>
                    <a:pt x="2039" y="1779"/>
                    <a:pt x="2039" y="1779"/>
                  </a:cubicBezTo>
                  <a:cubicBezTo>
                    <a:pt x="2047" y="1779"/>
                    <a:pt x="2047" y="1787"/>
                    <a:pt x="2055" y="1795"/>
                  </a:cubicBezTo>
                  <a:cubicBezTo>
                    <a:pt x="2055" y="1818"/>
                    <a:pt x="2063" y="1826"/>
                    <a:pt x="2071" y="1826"/>
                  </a:cubicBezTo>
                  <a:lnTo>
                    <a:pt x="2071" y="1818"/>
                  </a:lnTo>
                  <a:cubicBezTo>
                    <a:pt x="2078" y="1810"/>
                    <a:pt x="2078" y="1810"/>
                    <a:pt x="2087" y="1795"/>
                  </a:cubicBezTo>
                  <a:cubicBezTo>
                    <a:pt x="2087" y="1795"/>
                    <a:pt x="2087" y="1787"/>
                    <a:pt x="2087" y="1779"/>
                  </a:cubicBezTo>
                  <a:cubicBezTo>
                    <a:pt x="2094" y="1763"/>
                    <a:pt x="2094" y="1763"/>
                    <a:pt x="2102" y="1755"/>
                  </a:cubicBezTo>
                  <a:cubicBezTo>
                    <a:pt x="2102" y="1755"/>
                    <a:pt x="2110" y="1755"/>
                    <a:pt x="2110" y="1747"/>
                  </a:cubicBezTo>
                  <a:cubicBezTo>
                    <a:pt x="2118" y="1739"/>
                    <a:pt x="2126" y="1724"/>
                    <a:pt x="2118" y="1715"/>
                  </a:cubicBezTo>
                  <a:cubicBezTo>
                    <a:pt x="2118" y="1708"/>
                    <a:pt x="2110" y="1700"/>
                    <a:pt x="2102" y="1692"/>
                  </a:cubicBezTo>
                  <a:cubicBezTo>
                    <a:pt x="2087" y="1692"/>
                    <a:pt x="2087" y="1684"/>
                    <a:pt x="2078" y="1676"/>
                  </a:cubicBezTo>
                  <a:cubicBezTo>
                    <a:pt x="2071" y="1668"/>
                    <a:pt x="2071" y="1668"/>
                    <a:pt x="2047" y="1660"/>
                  </a:cubicBezTo>
                  <a:cubicBezTo>
                    <a:pt x="2039" y="1660"/>
                    <a:pt x="2031" y="1660"/>
                    <a:pt x="2023" y="1660"/>
                  </a:cubicBezTo>
                  <a:cubicBezTo>
                    <a:pt x="2007" y="1660"/>
                    <a:pt x="1992" y="1652"/>
                    <a:pt x="1968" y="1644"/>
                  </a:cubicBezTo>
                  <a:cubicBezTo>
                    <a:pt x="1952" y="1637"/>
                    <a:pt x="1944" y="1637"/>
                    <a:pt x="1936" y="1637"/>
                  </a:cubicBezTo>
                  <a:cubicBezTo>
                    <a:pt x="1913" y="1628"/>
                    <a:pt x="1905" y="1628"/>
                    <a:pt x="1881" y="1605"/>
                  </a:cubicBezTo>
                  <a:cubicBezTo>
                    <a:pt x="1873" y="1597"/>
                    <a:pt x="1857" y="1589"/>
                    <a:pt x="1849" y="1581"/>
                  </a:cubicBezTo>
                  <a:cubicBezTo>
                    <a:pt x="1834" y="1573"/>
                    <a:pt x="1826" y="1573"/>
                    <a:pt x="1834" y="1557"/>
                  </a:cubicBezTo>
                  <a:cubicBezTo>
                    <a:pt x="1834" y="1542"/>
                    <a:pt x="1857" y="1526"/>
                    <a:pt x="1881" y="1526"/>
                  </a:cubicBezTo>
                  <a:cubicBezTo>
                    <a:pt x="1881" y="1526"/>
                    <a:pt x="1881" y="1526"/>
                    <a:pt x="1889" y="1526"/>
                  </a:cubicBezTo>
                  <a:lnTo>
                    <a:pt x="1897" y="1526"/>
                  </a:lnTo>
                  <a:cubicBezTo>
                    <a:pt x="1913" y="1526"/>
                    <a:pt x="1913" y="1526"/>
                    <a:pt x="1920" y="1526"/>
                  </a:cubicBezTo>
                  <a:lnTo>
                    <a:pt x="1913" y="1526"/>
                  </a:lnTo>
                  <a:cubicBezTo>
                    <a:pt x="1905" y="1526"/>
                    <a:pt x="1897" y="1518"/>
                    <a:pt x="1889" y="1518"/>
                  </a:cubicBezTo>
                  <a:cubicBezTo>
                    <a:pt x="1873" y="1518"/>
                    <a:pt x="1865" y="1518"/>
                    <a:pt x="1857" y="1510"/>
                  </a:cubicBezTo>
                  <a:cubicBezTo>
                    <a:pt x="1857" y="1510"/>
                    <a:pt x="1857" y="1502"/>
                    <a:pt x="1865" y="1502"/>
                  </a:cubicBezTo>
                  <a:cubicBezTo>
                    <a:pt x="1873" y="1478"/>
                    <a:pt x="1889" y="1462"/>
                    <a:pt x="1913" y="1462"/>
                  </a:cubicBezTo>
                  <a:cubicBezTo>
                    <a:pt x="1920" y="1462"/>
                    <a:pt x="1928" y="1462"/>
                    <a:pt x="1936" y="1471"/>
                  </a:cubicBezTo>
                  <a:cubicBezTo>
                    <a:pt x="1944" y="1471"/>
                    <a:pt x="1944" y="1471"/>
                    <a:pt x="1952" y="1471"/>
                  </a:cubicBezTo>
                  <a:lnTo>
                    <a:pt x="1952" y="1471"/>
                  </a:lnTo>
                  <a:cubicBezTo>
                    <a:pt x="1960" y="1455"/>
                    <a:pt x="1960" y="1447"/>
                    <a:pt x="1952" y="1423"/>
                  </a:cubicBezTo>
                  <a:cubicBezTo>
                    <a:pt x="1952" y="1407"/>
                    <a:pt x="1944" y="1407"/>
                    <a:pt x="1936" y="1399"/>
                  </a:cubicBezTo>
                  <a:cubicBezTo>
                    <a:pt x="1928" y="1399"/>
                    <a:pt x="1920" y="1399"/>
                    <a:pt x="1920" y="1384"/>
                  </a:cubicBezTo>
                  <a:cubicBezTo>
                    <a:pt x="1920" y="1375"/>
                    <a:pt x="1920" y="1368"/>
                    <a:pt x="1920" y="1360"/>
                  </a:cubicBezTo>
                  <a:cubicBezTo>
                    <a:pt x="1920" y="1344"/>
                    <a:pt x="1920" y="1328"/>
                    <a:pt x="1913" y="1328"/>
                  </a:cubicBezTo>
                  <a:cubicBezTo>
                    <a:pt x="1913" y="1328"/>
                    <a:pt x="1913" y="1328"/>
                    <a:pt x="1905" y="1328"/>
                  </a:cubicBezTo>
                  <a:cubicBezTo>
                    <a:pt x="1897" y="1328"/>
                    <a:pt x="1881" y="1344"/>
                    <a:pt x="1881" y="1344"/>
                  </a:cubicBezTo>
                  <a:cubicBezTo>
                    <a:pt x="1873" y="1360"/>
                    <a:pt x="1865" y="1391"/>
                    <a:pt x="1865" y="1399"/>
                  </a:cubicBezTo>
                  <a:lnTo>
                    <a:pt x="1865" y="1399"/>
                  </a:lnTo>
                  <a:cubicBezTo>
                    <a:pt x="1865" y="1407"/>
                    <a:pt x="1865" y="1415"/>
                    <a:pt x="1857" y="1423"/>
                  </a:cubicBezTo>
                  <a:lnTo>
                    <a:pt x="1849" y="1423"/>
                  </a:lnTo>
                  <a:cubicBezTo>
                    <a:pt x="1841" y="1423"/>
                    <a:pt x="1834" y="1423"/>
                    <a:pt x="1834" y="1423"/>
                  </a:cubicBezTo>
                  <a:cubicBezTo>
                    <a:pt x="1826" y="1423"/>
                    <a:pt x="1826" y="1423"/>
                    <a:pt x="1826" y="1423"/>
                  </a:cubicBezTo>
                  <a:cubicBezTo>
                    <a:pt x="1818" y="1423"/>
                    <a:pt x="1810" y="1415"/>
                    <a:pt x="1810" y="1399"/>
                  </a:cubicBezTo>
                  <a:cubicBezTo>
                    <a:pt x="1810" y="1391"/>
                    <a:pt x="1802" y="1384"/>
                    <a:pt x="1794" y="1384"/>
                  </a:cubicBezTo>
                  <a:cubicBezTo>
                    <a:pt x="1786" y="1384"/>
                    <a:pt x="1778" y="1384"/>
                    <a:pt x="1778" y="1384"/>
                  </a:cubicBezTo>
                  <a:cubicBezTo>
                    <a:pt x="1778" y="1375"/>
                    <a:pt x="1778" y="1375"/>
                    <a:pt x="1778" y="1368"/>
                  </a:cubicBezTo>
                  <a:cubicBezTo>
                    <a:pt x="1786" y="1360"/>
                    <a:pt x="1794" y="1352"/>
                    <a:pt x="1810" y="1344"/>
                  </a:cubicBezTo>
                  <a:cubicBezTo>
                    <a:pt x="1810" y="1336"/>
                    <a:pt x="1818" y="1336"/>
                    <a:pt x="1818" y="1328"/>
                  </a:cubicBezTo>
                  <a:cubicBezTo>
                    <a:pt x="1826" y="1328"/>
                    <a:pt x="1826" y="1328"/>
                    <a:pt x="1826" y="1320"/>
                  </a:cubicBezTo>
                  <a:cubicBezTo>
                    <a:pt x="1818" y="1320"/>
                    <a:pt x="1810" y="1312"/>
                    <a:pt x="1802" y="1312"/>
                  </a:cubicBezTo>
                  <a:cubicBezTo>
                    <a:pt x="1794" y="1312"/>
                    <a:pt x="1794" y="1312"/>
                    <a:pt x="1786" y="1304"/>
                  </a:cubicBezTo>
                  <a:cubicBezTo>
                    <a:pt x="1778" y="1304"/>
                    <a:pt x="1762" y="1304"/>
                    <a:pt x="1747" y="1304"/>
                  </a:cubicBezTo>
                  <a:cubicBezTo>
                    <a:pt x="1739" y="1304"/>
                    <a:pt x="1731" y="1304"/>
                    <a:pt x="1731" y="1304"/>
                  </a:cubicBezTo>
                  <a:cubicBezTo>
                    <a:pt x="1715" y="1312"/>
                    <a:pt x="1699" y="1336"/>
                    <a:pt x="1699" y="1344"/>
                  </a:cubicBezTo>
                  <a:cubicBezTo>
                    <a:pt x="1699" y="1352"/>
                    <a:pt x="1699" y="1360"/>
                    <a:pt x="1699" y="1360"/>
                  </a:cubicBezTo>
                  <a:cubicBezTo>
                    <a:pt x="1715" y="1368"/>
                    <a:pt x="1739" y="1399"/>
                    <a:pt x="1731" y="1407"/>
                  </a:cubicBezTo>
                  <a:cubicBezTo>
                    <a:pt x="1731" y="1407"/>
                    <a:pt x="1731" y="1407"/>
                    <a:pt x="1723" y="1407"/>
                  </a:cubicBezTo>
                  <a:cubicBezTo>
                    <a:pt x="1723" y="1407"/>
                    <a:pt x="1715" y="1407"/>
                    <a:pt x="1707" y="1407"/>
                  </a:cubicBezTo>
                  <a:cubicBezTo>
                    <a:pt x="1691" y="1399"/>
                    <a:pt x="1675" y="1384"/>
                    <a:pt x="1667" y="1368"/>
                  </a:cubicBezTo>
                  <a:cubicBezTo>
                    <a:pt x="1660" y="1360"/>
                    <a:pt x="1652" y="1352"/>
                    <a:pt x="1644" y="1352"/>
                  </a:cubicBezTo>
                  <a:cubicBezTo>
                    <a:pt x="1636" y="1352"/>
                    <a:pt x="1636" y="1352"/>
                    <a:pt x="1628" y="1352"/>
                  </a:cubicBezTo>
                  <a:cubicBezTo>
                    <a:pt x="1620" y="1352"/>
                    <a:pt x="1620" y="1352"/>
                    <a:pt x="1612" y="1352"/>
                  </a:cubicBezTo>
                  <a:cubicBezTo>
                    <a:pt x="1612" y="1352"/>
                    <a:pt x="1604" y="1352"/>
                    <a:pt x="1596" y="1352"/>
                  </a:cubicBezTo>
                  <a:cubicBezTo>
                    <a:pt x="1588" y="1344"/>
                    <a:pt x="1581" y="1352"/>
                    <a:pt x="1573" y="1352"/>
                  </a:cubicBezTo>
                  <a:cubicBezTo>
                    <a:pt x="1573" y="1352"/>
                    <a:pt x="1565" y="1360"/>
                    <a:pt x="1557" y="1360"/>
                  </a:cubicBezTo>
                  <a:cubicBezTo>
                    <a:pt x="1541" y="1360"/>
                    <a:pt x="1533" y="1352"/>
                    <a:pt x="1533" y="1336"/>
                  </a:cubicBezTo>
                  <a:cubicBezTo>
                    <a:pt x="1525" y="1289"/>
                    <a:pt x="1565" y="1241"/>
                    <a:pt x="1581" y="1225"/>
                  </a:cubicBezTo>
                  <a:cubicBezTo>
                    <a:pt x="1581" y="1225"/>
                    <a:pt x="1581" y="1218"/>
                    <a:pt x="1588" y="1218"/>
                  </a:cubicBezTo>
                  <a:cubicBezTo>
                    <a:pt x="1588" y="1210"/>
                    <a:pt x="1588" y="1210"/>
                    <a:pt x="1588" y="1202"/>
                  </a:cubicBezTo>
                  <a:lnTo>
                    <a:pt x="1588" y="1194"/>
                  </a:lnTo>
                  <a:lnTo>
                    <a:pt x="1596" y="1194"/>
                  </a:lnTo>
                  <a:cubicBezTo>
                    <a:pt x="1596" y="1194"/>
                    <a:pt x="1604" y="1194"/>
                    <a:pt x="1628" y="1210"/>
                  </a:cubicBezTo>
                  <a:cubicBezTo>
                    <a:pt x="1652" y="1218"/>
                    <a:pt x="1667" y="1225"/>
                    <a:pt x="1667" y="1233"/>
                  </a:cubicBezTo>
                  <a:cubicBezTo>
                    <a:pt x="1675" y="1233"/>
                    <a:pt x="1683" y="1241"/>
                    <a:pt x="1715" y="1249"/>
                  </a:cubicBezTo>
                  <a:cubicBezTo>
                    <a:pt x="1739" y="1257"/>
                    <a:pt x="1747" y="1265"/>
                    <a:pt x="1754" y="1273"/>
                  </a:cubicBezTo>
                  <a:cubicBezTo>
                    <a:pt x="1770" y="1273"/>
                    <a:pt x="1770" y="1281"/>
                    <a:pt x="1794" y="1281"/>
                  </a:cubicBezTo>
                  <a:cubicBezTo>
                    <a:pt x="1802" y="1289"/>
                    <a:pt x="1802" y="1289"/>
                    <a:pt x="1802" y="1289"/>
                  </a:cubicBezTo>
                  <a:cubicBezTo>
                    <a:pt x="1826" y="1289"/>
                    <a:pt x="1841" y="1297"/>
                    <a:pt x="1857" y="1289"/>
                  </a:cubicBezTo>
                  <a:cubicBezTo>
                    <a:pt x="1865" y="1289"/>
                    <a:pt x="1873" y="1289"/>
                    <a:pt x="1881" y="1289"/>
                  </a:cubicBezTo>
                  <a:cubicBezTo>
                    <a:pt x="1881" y="1289"/>
                    <a:pt x="1881" y="1289"/>
                    <a:pt x="1889" y="1289"/>
                  </a:cubicBezTo>
                  <a:cubicBezTo>
                    <a:pt x="1889" y="1281"/>
                    <a:pt x="1881" y="1281"/>
                    <a:pt x="1873" y="1273"/>
                  </a:cubicBezTo>
                  <a:cubicBezTo>
                    <a:pt x="1857" y="1241"/>
                    <a:pt x="1818" y="1186"/>
                    <a:pt x="1810" y="1162"/>
                  </a:cubicBezTo>
                  <a:cubicBezTo>
                    <a:pt x="1802" y="1138"/>
                    <a:pt x="1794" y="1131"/>
                    <a:pt x="1778" y="1123"/>
                  </a:cubicBezTo>
                  <a:cubicBezTo>
                    <a:pt x="1770" y="1107"/>
                    <a:pt x="1754" y="1099"/>
                    <a:pt x="1739" y="1067"/>
                  </a:cubicBezTo>
                  <a:cubicBezTo>
                    <a:pt x="1691" y="1012"/>
                    <a:pt x="1747" y="957"/>
                    <a:pt x="1770" y="941"/>
                  </a:cubicBezTo>
                  <a:lnTo>
                    <a:pt x="1770" y="941"/>
                  </a:lnTo>
                  <a:cubicBezTo>
                    <a:pt x="1778" y="933"/>
                    <a:pt x="1770" y="933"/>
                    <a:pt x="1770" y="933"/>
                  </a:cubicBezTo>
                  <a:cubicBezTo>
                    <a:pt x="1770" y="925"/>
                    <a:pt x="1762" y="917"/>
                    <a:pt x="1747" y="917"/>
                  </a:cubicBezTo>
                  <a:cubicBezTo>
                    <a:pt x="1731" y="917"/>
                    <a:pt x="1098" y="957"/>
                    <a:pt x="1027" y="957"/>
                  </a:cubicBezTo>
                  <a:cubicBezTo>
                    <a:pt x="1019" y="957"/>
                    <a:pt x="1019" y="957"/>
                    <a:pt x="1019" y="957"/>
                  </a:cubicBezTo>
                  <a:cubicBezTo>
                    <a:pt x="1003" y="957"/>
                    <a:pt x="1003" y="949"/>
                    <a:pt x="1003" y="949"/>
                  </a:cubicBezTo>
                  <a:cubicBezTo>
                    <a:pt x="995" y="941"/>
                    <a:pt x="1003" y="941"/>
                    <a:pt x="1003" y="933"/>
                  </a:cubicBezTo>
                  <a:lnTo>
                    <a:pt x="1003" y="933"/>
                  </a:lnTo>
                  <a:cubicBezTo>
                    <a:pt x="1011" y="925"/>
                    <a:pt x="1003" y="901"/>
                    <a:pt x="988" y="885"/>
                  </a:cubicBezTo>
                  <a:cubicBezTo>
                    <a:pt x="988" y="878"/>
                    <a:pt x="980" y="870"/>
                    <a:pt x="988" y="862"/>
                  </a:cubicBezTo>
                  <a:cubicBezTo>
                    <a:pt x="988" y="846"/>
                    <a:pt x="1003" y="838"/>
                    <a:pt x="1011" y="838"/>
                  </a:cubicBezTo>
                  <a:cubicBezTo>
                    <a:pt x="1019" y="838"/>
                    <a:pt x="1019" y="830"/>
                    <a:pt x="1019" y="830"/>
                  </a:cubicBezTo>
                  <a:cubicBezTo>
                    <a:pt x="1027" y="814"/>
                    <a:pt x="1019" y="783"/>
                    <a:pt x="1019" y="775"/>
                  </a:cubicBezTo>
                  <a:cubicBezTo>
                    <a:pt x="1011" y="767"/>
                    <a:pt x="1011" y="759"/>
                    <a:pt x="1019" y="751"/>
                  </a:cubicBezTo>
                  <a:cubicBezTo>
                    <a:pt x="1019" y="743"/>
                    <a:pt x="1027" y="735"/>
                    <a:pt x="1035" y="735"/>
                  </a:cubicBezTo>
                  <a:cubicBezTo>
                    <a:pt x="1043" y="735"/>
                    <a:pt x="1035" y="712"/>
                    <a:pt x="1035" y="696"/>
                  </a:cubicBezTo>
                  <a:cubicBezTo>
                    <a:pt x="1035" y="688"/>
                    <a:pt x="1035" y="680"/>
                    <a:pt x="1035" y="672"/>
                  </a:cubicBezTo>
                  <a:cubicBezTo>
                    <a:pt x="1035" y="656"/>
                    <a:pt x="1059" y="648"/>
                    <a:pt x="1075" y="648"/>
                  </a:cubicBezTo>
                  <a:lnTo>
                    <a:pt x="1083" y="648"/>
                  </a:lnTo>
                  <a:cubicBezTo>
                    <a:pt x="1083" y="648"/>
                    <a:pt x="1083" y="640"/>
                    <a:pt x="1083" y="632"/>
                  </a:cubicBezTo>
                  <a:cubicBezTo>
                    <a:pt x="1083" y="625"/>
                    <a:pt x="1075" y="617"/>
                    <a:pt x="1075" y="609"/>
                  </a:cubicBezTo>
                  <a:cubicBezTo>
                    <a:pt x="1075" y="601"/>
                    <a:pt x="1075" y="593"/>
                    <a:pt x="1083" y="593"/>
                  </a:cubicBezTo>
                  <a:cubicBezTo>
                    <a:pt x="1083" y="585"/>
                    <a:pt x="1098" y="585"/>
                    <a:pt x="1106" y="585"/>
                  </a:cubicBezTo>
                  <a:cubicBezTo>
                    <a:pt x="1106" y="585"/>
                    <a:pt x="1106" y="585"/>
                    <a:pt x="1114" y="585"/>
                  </a:cubicBezTo>
                  <a:cubicBezTo>
                    <a:pt x="1122" y="585"/>
                    <a:pt x="1122" y="569"/>
                    <a:pt x="1114" y="545"/>
                  </a:cubicBezTo>
                  <a:cubicBezTo>
                    <a:pt x="1106" y="522"/>
                    <a:pt x="1122" y="522"/>
                    <a:pt x="1138" y="514"/>
                  </a:cubicBezTo>
                  <a:lnTo>
                    <a:pt x="1146" y="514"/>
                  </a:lnTo>
                  <a:cubicBezTo>
                    <a:pt x="1161" y="506"/>
                    <a:pt x="1193" y="443"/>
                    <a:pt x="1201" y="419"/>
                  </a:cubicBezTo>
                  <a:cubicBezTo>
                    <a:pt x="1201" y="403"/>
                    <a:pt x="1201" y="403"/>
                    <a:pt x="1185" y="395"/>
                  </a:cubicBezTo>
                  <a:cubicBezTo>
                    <a:pt x="1177" y="395"/>
                    <a:pt x="1161" y="387"/>
                    <a:pt x="1146" y="380"/>
                  </a:cubicBezTo>
                  <a:cubicBezTo>
                    <a:pt x="1146" y="380"/>
                    <a:pt x="1130" y="372"/>
                    <a:pt x="1138" y="364"/>
                  </a:cubicBezTo>
                  <a:cubicBezTo>
                    <a:pt x="1138" y="348"/>
                    <a:pt x="1170" y="340"/>
                    <a:pt x="1217" y="332"/>
                  </a:cubicBezTo>
                  <a:cubicBezTo>
                    <a:pt x="1225" y="332"/>
                    <a:pt x="1233" y="324"/>
                    <a:pt x="1233" y="324"/>
                  </a:cubicBezTo>
                  <a:cubicBezTo>
                    <a:pt x="1241" y="324"/>
                    <a:pt x="1241" y="324"/>
                    <a:pt x="1241" y="324"/>
                  </a:cubicBezTo>
                  <a:cubicBezTo>
                    <a:pt x="1241" y="316"/>
                    <a:pt x="1233" y="301"/>
                    <a:pt x="1201" y="292"/>
                  </a:cubicBezTo>
                  <a:cubicBezTo>
                    <a:pt x="1185" y="285"/>
                    <a:pt x="1177" y="277"/>
                    <a:pt x="1177" y="277"/>
                  </a:cubicBezTo>
                  <a:cubicBezTo>
                    <a:pt x="1177" y="269"/>
                    <a:pt x="1177" y="261"/>
                    <a:pt x="1185" y="261"/>
                  </a:cubicBezTo>
                  <a:cubicBezTo>
                    <a:pt x="1185" y="253"/>
                    <a:pt x="1185" y="253"/>
                    <a:pt x="1193" y="245"/>
                  </a:cubicBezTo>
                  <a:cubicBezTo>
                    <a:pt x="1193" y="229"/>
                    <a:pt x="1185" y="214"/>
                    <a:pt x="1177" y="214"/>
                  </a:cubicBezTo>
                  <a:cubicBezTo>
                    <a:pt x="1146" y="214"/>
                    <a:pt x="1146" y="182"/>
                    <a:pt x="1146" y="158"/>
                  </a:cubicBezTo>
                  <a:cubicBezTo>
                    <a:pt x="1146" y="150"/>
                    <a:pt x="1146" y="134"/>
                    <a:pt x="1146" y="127"/>
                  </a:cubicBezTo>
                  <a:cubicBezTo>
                    <a:pt x="1130" y="119"/>
                    <a:pt x="1146" y="103"/>
                    <a:pt x="1154" y="87"/>
                  </a:cubicBezTo>
                  <a:cubicBezTo>
                    <a:pt x="1161" y="79"/>
                    <a:pt x="1161" y="63"/>
                    <a:pt x="1161" y="55"/>
                  </a:cubicBezTo>
                  <a:lnTo>
                    <a:pt x="1154" y="48"/>
                  </a:lnTo>
                  <a:cubicBezTo>
                    <a:pt x="1146" y="40"/>
                    <a:pt x="1138" y="32"/>
                    <a:pt x="1138" y="8"/>
                  </a:cubicBezTo>
                  <a:cubicBezTo>
                    <a:pt x="7" y="40"/>
                    <a:pt x="7" y="40"/>
                    <a:pt x="7" y="40"/>
                  </a:cubicBezTo>
                  <a:cubicBezTo>
                    <a:pt x="15" y="522"/>
                    <a:pt x="15" y="522"/>
                    <a:pt x="15" y="522"/>
                  </a:cubicBezTo>
                  <a:cubicBezTo>
                    <a:pt x="23" y="530"/>
                    <a:pt x="47" y="545"/>
                    <a:pt x="63" y="561"/>
                  </a:cubicBezTo>
                  <a:cubicBezTo>
                    <a:pt x="63" y="569"/>
                    <a:pt x="71" y="577"/>
                    <a:pt x="78" y="585"/>
                  </a:cubicBezTo>
                  <a:cubicBezTo>
                    <a:pt x="94" y="601"/>
                    <a:pt x="110" y="617"/>
                    <a:pt x="118" y="640"/>
                  </a:cubicBezTo>
                  <a:cubicBezTo>
                    <a:pt x="126" y="664"/>
                    <a:pt x="126" y="680"/>
                    <a:pt x="118" y="688"/>
                  </a:cubicBezTo>
                  <a:cubicBezTo>
                    <a:pt x="118" y="696"/>
                    <a:pt x="118" y="704"/>
                    <a:pt x="110" y="712"/>
                  </a:cubicBezTo>
                  <a:cubicBezTo>
                    <a:pt x="110" y="727"/>
                    <a:pt x="118" y="727"/>
                    <a:pt x="126" y="735"/>
                  </a:cubicBezTo>
                  <a:cubicBezTo>
                    <a:pt x="134" y="735"/>
                    <a:pt x="134" y="735"/>
                    <a:pt x="142" y="743"/>
                  </a:cubicBezTo>
                  <a:cubicBezTo>
                    <a:pt x="158" y="759"/>
                    <a:pt x="181" y="783"/>
                    <a:pt x="173" y="830"/>
                  </a:cubicBezTo>
                  <a:cubicBezTo>
                    <a:pt x="173" y="854"/>
                    <a:pt x="181" y="854"/>
                    <a:pt x="189" y="862"/>
                  </a:cubicBezTo>
                  <a:cubicBezTo>
                    <a:pt x="197" y="862"/>
                    <a:pt x="213" y="862"/>
                    <a:pt x="221" y="878"/>
                  </a:cubicBezTo>
                  <a:cubicBezTo>
                    <a:pt x="237" y="909"/>
                    <a:pt x="237" y="949"/>
                    <a:pt x="237" y="972"/>
                  </a:cubicBezTo>
                  <a:cubicBezTo>
                    <a:pt x="229" y="996"/>
                    <a:pt x="229" y="1012"/>
                    <a:pt x="229" y="1028"/>
                  </a:cubicBezTo>
                  <a:cubicBezTo>
                    <a:pt x="229" y="1036"/>
                    <a:pt x="229" y="1036"/>
                    <a:pt x="237" y="1036"/>
                  </a:cubicBezTo>
                  <a:cubicBezTo>
                    <a:pt x="237" y="1051"/>
                    <a:pt x="237" y="1083"/>
                    <a:pt x="213" y="1131"/>
                  </a:cubicBezTo>
                  <a:cubicBezTo>
                    <a:pt x="205" y="1154"/>
                    <a:pt x="197" y="1154"/>
                    <a:pt x="181" y="1162"/>
                  </a:cubicBezTo>
                  <a:cubicBezTo>
                    <a:pt x="181" y="1170"/>
                    <a:pt x="173" y="1170"/>
                    <a:pt x="165" y="1186"/>
                  </a:cubicBezTo>
                  <a:cubicBezTo>
                    <a:pt x="158" y="1194"/>
                    <a:pt x="158" y="1194"/>
                    <a:pt x="158" y="1194"/>
                  </a:cubicBezTo>
                  <a:cubicBezTo>
                    <a:pt x="158" y="1202"/>
                    <a:pt x="158" y="1202"/>
                    <a:pt x="165" y="1202"/>
                  </a:cubicBezTo>
                  <a:cubicBezTo>
                    <a:pt x="173" y="1202"/>
                    <a:pt x="181" y="1210"/>
                    <a:pt x="181" y="1218"/>
                  </a:cubicBezTo>
                  <a:cubicBezTo>
                    <a:pt x="189" y="1225"/>
                    <a:pt x="189" y="1241"/>
                    <a:pt x="189" y="1249"/>
                  </a:cubicBezTo>
                  <a:cubicBezTo>
                    <a:pt x="181" y="1257"/>
                    <a:pt x="181" y="1257"/>
                    <a:pt x="173" y="1257"/>
                  </a:cubicBezTo>
                  <a:cubicBezTo>
                    <a:pt x="173" y="1257"/>
                    <a:pt x="165" y="1281"/>
                    <a:pt x="158" y="1289"/>
                  </a:cubicBezTo>
                  <a:cubicBezTo>
                    <a:pt x="158" y="1297"/>
                    <a:pt x="158" y="1297"/>
                    <a:pt x="158" y="1297"/>
                  </a:cubicBezTo>
                  <a:cubicBezTo>
                    <a:pt x="158" y="1312"/>
                    <a:pt x="165" y="1320"/>
                    <a:pt x="173" y="1336"/>
                  </a:cubicBezTo>
                  <a:cubicBezTo>
                    <a:pt x="173" y="1336"/>
                    <a:pt x="173" y="1344"/>
                    <a:pt x="181" y="1344"/>
                  </a:cubicBezTo>
                  <a:cubicBezTo>
                    <a:pt x="189" y="1368"/>
                    <a:pt x="189" y="1384"/>
                    <a:pt x="189" y="1399"/>
                  </a:cubicBezTo>
                  <a:lnTo>
                    <a:pt x="189" y="1407"/>
                  </a:lnTo>
                  <a:cubicBezTo>
                    <a:pt x="189" y="1423"/>
                    <a:pt x="181" y="1423"/>
                    <a:pt x="173" y="1431"/>
                  </a:cubicBezTo>
                  <a:cubicBezTo>
                    <a:pt x="173" y="1431"/>
                    <a:pt x="165" y="1431"/>
                    <a:pt x="165" y="1439"/>
                  </a:cubicBezTo>
                  <a:cubicBezTo>
                    <a:pt x="158" y="1447"/>
                    <a:pt x="158" y="1455"/>
                    <a:pt x="158" y="1462"/>
                  </a:cubicBezTo>
                  <a:cubicBezTo>
                    <a:pt x="158" y="1478"/>
                    <a:pt x="150" y="1486"/>
                    <a:pt x="142" y="1502"/>
                  </a:cubicBezTo>
                  <a:cubicBezTo>
                    <a:pt x="118" y="1518"/>
                    <a:pt x="110" y="1534"/>
                    <a:pt x="102" y="1549"/>
                  </a:cubicBezTo>
                  <a:cubicBezTo>
                    <a:pt x="94" y="1557"/>
                    <a:pt x="102" y="1565"/>
                    <a:pt x="110" y="1573"/>
                  </a:cubicBezTo>
                  <a:lnTo>
                    <a:pt x="110" y="1573"/>
                  </a:lnTo>
                  <a:cubicBezTo>
                    <a:pt x="126" y="1581"/>
                    <a:pt x="126" y="1589"/>
                    <a:pt x="134" y="1589"/>
                  </a:cubicBezTo>
                  <a:cubicBezTo>
                    <a:pt x="134" y="1589"/>
                    <a:pt x="142" y="1589"/>
                    <a:pt x="150" y="1581"/>
                  </a:cubicBezTo>
                  <a:cubicBezTo>
                    <a:pt x="158" y="1573"/>
                    <a:pt x="181" y="1565"/>
                    <a:pt x="213" y="1565"/>
                  </a:cubicBezTo>
                  <a:cubicBezTo>
                    <a:pt x="229" y="1565"/>
                    <a:pt x="244" y="1565"/>
                    <a:pt x="253" y="1565"/>
                  </a:cubicBezTo>
                  <a:cubicBezTo>
                    <a:pt x="284" y="1565"/>
                    <a:pt x="316" y="1565"/>
                    <a:pt x="316" y="1557"/>
                  </a:cubicBezTo>
                  <a:cubicBezTo>
                    <a:pt x="324" y="1542"/>
                    <a:pt x="308" y="1518"/>
                    <a:pt x="308" y="1510"/>
                  </a:cubicBezTo>
                  <a:cubicBezTo>
                    <a:pt x="300" y="1510"/>
                    <a:pt x="300" y="1510"/>
                    <a:pt x="300" y="1510"/>
                  </a:cubicBezTo>
                  <a:cubicBezTo>
                    <a:pt x="300" y="1502"/>
                    <a:pt x="308" y="1502"/>
                    <a:pt x="308" y="1502"/>
                  </a:cubicBezTo>
                  <a:cubicBezTo>
                    <a:pt x="316" y="1502"/>
                    <a:pt x="324" y="1502"/>
                    <a:pt x="324" y="1494"/>
                  </a:cubicBezTo>
                  <a:cubicBezTo>
                    <a:pt x="324" y="1486"/>
                    <a:pt x="324" y="1478"/>
                    <a:pt x="324" y="1478"/>
                  </a:cubicBezTo>
                  <a:cubicBezTo>
                    <a:pt x="324" y="1471"/>
                    <a:pt x="324" y="1462"/>
                    <a:pt x="324" y="1455"/>
                  </a:cubicBezTo>
                  <a:cubicBezTo>
                    <a:pt x="324" y="1447"/>
                    <a:pt x="324" y="1447"/>
                    <a:pt x="324" y="1439"/>
                  </a:cubicBezTo>
                  <a:cubicBezTo>
                    <a:pt x="331" y="1431"/>
                    <a:pt x="331" y="1423"/>
                    <a:pt x="339" y="1423"/>
                  </a:cubicBezTo>
                  <a:cubicBezTo>
                    <a:pt x="347" y="1423"/>
                    <a:pt x="347" y="1423"/>
                    <a:pt x="355" y="1431"/>
                  </a:cubicBezTo>
                  <a:cubicBezTo>
                    <a:pt x="355" y="1455"/>
                    <a:pt x="363" y="1462"/>
                    <a:pt x="371" y="1471"/>
                  </a:cubicBezTo>
                  <a:cubicBezTo>
                    <a:pt x="371" y="1471"/>
                    <a:pt x="371" y="1471"/>
                    <a:pt x="379" y="1478"/>
                  </a:cubicBezTo>
                  <a:cubicBezTo>
                    <a:pt x="379" y="1478"/>
                    <a:pt x="379" y="1486"/>
                    <a:pt x="379" y="1494"/>
                  </a:cubicBezTo>
                  <a:cubicBezTo>
                    <a:pt x="371" y="1502"/>
                    <a:pt x="371" y="1502"/>
                    <a:pt x="363" y="1502"/>
                  </a:cubicBezTo>
                  <a:cubicBezTo>
                    <a:pt x="355" y="1502"/>
                    <a:pt x="355" y="1502"/>
                    <a:pt x="355" y="1502"/>
                  </a:cubicBezTo>
                  <a:cubicBezTo>
                    <a:pt x="347" y="1510"/>
                    <a:pt x="339" y="1510"/>
                    <a:pt x="339" y="1510"/>
                  </a:cubicBezTo>
                  <a:cubicBezTo>
                    <a:pt x="339" y="1510"/>
                    <a:pt x="339" y="1518"/>
                    <a:pt x="339" y="1526"/>
                  </a:cubicBezTo>
                  <a:cubicBezTo>
                    <a:pt x="347" y="1534"/>
                    <a:pt x="347" y="1542"/>
                    <a:pt x="347" y="1549"/>
                  </a:cubicBezTo>
                  <a:cubicBezTo>
                    <a:pt x="347" y="1549"/>
                    <a:pt x="347" y="1549"/>
                    <a:pt x="355" y="1549"/>
                  </a:cubicBezTo>
                  <a:cubicBezTo>
                    <a:pt x="379" y="1557"/>
                    <a:pt x="561" y="1605"/>
                    <a:pt x="592" y="1621"/>
                  </a:cubicBezTo>
                  <a:cubicBezTo>
                    <a:pt x="608" y="1637"/>
                    <a:pt x="671" y="1644"/>
                    <a:pt x="727" y="1644"/>
                  </a:cubicBezTo>
                  <a:cubicBezTo>
                    <a:pt x="782" y="1644"/>
                    <a:pt x="821" y="1637"/>
                    <a:pt x="837" y="1621"/>
                  </a:cubicBezTo>
                  <a:cubicBezTo>
                    <a:pt x="845" y="1613"/>
                    <a:pt x="845" y="1605"/>
                    <a:pt x="845" y="1597"/>
                  </a:cubicBezTo>
                  <a:cubicBezTo>
                    <a:pt x="837" y="1557"/>
                    <a:pt x="821" y="1557"/>
                    <a:pt x="821" y="1549"/>
                  </a:cubicBezTo>
                  <a:cubicBezTo>
                    <a:pt x="814" y="1549"/>
                    <a:pt x="814" y="1549"/>
                    <a:pt x="814" y="1549"/>
                  </a:cubicBezTo>
                  <a:cubicBezTo>
                    <a:pt x="814" y="1542"/>
                    <a:pt x="814" y="1542"/>
                    <a:pt x="821" y="1542"/>
                  </a:cubicBezTo>
                  <a:cubicBezTo>
                    <a:pt x="821" y="1542"/>
                    <a:pt x="830" y="1542"/>
                    <a:pt x="830" y="1534"/>
                  </a:cubicBezTo>
                  <a:cubicBezTo>
                    <a:pt x="853" y="1526"/>
                    <a:pt x="861" y="1526"/>
                    <a:pt x="869" y="1526"/>
                  </a:cubicBezTo>
                  <a:cubicBezTo>
                    <a:pt x="869" y="1526"/>
                    <a:pt x="877" y="1526"/>
                    <a:pt x="885" y="1518"/>
                  </a:cubicBezTo>
                  <a:cubicBezTo>
                    <a:pt x="893" y="1510"/>
                    <a:pt x="908" y="1502"/>
                    <a:pt x="924" y="1502"/>
                  </a:cubicBezTo>
                  <a:cubicBezTo>
                    <a:pt x="932" y="1502"/>
                    <a:pt x="940" y="1502"/>
                    <a:pt x="940" y="1518"/>
                  </a:cubicBezTo>
                  <a:cubicBezTo>
                    <a:pt x="940" y="1534"/>
                    <a:pt x="940" y="1557"/>
                    <a:pt x="948" y="1557"/>
                  </a:cubicBezTo>
                  <a:lnTo>
                    <a:pt x="956" y="1557"/>
                  </a:lnTo>
                  <a:cubicBezTo>
                    <a:pt x="964" y="1549"/>
                    <a:pt x="972" y="1542"/>
                    <a:pt x="972" y="1534"/>
                  </a:cubicBezTo>
                  <a:cubicBezTo>
                    <a:pt x="972" y="1526"/>
                    <a:pt x="980" y="1526"/>
                    <a:pt x="980" y="1526"/>
                  </a:cubicBezTo>
                  <a:cubicBezTo>
                    <a:pt x="988" y="1526"/>
                    <a:pt x="995" y="1526"/>
                    <a:pt x="1003" y="1534"/>
                  </a:cubicBezTo>
                  <a:cubicBezTo>
                    <a:pt x="1011" y="1534"/>
                    <a:pt x="1019" y="1542"/>
                    <a:pt x="1019" y="1542"/>
                  </a:cubicBezTo>
                  <a:cubicBezTo>
                    <a:pt x="1043" y="1557"/>
                    <a:pt x="1051" y="1565"/>
                    <a:pt x="1059" y="1589"/>
                  </a:cubicBezTo>
                  <a:cubicBezTo>
                    <a:pt x="1067" y="1621"/>
                    <a:pt x="1067" y="1628"/>
                    <a:pt x="1090" y="1628"/>
                  </a:cubicBezTo>
                  <a:cubicBezTo>
                    <a:pt x="1114" y="1628"/>
                    <a:pt x="1161" y="1644"/>
                    <a:pt x="1177" y="1652"/>
                  </a:cubicBezTo>
                  <a:cubicBezTo>
                    <a:pt x="1193" y="1660"/>
                    <a:pt x="1201" y="1660"/>
                    <a:pt x="1217" y="1676"/>
                  </a:cubicBezTo>
                  <a:cubicBezTo>
                    <a:pt x="1233" y="1684"/>
                    <a:pt x="1233" y="1692"/>
                    <a:pt x="1233" y="1700"/>
                  </a:cubicBezTo>
                  <a:cubicBezTo>
                    <a:pt x="1225" y="1708"/>
                    <a:pt x="1217" y="1715"/>
                    <a:pt x="1209" y="1715"/>
                  </a:cubicBezTo>
                  <a:cubicBezTo>
                    <a:pt x="1193" y="1715"/>
                    <a:pt x="1177" y="1715"/>
                    <a:pt x="1177" y="1715"/>
                  </a:cubicBezTo>
                  <a:cubicBezTo>
                    <a:pt x="1177" y="1724"/>
                    <a:pt x="1177" y="1724"/>
                    <a:pt x="1177" y="1731"/>
                  </a:cubicBezTo>
                  <a:cubicBezTo>
                    <a:pt x="1177" y="1731"/>
                    <a:pt x="1177" y="1739"/>
                    <a:pt x="1185" y="1739"/>
                  </a:cubicBezTo>
                  <a:cubicBezTo>
                    <a:pt x="1193" y="1755"/>
                    <a:pt x="1193" y="1763"/>
                    <a:pt x="1217" y="1771"/>
                  </a:cubicBezTo>
                  <a:cubicBezTo>
                    <a:pt x="1225" y="1771"/>
                    <a:pt x="1241" y="1771"/>
                    <a:pt x="1248" y="1771"/>
                  </a:cubicBezTo>
                  <a:lnTo>
                    <a:pt x="1256" y="1763"/>
                  </a:lnTo>
                  <a:cubicBezTo>
                    <a:pt x="1264" y="1763"/>
                    <a:pt x="1272" y="1771"/>
                    <a:pt x="1288" y="1771"/>
                  </a:cubicBezTo>
                  <a:cubicBezTo>
                    <a:pt x="1304" y="1779"/>
                    <a:pt x="1304" y="1779"/>
                    <a:pt x="1312" y="1787"/>
                  </a:cubicBezTo>
                  <a:cubicBezTo>
                    <a:pt x="1312" y="1795"/>
                    <a:pt x="1320" y="1795"/>
                    <a:pt x="1343" y="1802"/>
                  </a:cubicBezTo>
                  <a:cubicBezTo>
                    <a:pt x="1359" y="1802"/>
                    <a:pt x="1391" y="1810"/>
                    <a:pt x="1414" y="1810"/>
                  </a:cubicBezTo>
                  <a:cubicBezTo>
                    <a:pt x="1438" y="1810"/>
                    <a:pt x="1454" y="1802"/>
                    <a:pt x="1454" y="1795"/>
                  </a:cubicBezTo>
                  <a:cubicBezTo>
                    <a:pt x="1462" y="1787"/>
                    <a:pt x="1462" y="1771"/>
                    <a:pt x="1454" y="1763"/>
                  </a:cubicBezTo>
                  <a:cubicBezTo>
                    <a:pt x="1454" y="1747"/>
                    <a:pt x="1454" y="1739"/>
                    <a:pt x="1462" y="1731"/>
                  </a:cubicBezTo>
                  <a:cubicBezTo>
                    <a:pt x="1478" y="1715"/>
                    <a:pt x="1501" y="1715"/>
                    <a:pt x="1517" y="1715"/>
                  </a:cubicBezTo>
                  <a:cubicBezTo>
                    <a:pt x="1533" y="1715"/>
                    <a:pt x="1557" y="1715"/>
                    <a:pt x="1565" y="1724"/>
                  </a:cubicBezTo>
                  <a:cubicBezTo>
                    <a:pt x="1565" y="1731"/>
                    <a:pt x="1573" y="1739"/>
                    <a:pt x="1581" y="1739"/>
                  </a:cubicBezTo>
                  <a:lnTo>
                    <a:pt x="1588" y="1739"/>
                  </a:lnTo>
                  <a:cubicBezTo>
                    <a:pt x="1596" y="1731"/>
                    <a:pt x="1604" y="1731"/>
                    <a:pt x="1604" y="1731"/>
                  </a:cubicBezTo>
                  <a:cubicBezTo>
                    <a:pt x="1612" y="1731"/>
                    <a:pt x="1612" y="1731"/>
                    <a:pt x="1612" y="1731"/>
                  </a:cubicBezTo>
                  <a:cubicBezTo>
                    <a:pt x="1612" y="1739"/>
                    <a:pt x="1620" y="1739"/>
                    <a:pt x="1612" y="1755"/>
                  </a:cubicBezTo>
                  <a:cubicBezTo>
                    <a:pt x="1612" y="1755"/>
                    <a:pt x="1612" y="1763"/>
                    <a:pt x="1612" y="1771"/>
                  </a:cubicBezTo>
                  <a:cubicBezTo>
                    <a:pt x="1604" y="1779"/>
                    <a:pt x="1604" y="1787"/>
                    <a:pt x="1604" y="1795"/>
                  </a:cubicBezTo>
                  <a:cubicBezTo>
                    <a:pt x="1612" y="1795"/>
                    <a:pt x="1612" y="1795"/>
                    <a:pt x="1620" y="1802"/>
                  </a:cubicBezTo>
                  <a:cubicBezTo>
                    <a:pt x="1620" y="1802"/>
                    <a:pt x="1628" y="1802"/>
                    <a:pt x="1636" y="1802"/>
                  </a:cubicBezTo>
                  <a:cubicBezTo>
                    <a:pt x="1644" y="1810"/>
                    <a:pt x="1652" y="1810"/>
                    <a:pt x="1660" y="1810"/>
                  </a:cubicBezTo>
                  <a:cubicBezTo>
                    <a:pt x="1667" y="1810"/>
                    <a:pt x="1675" y="1810"/>
                    <a:pt x="1675" y="1787"/>
                  </a:cubicBezTo>
                  <a:cubicBezTo>
                    <a:pt x="1683" y="1779"/>
                    <a:pt x="1683" y="1763"/>
                    <a:pt x="1683" y="1755"/>
                  </a:cubicBezTo>
                  <a:cubicBezTo>
                    <a:pt x="1683" y="1731"/>
                    <a:pt x="1691" y="1715"/>
                    <a:pt x="1699" y="1708"/>
                  </a:cubicBezTo>
                  <a:lnTo>
                    <a:pt x="1699" y="1708"/>
                  </a:lnTo>
                  <a:cubicBezTo>
                    <a:pt x="1707" y="1692"/>
                    <a:pt x="1707" y="1692"/>
                    <a:pt x="1699" y="1668"/>
                  </a:cubicBezTo>
                  <a:cubicBezTo>
                    <a:pt x="1691" y="1652"/>
                    <a:pt x="1691" y="1652"/>
                    <a:pt x="1675" y="1644"/>
                  </a:cubicBezTo>
                  <a:cubicBezTo>
                    <a:pt x="1675" y="1644"/>
                    <a:pt x="1667" y="1637"/>
                    <a:pt x="1660" y="1637"/>
                  </a:cubicBezTo>
                  <a:cubicBezTo>
                    <a:pt x="1636" y="1621"/>
                    <a:pt x="1612" y="1597"/>
                    <a:pt x="1620" y="1589"/>
                  </a:cubicBezTo>
                  <a:cubicBezTo>
                    <a:pt x="1620" y="1581"/>
                    <a:pt x="1620" y="1581"/>
                    <a:pt x="1628" y="1581"/>
                  </a:cubicBezTo>
                  <a:cubicBezTo>
                    <a:pt x="1628" y="1581"/>
                    <a:pt x="1628" y="1581"/>
                    <a:pt x="1636" y="1581"/>
                  </a:cubicBezTo>
                  <a:cubicBezTo>
                    <a:pt x="1652" y="1581"/>
                    <a:pt x="1652" y="1589"/>
                    <a:pt x="1667" y="1589"/>
                  </a:cubicBezTo>
                  <a:cubicBezTo>
                    <a:pt x="1675" y="1597"/>
                    <a:pt x="1683" y="1597"/>
                    <a:pt x="1691" y="1605"/>
                  </a:cubicBezTo>
                  <a:cubicBezTo>
                    <a:pt x="1715" y="1605"/>
                    <a:pt x="1731" y="1613"/>
                    <a:pt x="1739" y="1613"/>
                  </a:cubicBezTo>
                  <a:cubicBezTo>
                    <a:pt x="1754" y="1621"/>
                    <a:pt x="1770" y="1621"/>
                    <a:pt x="1778" y="1628"/>
                  </a:cubicBezTo>
                  <a:cubicBezTo>
                    <a:pt x="1794" y="1637"/>
                    <a:pt x="1810" y="1652"/>
                    <a:pt x="1810" y="1660"/>
                  </a:cubicBezTo>
                  <a:cubicBezTo>
                    <a:pt x="1810" y="1668"/>
                    <a:pt x="1810" y="1668"/>
                    <a:pt x="1802" y="1676"/>
                  </a:cubicBezTo>
                  <a:cubicBezTo>
                    <a:pt x="1786" y="1676"/>
                    <a:pt x="1786" y="1676"/>
                    <a:pt x="1786" y="1676"/>
                  </a:cubicBezTo>
                  <a:cubicBezTo>
                    <a:pt x="1786" y="1676"/>
                    <a:pt x="1786" y="1684"/>
                    <a:pt x="1794" y="1684"/>
                  </a:cubicBezTo>
                  <a:cubicBezTo>
                    <a:pt x="1802" y="1684"/>
                    <a:pt x="1818" y="1684"/>
                    <a:pt x="1826" y="1684"/>
                  </a:cubicBezTo>
                  <a:cubicBezTo>
                    <a:pt x="1834" y="1684"/>
                    <a:pt x="1834" y="1676"/>
                    <a:pt x="1841" y="1676"/>
                  </a:cubicBezTo>
                  <a:cubicBezTo>
                    <a:pt x="1841" y="1676"/>
                    <a:pt x="1849" y="1684"/>
                    <a:pt x="1857" y="1684"/>
                  </a:cubicBezTo>
                  <a:cubicBezTo>
                    <a:pt x="1857" y="1692"/>
                    <a:pt x="1857" y="1700"/>
                    <a:pt x="1857" y="1700"/>
                  </a:cubicBezTo>
                  <a:cubicBezTo>
                    <a:pt x="1857" y="1708"/>
                    <a:pt x="1857" y="1715"/>
                    <a:pt x="1873" y="1715"/>
                  </a:cubicBezTo>
                  <a:cubicBezTo>
                    <a:pt x="1881" y="1724"/>
                    <a:pt x="1905" y="1715"/>
                    <a:pt x="1913" y="1708"/>
                  </a:cubicBezTo>
                  <a:cubicBezTo>
                    <a:pt x="1920" y="1708"/>
                    <a:pt x="1928" y="1708"/>
                    <a:pt x="1936" y="1708"/>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962" name="Freeform 508"/>
            <p:cNvSpPr>
              <a:spLocks noChangeArrowheads="1"/>
            </p:cNvSpPr>
            <p:nvPr/>
          </p:nvSpPr>
          <p:spPr bwMode="auto">
            <a:xfrm>
              <a:off x="17290669" y="4449747"/>
              <a:ext cx="1289534" cy="1463482"/>
            </a:xfrm>
            <a:custGeom>
              <a:avLst/>
              <a:gdLst>
                <a:gd name="T0" fmla="*/ 2055 w 2451"/>
                <a:gd name="T1" fmla="*/ 2712 h 2784"/>
                <a:gd name="T2" fmla="*/ 2055 w 2451"/>
                <a:gd name="T3" fmla="*/ 2712 h 2784"/>
                <a:gd name="T4" fmla="*/ 2023 w 2451"/>
                <a:gd name="T5" fmla="*/ 2601 h 2784"/>
                <a:gd name="T6" fmla="*/ 1936 w 2451"/>
                <a:gd name="T7" fmla="*/ 2475 h 2784"/>
                <a:gd name="T8" fmla="*/ 1778 w 2451"/>
                <a:gd name="T9" fmla="*/ 2316 h 2784"/>
                <a:gd name="T10" fmla="*/ 1691 w 2451"/>
                <a:gd name="T11" fmla="*/ 2293 h 2784"/>
                <a:gd name="T12" fmla="*/ 1659 w 2451"/>
                <a:gd name="T13" fmla="*/ 2277 h 2784"/>
                <a:gd name="T14" fmla="*/ 1596 w 2451"/>
                <a:gd name="T15" fmla="*/ 2229 h 2784"/>
                <a:gd name="T16" fmla="*/ 1509 w 2451"/>
                <a:gd name="T17" fmla="*/ 2174 h 2784"/>
                <a:gd name="T18" fmla="*/ 1470 w 2451"/>
                <a:gd name="T19" fmla="*/ 2071 h 2784"/>
                <a:gd name="T20" fmla="*/ 1494 w 2451"/>
                <a:gd name="T21" fmla="*/ 1969 h 2784"/>
                <a:gd name="T22" fmla="*/ 1494 w 2451"/>
                <a:gd name="T23" fmla="*/ 1889 h 2784"/>
                <a:gd name="T24" fmla="*/ 1485 w 2451"/>
                <a:gd name="T25" fmla="*/ 1787 h 2784"/>
                <a:gd name="T26" fmla="*/ 1438 w 2451"/>
                <a:gd name="T27" fmla="*/ 1724 h 2784"/>
                <a:gd name="T28" fmla="*/ 1485 w 2451"/>
                <a:gd name="T29" fmla="*/ 1613 h 2784"/>
                <a:gd name="T30" fmla="*/ 1612 w 2451"/>
                <a:gd name="T31" fmla="*/ 1542 h 2784"/>
                <a:gd name="T32" fmla="*/ 1612 w 2451"/>
                <a:gd name="T33" fmla="*/ 1360 h 2784"/>
                <a:gd name="T34" fmla="*/ 1604 w 2451"/>
                <a:gd name="T35" fmla="*/ 1249 h 2784"/>
                <a:gd name="T36" fmla="*/ 1675 w 2451"/>
                <a:gd name="T37" fmla="*/ 1186 h 2784"/>
                <a:gd name="T38" fmla="*/ 1691 w 2451"/>
                <a:gd name="T39" fmla="*/ 1154 h 2784"/>
                <a:gd name="T40" fmla="*/ 2071 w 2451"/>
                <a:gd name="T41" fmla="*/ 791 h 2784"/>
                <a:gd name="T42" fmla="*/ 2268 w 2451"/>
                <a:gd name="T43" fmla="*/ 672 h 2784"/>
                <a:gd name="T44" fmla="*/ 2450 w 2451"/>
                <a:gd name="T45" fmla="*/ 570 h 2784"/>
                <a:gd name="T46" fmla="*/ 2339 w 2451"/>
                <a:gd name="T47" fmla="*/ 577 h 2784"/>
                <a:gd name="T48" fmla="*/ 2268 w 2451"/>
                <a:gd name="T49" fmla="*/ 522 h 2784"/>
                <a:gd name="T50" fmla="*/ 2110 w 2451"/>
                <a:gd name="T51" fmla="*/ 546 h 2784"/>
                <a:gd name="T52" fmla="*/ 2062 w 2451"/>
                <a:gd name="T53" fmla="*/ 546 h 2784"/>
                <a:gd name="T54" fmla="*/ 2007 w 2451"/>
                <a:gd name="T55" fmla="*/ 475 h 2784"/>
                <a:gd name="T56" fmla="*/ 1865 w 2451"/>
                <a:gd name="T57" fmla="*/ 601 h 2784"/>
                <a:gd name="T58" fmla="*/ 1731 w 2451"/>
                <a:gd name="T59" fmla="*/ 538 h 2784"/>
                <a:gd name="T60" fmla="*/ 1620 w 2451"/>
                <a:gd name="T61" fmla="*/ 443 h 2784"/>
                <a:gd name="T62" fmla="*/ 1565 w 2451"/>
                <a:gd name="T63" fmla="*/ 506 h 2784"/>
                <a:gd name="T64" fmla="*/ 1501 w 2451"/>
                <a:gd name="T65" fmla="*/ 435 h 2784"/>
                <a:gd name="T66" fmla="*/ 1351 w 2451"/>
                <a:gd name="T67" fmla="*/ 332 h 2784"/>
                <a:gd name="T68" fmla="*/ 1154 w 2451"/>
                <a:gd name="T69" fmla="*/ 395 h 2784"/>
                <a:gd name="T70" fmla="*/ 1066 w 2451"/>
                <a:gd name="T71" fmla="*/ 388 h 2784"/>
                <a:gd name="T72" fmla="*/ 956 w 2451"/>
                <a:gd name="T73" fmla="*/ 356 h 2784"/>
                <a:gd name="T74" fmla="*/ 901 w 2451"/>
                <a:gd name="T75" fmla="*/ 332 h 2784"/>
                <a:gd name="T76" fmla="*/ 806 w 2451"/>
                <a:gd name="T77" fmla="*/ 301 h 2784"/>
                <a:gd name="T78" fmla="*/ 790 w 2451"/>
                <a:gd name="T79" fmla="*/ 166 h 2784"/>
                <a:gd name="T80" fmla="*/ 766 w 2451"/>
                <a:gd name="T81" fmla="*/ 48 h 2784"/>
                <a:gd name="T82" fmla="*/ 679 w 2451"/>
                <a:gd name="T83" fmla="*/ 0 h 2784"/>
                <a:gd name="T84" fmla="*/ 648 w 2451"/>
                <a:gd name="T85" fmla="*/ 119 h 2784"/>
                <a:gd name="T86" fmla="*/ 632 w 2451"/>
                <a:gd name="T87" fmla="*/ 151 h 2784"/>
                <a:gd name="T88" fmla="*/ 0 w 2451"/>
                <a:gd name="T89" fmla="*/ 182 h 2784"/>
                <a:gd name="T90" fmla="*/ 32 w 2451"/>
                <a:gd name="T91" fmla="*/ 293 h 2784"/>
                <a:gd name="T92" fmla="*/ 48 w 2451"/>
                <a:gd name="T93" fmla="*/ 372 h 2784"/>
                <a:gd name="T94" fmla="*/ 32 w 2451"/>
                <a:gd name="T95" fmla="*/ 585 h 2784"/>
                <a:gd name="T96" fmla="*/ 119 w 2451"/>
                <a:gd name="T97" fmla="*/ 830 h 2784"/>
                <a:gd name="T98" fmla="*/ 119 w 2451"/>
                <a:gd name="T99" fmla="*/ 1012 h 2784"/>
                <a:gd name="T100" fmla="*/ 127 w 2451"/>
                <a:gd name="T101" fmla="*/ 1162 h 2784"/>
                <a:gd name="T102" fmla="*/ 158 w 2451"/>
                <a:gd name="T103" fmla="*/ 1384 h 2784"/>
                <a:gd name="T104" fmla="*/ 205 w 2451"/>
                <a:gd name="T105" fmla="*/ 1439 h 2784"/>
                <a:gd name="T106" fmla="*/ 213 w 2451"/>
                <a:gd name="T107" fmla="*/ 1605 h 2784"/>
                <a:gd name="T108" fmla="*/ 158 w 2451"/>
                <a:gd name="T109" fmla="*/ 1739 h 2784"/>
                <a:gd name="T110" fmla="*/ 135 w 2451"/>
                <a:gd name="T111" fmla="*/ 1803 h 2784"/>
                <a:gd name="T112" fmla="*/ 158 w 2451"/>
                <a:gd name="T113" fmla="*/ 1858 h 2784"/>
                <a:gd name="T114" fmla="*/ 205 w 2451"/>
                <a:gd name="T115" fmla="*/ 1898 h 2784"/>
                <a:gd name="T116" fmla="*/ 260 w 2451"/>
                <a:gd name="T117" fmla="*/ 1913 h 2784"/>
                <a:gd name="T118" fmla="*/ 260 w 2451"/>
                <a:gd name="T119" fmla="*/ 2767 h 2784"/>
                <a:gd name="T120" fmla="*/ 2055 w 2451"/>
                <a:gd name="T121" fmla="*/ 2712 h 2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51" h="2784">
                  <a:moveTo>
                    <a:pt x="2055" y="2712"/>
                  </a:moveTo>
                  <a:lnTo>
                    <a:pt x="2055" y="2712"/>
                  </a:lnTo>
                  <a:cubicBezTo>
                    <a:pt x="2039" y="2680"/>
                    <a:pt x="2023" y="2641"/>
                    <a:pt x="2023" y="2601"/>
                  </a:cubicBezTo>
                  <a:cubicBezTo>
                    <a:pt x="2031" y="2538"/>
                    <a:pt x="1968" y="2475"/>
                    <a:pt x="1936" y="2475"/>
                  </a:cubicBezTo>
                  <a:cubicBezTo>
                    <a:pt x="1905" y="2467"/>
                    <a:pt x="1841" y="2380"/>
                    <a:pt x="1778" y="2316"/>
                  </a:cubicBezTo>
                  <a:cubicBezTo>
                    <a:pt x="1746" y="2285"/>
                    <a:pt x="1715" y="2293"/>
                    <a:pt x="1691" y="2293"/>
                  </a:cubicBezTo>
                  <a:cubicBezTo>
                    <a:pt x="1675" y="2293"/>
                    <a:pt x="1667" y="2293"/>
                    <a:pt x="1659" y="2277"/>
                  </a:cubicBezTo>
                  <a:cubicBezTo>
                    <a:pt x="1651" y="2238"/>
                    <a:pt x="1628" y="2253"/>
                    <a:pt x="1596" y="2229"/>
                  </a:cubicBezTo>
                  <a:cubicBezTo>
                    <a:pt x="1572" y="2214"/>
                    <a:pt x="1525" y="2214"/>
                    <a:pt x="1509" y="2174"/>
                  </a:cubicBezTo>
                  <a:cubicBezTo>
                    <a:pt x="1501" y="2143"/>
                    <a:pt x="1454" y="2143"/>
                    <a:pt x="1470" y="2071"/>
                  </a:cubicBezTo>
                  <a:cubicBezTo>
                    <a:pt x="1494" y="2008"/>
                    <a:pt x="1494" y="2016"/>
                    <a:pt x="1494" y="1969"/>
                  </a:cubicBezTo>
                  <a:cubicBezTo>
                    <a:pt x="1485" y="1929"/>
                    <a:pt x="1470" y="1921"/>
                    <a:pt x="1494" y="1889"/>
                  </a:cubicBezTo>
                  <a:cubicBezTo>
                    <a:pt x="1525" y="1866"/>
                    <a:pt x="1517" y="1811"/>
                    <a:pt x="1485" y="1787"/>
                  </a:cubicBezTo>
                  <a:cubicBezTo>
                    <a:pt x="1454" y="1771"/>
                    <a:pt x="1406" y="1771"/>
                    <a:pt x="1438" y="1724"/>
                  </a:cubicBezTo>
                  <a:cubicBezTo>
                    <a:pt x="1470" y="1668"/>
                    <a:pt x="1446" y="1652"/>
                    <a:pt x="1485" y="1613"/>
                  </a:cubicBezTo>
                  <a:cubicBezTo>
                    <a:pt x="1533" y="1581"/>
                    <a:pt x="1580" y="1597"/>
                    <a:pt x="1612" y="1542"/>
                  </a:cubicBezTo>
                  <a:cubicBezTo>
                    <a:pt x="1651" y="1487"/>
                    <a:pt x="1620" y="1399"/>
                    <a:pt x="1612" y="1360"/>
                  </a:cubicBezTo>
                  <a:cubicBezTo>
                    <a:pt x="1612" y="1321"/>
                    <a:pt x="1588" y="1257"/>
                    <a:pt x="1604" y="1249"/>
                  </a:cubicBezTo>
                  <a:cubicBezTo>
                    <a:pt x="1620" y="1249"/>
                    <a:pt x="1675" y="1186"/>
                    <a:pt x="1675" y="1186"/>
                  </a:cubicBezTo>
                  <a:cubicBezTo>
                    <a:pt x="1667" y="1178"/>
                    <a:pt x="1667" y="1178"/>
                    <a:pt x="1691" y="1154"/>
                  </a:cubicBezTo>
                  <a:cubicBezTo>
                    <a:pt x="1731" y="1131"/>
                    <a:pt x="2039" y="862"/>
                    <a:pt x="2071" y="791"/>
                  </a:cubicBezTo>
                  <a:cubicBezTo>
                    <a:pt x="2102" y="728"/>
                    <a:pt x="2205" y="696"/>
                    <a:pt x="2268" y="672"/>
                  </a:cubicBezTo>
                  <a:cubicBezTo>
                    <a:pt x="2300" y="664"/>
                    <a:pt x="2379" y="633"/>
                    <a:pt x="2450" y="570"/>
                  </a:cubicBezTo>
                  <a:cubicBezTo>
                    <a:pt x="2411" y="570"/>
                    <a:pt x="2363" y="577"/>
                    <a:pt x="2339" y="577"/>
                  </a:cubicBezTo>
                  <a:cubicBezTo>
                    <a:pt x="2316" y="577"/>
                    <a:pt x="2300" y="538"/>
                    <a:pt x="2268" y="522"/>
                  </a:cubicBezTo>
                  <a:cubicBezTo>
                    <a:pt x="2244" y="506"/>
                    <a:pt x="2142" y="538"/>
                    <a:pt x="2110" y="546"/>
                  </a:cubicBezTo>
                  <a:cubicBezTo>
                    <a:pt x="2078" y="554"/>
                    <a:pt x="2062" y="570"/>
                    <a:pt x="2062" y="546"/>
                  </a:cubicBezTo>
                  <a:cubicBezTo>
                    <a:pt x="2055" y="522"/>
                    <a:pt x="2039" y="490"/>
                    <a:pt x="2007" y="475"/>
                  </a:cubicBezTo>
                  <a:cubicBezTo>
                    <a:pt x="1976" y="451"/>
                    <a:pt x="1896" y="570"/>
                    <a:pt x="1865" y="601"/>
                  </a:cubicBezTo>
                  <a:cubicBezTo>
                    <a:pt x="1825" y="633"/>
                    <a:pt x="1754" y="577"/>
                    <a:pt x="1731" y="538"/>
                  </a:cubicBezTo>
                  <a:cubicBezTo>
                    <a:pt x="1707" y="498"/>
                    <a:pt x="1644" y="459"/>
                    <a:pt x="1620" y="443"/>
                  </a:cubicBezTo>
                  <a:cubicBezTo>
                    <a:pt x="1596" y="427"/>
                    <a:pt x="1596" y="498"/>
                    <a:pt x="1565" y="506"/>
                  </a:cubicBezTo>
                  <a:cubicBezTo>
                    <a:pt x="1533" y="514"/>
                    <a:pt x="1525" y="482"/>
                    <a:pt x="1501" y="435"/>
                  </a:cubicBezTo>
                  <a:cubicBezTo>
                    <a:pt x="1478" y="388"/>
                    <a:pt x="1422" y="364"/>
                    <a:pt x="1351" y="332"/>
                  </a:cubicBezTo>
                  <a:cubicBezTo>
                    <a:pt x="1280" y="301"/>
                    <a:pt x="1193" y="364"/>
                    <a:pt x="1154" y="395"/>
                  </a:cubicBezTo>
                  <a:cubicBezTo>
                    <a:pt x="1114" y="419"/>
                    <a:pt x="1090" y="427"/>
                    <a:pt x="1066" y="388"/>
                  </a:cubicBezTo>
                  <a:cubicBezTo>
                    <a:pt x="1043" y="356"/>
                    <a:pt x="972" y="364"/>
                    <a:pt x="956" y="356"/>
                  </a:cubicBezTo>
                  <a:cubicBezTo>
                    <a:pt x="932" y="348"/>
                    <a:pt x="956" y="309"/>
                    <a:pt x="901" y="332"/>
                  </a:cubicBezTo>
                  <a:cubicBezTo>
                    <a:pt x="845" y="356"/>
                    <a:pt x="837" y="324"/>
                    <a:pt x="806" y="301"/>
                  </a:cubicBezTo>
                  <a:cubicBezTo>
                    <a:pt x="766" y="285"/>
                    <a:pt x="806" y="182"/>
                    <a:pt x="790" y="166"/>
                  </a:cubicBezTo>
                  <a:cubicBezTo>
                    <a:pt x="782" y="151"/>
                    <a:pt x="766" y="87"/>
                    <a:pt x="766" y="48"/>
                  </a:cubicBezTo>
                  <a:cubicBezTo>
                    <a:pt x="758" y="16"/>
                    <a:pt x="719" y="0"/>
                    <a:pt x="679" y="0"/>
                  </a:cubicBezTo>
                  <a:cubicBezTo>
                    <a:pt x="640" y="0"/>
                    <a:pt x="648" y="79"/>
                    <a:pt x="648" y="119"/>
                  </a:cubicBezTo>
                  <a:cubicBezTo>
                    <a:pt x="655" y="151"/>
                    <a:pt x="632" y="151"/>
                    <a:pt x="632" y="151"/>
                  </a:cubicBezTo>
                  <a:cubicBezTo>
                    <a:pt x="426" y="166"/>
                    <a:pt x="213" y="174"/>
                    <a:pt x="0" y="182"/>
                  </a:cubicBezTo>
                  <a:cubicBezTo>
                    <a:pt x="0" y="222"/>
                    <a:pt x="16" y="277"/>
                    <a:pt x="32" y="293"/>
                  </a:cubicBezTo>
                  <a:cubicBezTo>
                    <a:pt x="56" y="324"/>
                    <a:pt x="56" y="348"/>
                    <a:pt x="48" y="372"/>
                  </a:cubicBezTo>
                  <a:cubicBezTo>
                    <a:pt x="40" y="388"/>
                    <a:pt x="0" y="490"/>
                    <a:pt x="32" y="585"/>
                  </a:cubicBezTo>
                  <a:cubicBezTo>
                    <a:pt x="63" y="680"/>
                    <a:pt x="103" y="799"/>
                    <a:pt x="119" y="830"/>
                  </a:cubicBezTo>
                  <a:cubicBezTo>
                    <a:pt x="143" y="862"/>
                    <a:pt x="127" y="941"/>
                    <a:pt x="119" y="1012"/>
                  </a:cubicBezTo>
                  <a:cubicBezTo>
                    <a:pt x="111" y="1083"/>
                    <a:pt x="127" y="1115"/>
                    <a:pt x="127" y="1162"/>
                  </a:cubicBezTo>
                  <a:cubicBezTo>
                    <a:pt x="127" y="1218"/>
                    <a:pt x="158" y="1344"/>
                    <a:pt x="158" y="1384"/>
                  </a:cubicBezTo>
                  <a:cubicBezTo>
                    <a:pt x="158" y="1415"/>
                    <a:pt x="190" y="1415"/>
                    <a:pt x="205" y="1439"/>
                  </a:cubicBezTo>
                  <a:cubicBezTo>
                    <a:pt x="221" y="1455"/>
                    <a:pt x="205" y="1558"/>
                    <a:pt x="213" y="1605"/>
                  </a:cubicBezTo>
                  <a:cubicBezTo>
                    <a:pt x="221" y="1645"/>
                    <a:pt x="182" y="1724"/>
                    <a:pt x="158" y="1739"/>
                  </a:cubicBezTo>
                  <a:cubicBezTo>
                    <a:pt x="127" y="1755"/>
                    <a:pt x="119" y="1787"/>
                    <a:pt x="135" y="1803"/>
                  </a:cubicBezTo>
                  <a:cubicBezTo>
                    <a:pt x="150" y="1818"/>
                    <a:pt x="158" y="1818"/>
                    <a:pt x="158" y="1858"/>
                  </a:cubicBezTo>
                  <a:cubicBezTo>
                    <a:pt x="158" y="1889"/>
                    <a:pt x="182" y="1898"/>
                    <a:pt x="205" y="1898"/>
                  </a:cubicBezTo>
                  <a:cubicBezTo>
                    <a:pt x="229" y="1898"/>
                    <a:pt x="260" y="1913"/>
                    <a:pt x="260" y="1913"/>
                  </a:cubicBezTo>
                  <a:cubicBezTo>
                    <a:pt x="260" y="2767"/>
                    <a:pt x="260" y="2767"/>
                    <a:pt x="260" y="2767"/>
                  </a:cubicBezTo>
                  <a:cubicBezTo>
                    <a:pt x="260" y="2767"/>
                    <a:pt x="1438" y="2783"/>
                    <a:pt x="2055" y="2712"/>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963" name="Freeform 509"/>
            <p:cNvSpPr>
              <a:spLocks noChangeArrowheads="1"/>
            </p:cNvSpPr>
            <p:nvPr/>
          </p:nvSpPr>
          <p:spPr bwMode="auto">
            <a:xfrm>
              <a:off x="17288349" y="4449747"/>
              <a:ext cx="1296494" cy="1461164"/>
            </a:xfrm>
            <a:custGeom>
              <a:avLst/>
              <a:gdLst>
                <a:gd name="T0" fmla="*/ 260 w 2467"/>
                <a:gd name="T1" fmla="*/ 2767 h 2776"/>
                <a:gd name="T2" fmla="*/ 151 w 2467"/>
                <a:gd name="T3" fmla="*/ 1818 h 2776"/>
                <a:gd name="T4" fmla="*/ 221 w 2467"/>
                <a:gd name="T5" fmla="*/ 1605 h 2776"/>
                <a:gd name="T6" fmla="*/ 166 w 2467"/>
                <a:gd name="T7" fmla="*/ 1384 h 2776"/>
                <a:gd name="T8" fmla="*/ 127 w 2467"/>
                <a:gd name="T9" fmla="*/ 1012 h 2776"/>
                <a:gd name="T10" fmla="*/ 40 w 2467"/>
                <a:gd name="T11" fmla="*/ 301 h 2776"/>
                <a:gd name="T12" fmla="*/ 640 w 2467"/>
                <a:gd name="T13" fmla="*/ 151 h 2776"/>
                <a:gd name="T14" fmla="*/ 687 w 2467"/>
                <a:gd name="T15" fmla="*/ 0 h 2776"/>
                <a:gd name="T16" fmla="*/ 814 w 2467"/>
                <a:gd name="T17" fmla="*/ 301 h 2776"/>
                <a:gd name="T18" fmla="*/ 932 w 2467"/>
                <a:gd name="T19" fmla="*/ 324 h 2776"/>
                <a:gd name="T20" fmla="*/ 1082 w 2467"/>
                <a:gd name="T21" fmla="*/ 388 h 2776"/>
                <a:gd name="T22" fmla="*/ 1320 w 2467"/>
                <a:gd name="T23" fmla="*/ 317 h 2776"/>
                <a:gd name="T24" fmla="*/ 1565 w 2467"/>
                <a:gd name="T25" fmla="*/ 506 h 2776"/>
                <a:gd name="T26" fmla="*/ 1628 w 2467"/>
                <a:gd name="T27" fmla="*/ 435 h 2776"/>
                <a:gd name="T28" fmla="*/ 1873 w 2467"/>
                <a:gd name="T29" fmla="*/ 601 h 2776"/>
                <a:gd name="T30" fmla="*/ 2070 w 2467"/>
                <a:gd name="T31" fmla="*/ 546 h 2776"/>
                <a:gd name="T32" fmla="*/ 2142 w 2467"/>
                <a:gd name="T33" fmla="*/ 538 h 2776"/>
                <a:gd name="T34" fmla="*/ 2347 w 2467"/>
                <a:gd name="T35" fmla="*/ 570 h 2776"/>
                <a:gd name="T36" fmla="*/ 2276 w 2467"/>
                <a:gd name="T37" fmla="*/ 680 h 2776"/>
                <a:gd name="T38" fmla="*/ 1707 w 2467"/>
                <a:gd name="T39" fmla="*/ 1162 h 2776"/>
                <a:gd name="T40" fmla="*/ 1683 w 2467"/>
                <a:gd name="T41" fmla="*/ 1186 h 2776"/>
                <a:gd name="T42" fmla="*/ 1628 w 2467"/>
                <a:gd name="T43" fmla="*/ 1392 h 2776"/>
                <a:gd name="T44" fmla="*/ 1470 w 2467"/>
                <a:gd name="T45" fmla="*/ 1668 h 2776"/>
                <a:gd name="T46" fmla="*/ 1493 w 2467"/>
                <a:gd name="T47" fmla="*/ 1787 h 2776"/>
                <a:gd name="T48" fmla="*/ 1502 w 2467"/>
                <a:gd name="T49" fmla="*/ 1969 h 2776"/>
                <a:gd name="T50" fmla="*/ 1525 w 2467"/>
                <a:gd name="T51" fmla="*/ 2174 h 2776"/>
                <a:gd name="T52" fmla="*/ 1675 w 2467"/>
                <a:gd name="T53" fmla="*/ 2277 h 2776"/>
                <a:gd name="T54" fmla="*/ 1786 w 2467"/>
                <a:gd name="T55" fmla="*/ 2316 h 2776"/>
                <a:gd name="T56" fmla="*/ 2063 w 2467"/>
                <a:gd name="T57" fmla="*/ 2712 h 2776"/>
                <a:gd name="T58" fmla="*/ 268 w 2467"/>
                <a:gd name="T59" fmla="*/ 2759 h 2776"/>
                <a:gd name="T60" fmla="*/ 2031 w 2467"/>
                <a:gd name="T61" fmla="*/ 2601 h 2776"/>
                <a:gd name="T62" fmla="*/ 1715 w 2467"/>
                <a:gd name="T63" fmla="*/ 2293 h 2776"/>
                <a:gd name="T64" fmla="*/ 1628 w 2467"/>
                <a:gd name="T65" fmla="*/ 2245 h 2776"/>
                <a:gd name="T66" fmla="*/ 1493 w 2467"/>
                <a:gd name="T67" fmla="*/ 2151 h 2776"/>
                <a:gd name="T68" fmla="*/ 1486 w 2467"/>
                <a:gd name="T69" fmla="*/ 1937 h 2776"/>
                <a:gd name="T70" fmla="*/ 1462 w 2467"/>
                <a:gd name="T71" fmla="*/ 1779 h 2776"/>
                <a:gd name="T72" fmla="*/ 1493 w 2467"/>
                <a:gd name="T73" fmla="*/ 1613 h 2776"/>
                <a:gd name="T74" fmla="*/ 1620 w 2467"/>
                <a:gd name="T75" fmla="*/ 1360 h 2776"/>
                <a:gd name="T76" fmla="*/ 1699 w 2467"/>
                <a:gd name="T77" fmla="*/ 1154 h 2776"/>
                <a:gd name="T78" fmla="*/ 2276 w 2467"/>
                <a:gd name="T79" fmla="*/ 672 h 2776"/>
                <a:gd name="T80" fmla="*/ 2276 w 2467"/>
                <a:gd name="T81" fmla="*/ 530 h 2776"/>
                <a:gd name="T82" fmla="*/ 2094 w 2467"/>
                <a:gd name="T83" fmla="*/ 554 h 2776"/>
                <a:gd name="T84" fmla="*/ 2007 w 2467"/>
                <a:gd name="T85" fmla="*/ 475 h 2776"/>
                <a:gd name="T86" fmla="*/ 1739 w 2467"/>
                <a:gd name="T87" fmla="*/ 538 h 2776"/>
                <a:gd name="T88" fmla="*/ 1604 w 2467"/>
                <a:gd name="T89" fmla="*/ 467 h 2776"/>
                <a:gd name="T90" fmla="*/ 1502 w 2467"/>
                <a:gd name="T91" fmla="*/ 435 h 2776"/>
                <a:gd name="T92" fmla="*/ 1162 w 2467"/>
                <a:gd name="T93" fmla="*/ 395 h 2776"/>
                <a:gd name="T94" fmla="*/ 964 w 2467"/>
                <a:gd name="T95" fmla="*/ 356 h 2776"/>
                <a:gd name="T96" fmla="*/ 877 w 2467"/>
                <a:gd name="T97" fmla="*/ 348 h 2776"/>
                <a:gd name="T98" fmla="*/ 798 w 2467"/>
                <a:gd name="T99" fmla="*/ 166 h 2776"/>
                <a:gd name="T100" fmla="*/ 663 w 2467"/>
                <a:gd name="T101" fmla="*/ 119 h 2776"/>
                <a:gd name="T102" fmla="*/ 40 w 2467"/>
                <a:gd name="T103" fmla="*/ 293 h 2776"/>
                <a:gd name="T104" fmla="*/ 135 w 2467"/>
                <a:gd name="T105" fmla="*/ 1012 h 2776"/>
                <a:gd name="T106" fmla="*/ 174 w 2467"/>
                <a:gd name="T107" fmla="*/ 1384 h 2776"/>
                <a:gd name="T108" fmla="*/ 229 w 2467"/>
                <a:gd name="T109" fmla="*/ 1597 h 2776"/>
                <a:gd name="T110" fmla="*/ 158 w 2467"/>
                <a:gd name="T111" fmla="*/ 1811 h 2776"/>
                <a:gd name="T112" fmla="*/ 268 w 2467"/>
                <a:gd name="T113" fmla="*/ 1913 h 2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67" h="2776">
                  <a:moveTo>
                    <a:pt x="553" y="2775"/>
                  </a:moveTo>
                  <a:lnTo>
                    <a:pt x="553" y="2775"/>
                  </a:lnTo>
                  <a:cubicBezTo>
                    <a:pt x="379" y="2775"/>
                    <a:pt x="268" y="2767"/>
                    <a:pt x="268" y="2767"/>
                  </a:cubicBezTo>
                  <a:cubicBezTo>
                    <a:pt x="260" y="2767"/>
                    <a:pt x="260" y="2767"/>
                    <a:pt x="260" y="2767"/>
                  </a:cubicBezTo>
                  <a:cubicBezTo>
                    <a:pt x="260" y="1913"/>
                    <a:pt x="260" y="1913"/>
                    <a:pt x="260" y="1913"/>
                  </a:cubicBezTo>
                  <a:cubicBezTo>
                    <a:pt x="252" y="1913"/>
                    <a:pt x="229" y="1898"/>
                    <a:pt x="213" y="1898"/>
                  </a:cubicBezTo>
                  <a:cubicBezTo>
                    <a:pt x="190" y="1898"/>
                    <a:pt x="166" y="1889"/>
                    <a:pt x="166" y="1858"/>
                  </a:cubicBezTo>
                  <a:cubicBezTo>
                    <a:pt x="166" y="1834"/>
                    <a:pt x="158" y="1826"/>
                    <a:pt x="151" y="1818"/>
                  </a:cubicBezTo>
                  <a:lnTo>
                    <a:pt x="143" y="1811"/>
                  </a:lnTo>
                  <a:cubicBezTo>
                    <a:pt x="135" y="1795"/>
                    <a:pt x="135" y="1787"/>
                    <a:pt x="135" y="1771"/>
                  </a:cubicBezTo>
                  <a:cubicBezTo>
                    <a:pt x="135" y="1763"/>
                    <a:pt x="151" y="1747"/>
                    <a:pt x="158" y="1739"/>
                  </a:cubicBezTo>
                  <a:cubicBezTo>
                    <a:pt x="190" y="1724"/>
                    <a:pt x="229" y="1645"/>
                    <a:pt x="221" y="1605"/>
                  </a:cubicBezTo>
                  <a:cubicBezTo>
                    <a:pt x="213" y="1581"/>
                    <a:pt x="213" y="1550"/>
                    <a:pt x="221" y="1526"/>
                  </a:cubicBezTo>
                  <a:cubicBezTo>
                    <a:pt x="221" y="1487"/>
                    <a:pt x="221" y="1447"/>
                    <a:pt x="213" y="1439"/>
                  </a:cubicBezTo>
                  <a:cubicBezTo>
                    <a:pt x="205" y="1431"/>
                    <a:pt x="198" y="1431"/>
                    <a:pt x="198" y="1423"/>
                  </a:cubicBezTo>
                  <a:cubicBezTo>
                    <a:pt x="182" y="1415"/>
                    <a:pt x="166" y="1407"/>
                    <a:pt x="166" y="1384"/>
                  </a:cubicBezTo>
                  <a:cubicBezTo>
                    <a:pt x="166" y="1360"/>
                    <a:pt x="158" y="1328"/>
                    <a:pt x="151" y="1289"/>
                  </a:cubicBezTo>
                  <a:cubicBezTo>
                    <a:pt x="143" y="1241"/>
                    <a:pt x="135" y="1194"/>
                    <a:pt x="135" y="1162"/>
                  </a:cubicBezTo>
                  <a:cubicBezTo>
                    <a:pt x="135" y="1147"/>
                    <a:pt x="135" y="1131"/>
                    <a:pt x="127" y="1115"/>
                  </a:cubicBezTo>
                  <a:cubicBezTo>
                    <a:pt x="127" y="1083"/>
                    <a:pt x="119" y="1060"/>
                    <a:pt x="127" y="1012"/>
                  </a:cubicBezTo>
                  <a:cubicBezTo>
                    <a:pt x="135" y="949"/>
                    <a:pt x="143" y="862"/>
                    <a:pt x="127" y="830"/>
                  </a:cubicBezTo>
                  <a:cubicBezTo>
                    <a:pt x="111" y="799"/>
                    <a:pt x="64" y="672"/>
                    <a:pt x="40" y="585"/>
                  </a:cubicBezTo>
                  <a:cubicBezTo>
                    <a:pt x="0" y="482"/>
                    <a:pt x="48" y="372"/>
                    <a:pt x="48" y="364"/>
                  </a:cubicBezTo>
                  <a:cubicBezTo>
                    <a:pt x="64" y="340"/>
                    <a:pt x="56" y="317"/>
                    <a:pt x="40" y="301"/>
                  </a:cubicBezTo>
                  <a:cubicBezTo>
                    <a:pt x="24" y="277"/>
                    <a:pt x="8" y="222"/>
                    <a:pt x="8" y="182"/>
                  </a:cubicBezTo>
                  <a:cubicBezTo>
                    <a:pt x="8" y="174"/>
                    <a:pt x="8" y="174"/>
                    <a:pt x="8" y="174"/>
                  </a:cubicBezTo>
                  <a:lnTo>
                    <a:pt x="8" y="174"/>
                  </a:lnTo>
                  <a:cubicBezTo>
                    <a:pt x="229" y="174"/>
                    <a:pt x="442" y="158"/>
                    <a:pt x="640" y="151"/>
                  </a:cubicBezTo>
                  <a:cubicBezTo>
                    <a:pt x="640" y="151"/>
                    <a:pt x="648" y="151"/>
                    <a:pt x="648" y="142"/>
                  </a:cubicBezTo>
                  <a:cubicBezTo>
                    <a:pt x="656" y="142"/>
                    <a:pt x="656" y="135"/>
                    <a:pt x="656" y="119"/>
                  </a:cubicBezTo>
                  <a:cubicBezTo>
                    <a:pt x="648" y="64"/>
                    <a:pt x="648" y="24"/>
                    <a:pt x="663" y="8"/>
                  </a:cubicBezTo>
                  <a:cubicBezTo>
                    <a:pt x="671" y="0"/>
                    <a:pt x="679" y="0"/>
                    <a:pt x="687" y="0"/>
                  </a:cubicBezTo>
                  <a:cubicBezTo>
                    <a:pt x="743" y="0"/>
                    <a:pt x="774" y="16"/>
                    <a:pt x="774" y="48"/>
                  </a:cubicBezTo>
                  <a:cubicBezTo>
                    <a:pt x="782" y="95"/>
                    <a:pt x="790" y="151"/>
                    <a:pt x="806" y="166"/>
                  </a:cubicBezTo>
                  <a:cubicBezTo>
                    <a:pt x="814" y="174"/>
                    <a:pt x="806" y="190"/>
                    <a:pt x="806" y="214"/>
                  </a:cubicBezTo>
                  <a:cubicBezTo>
                    <a:pt x="798" y="245"/>
                    <a:pt x="790" y="285"/>
                    <a:pt x="814" y="301"/>
                  </a:cubicBezTo>
                  <a:cubicBezTo>
                    <a:pt x="822" y="301"/>
                    <a:pt x="829" y="309"/>
                    <a:pt x="837" y="317"/>
                  </a:cubicBezTo>
                  <a:cubicBezTo>
                    <a:pt x="853" y="324"/>
                    <a:pt x="861" y="340"/>
                    <a:pt x="877" y="340"/>
                  </a:cubicBezTo>
                  <a:cubicBezTo>
                    <a:pt x="885" y="340"/>
                    <a:pt x="893" y="332"/>
                    <a:pt x="909" y="332"/>
                  </a:cubicBezTo>
                  <a:cubicBezTo>
                    <a:pt x="916" y="324"/>
                    <a:pt x="924" y="324"/>
                    <a:pt x="932" y="324"/>
                  </a:cubicBezTo>
                  <a:cubicBezTo>
                    <a:pt x="948" y="324"/>
                    <a:pt x="956" y="332"/>
                    <a:pt x="956" y="340"/>
                  </a:cubicBezTo>
                  <a:cubicBezTo>
                    <a:pt x="956" y="348"/>
                    <a:pt x="956" y="348"/>
                    <a:pt x="964" y="348"/>
                  </a:cubicBezTo>
                  <a:cubicBezTo>
                    <a:pt x="972" y="356"/>
                    <a:pt x="980" y="356"/>
                    <a:pt x="987" y="356"/>
                  </a:cubicBezTo>
                  <a:cubicBezTo>
                    <a:pt x="1019" y="356"/>
                    <a:pt x="1067" y="356"/>
                    <a:pt x="1082" y="388"/>
                  </a:cubicBezTo>
                  <a:cubicBezTo>
                    <a:pt x="1090" y="404"/>
                    <a:pt x="1098" y="411"/>
                    <a:pt x="1114" y="411"/>
                  </a:cubicBezTo>
                  <a:cubicBezTo>
                    <a:pt x="1122" y="411"/>
                    <a:pt x="1138" y="404"/>
                    <a:pt x="1162" y="388"/>
                  </a:cubicBezTo>
                  <a:cubicBezTo>
                    <a:pt x="1169" y="388"/>
                    <a:pt x="1177" y="380"/>
                    <a:pt x="1185" y="372"/>
                  </a:cubicBezTo>
                  <a:cubicBezTo>
                    <a:pt x="1217" y="348"/>
                    <a:pt x="1264" y="317"/>
                    <a:pt x="1320" y="317"/>
                  </a:cubicBezTo>
                  <a:cubicBezTo>
                    <a:pt x="1335" y="317"/>
                    <a:pt x="1351" y="317"/>
                    <a:pt x="1359" y="324"/>
                  </a:cubicBezTo>
                  <a:cubicBezTo>
                    <a:pt x="1430" y="356"/>
                    <a:pt x="1486" y="388"/>
                    <a:pt x="1509" y="435"/>
                  </a:cubicBezTo>
                  <a:cubicBezTo>
                    <a:pt x="1517" y="443"/>
                    <a:pt x="1517" y="443"/>
                    <a:pt x="1517" y="451"/>
                  </a:cubicBezTo>
                  <a:cubicBezTo>
                    <a:pt x="1533" y="482"/>
                    <a:pt x="1541" y="506"/>
                    <a:pt x="1565" y="506"/>
                  </a:cubicBezTo>
                  <a:cubicBezTo>
                    <a:pt x="1565" y="506"/>
                    <a:pt x="1573" y="506"/>
                    <a:pt x="1573" y="498"/>
                  </a:cubicBezTo>
                  <a:cubicBezTo>
                    <a:pt x="1588" y="498"/>
                    <a:pt x="1596" y="482"/>
                    <a:pt x="1604" y="459"/>
                  </a:cubicBezTo>
                  <a:cubicBezTo>
                    <a:pt x="1604" y="451"/>
                    <a:pt x="1612" y="435"/>
                    <a:pt x="1620" y="435"/>
                  </a:cubicBezTo>
                  <a:cubicBezTo>
                    <a:pt x="1628" y="435"/>
                    <a:pt x="1628" y="435"/>
                    <a:pt x="1628" y="435"/>
                  </a:cubicBezTo>
                  <a:cubicBezTo>
                    <a:pt x="1636" y="443"/>
                    <a:pt x="1636" y="443"/>
                    <a:pt x="1644" y="443"/>
                  </a:cubicBezTo>
                  <a:cubicBezTo>
                    <a:pt x="1667" y="467"/>
                    <a:pt x="1723" y="498"/>
                    <a:pt x="1746" y="538"/>
                  </a:cubicBezTo>
                  <a:cubicBezTo>
                    <a:pt x="1762" y="562"/>
                    <a:pt x="1810" y="609"/>
                    <a:pt x="1849" y="609"/>
                  </a:cubicBezTo>
                  <a:cubicBezTo>
                    <a:pt x="1857" y="609"/>
                    <a:pt x="1865" y="601"/>
                    <a:pt x="1873" y="601"/>
                  </a:cubicBezTo>
                  <a:cubicBezTo>
                    <a:pt x="1881" y="593"/>
                    <a:pt x="1897" y="570"/>
                    <a:pt x="1913" y="546"/>
                  </a:cubicBezTo>
                  <a:cubicBezTo>
                    <a:pt x="1952" y="506"/>
                    <a:pt x="1984" y="467"/>
                    <a:pt x="2007" y="467"/>
                  </a:cubicBezTo>
                  <a:cubicBezTo>
                    <a:pt x="2015" y="467"/>
                    <a:pt x="2015" y="467"/>
                    <a:pt x="2015" y="467"/>
                  </a:cubicBezTo>
                  <a:cubicBezTo>
                    <a:pt x="2055" y="490"/>
                    <a:pt x="2070" y="522"/>
                    <a:pt x="2070" y="546"/>
                  </a:cubicBezTo>
                  <a:cubicBezTo>
                    <a:pt x="2070" y="554"/>
                    <a:pt x="2079" y="554"/>
                    <a:pt x="2079" y="554"/>
                  </a:cubicBezTo>
                  <a:cubicBezTo>
                    <a:pt x="2079" y="554"/>
                    <a:pt x="2086" y="554"/>
                    <a:pt x="2094" y="546"/>
                  </a:cubicBezTo>
                  <a:cubicBezTo>
                    <a:pt x="2102" y="546"/>
                    <a:pt x="2110" y="546"/>
                    <a:pt x="2118" y="546"/>
                  </a:cubicBezTo>
                  <a:cubicBezTo>
                    <a:pt x="2118" y="538"/>
                    <a:pt x="2126" y="538"/>
                    <a:pt x="2142" y="538"/>
                  </a:cubicBezTo>
                  <a:cubicBezTo>
                    <a:pt x="2173" y="530"/>
                    <a:pt x="2221" y="514"/>
                    <a:pt x="2252" y="514"/>
                  </a:cubicBezTo>
                  <a:cubicBezTo>
                    <a:pt x="2260" y="514"/>
                    <a:pt x="2268" y="514"/>
                    <a:pt x="2276" y="522"/>
                  </a:cubicBezTo>
                  <a:cubicBezTo>
                    <a:pt x="2292" y="530"/>
                    <a:pt x="2300" y="538"/>
                    <a:pt x="2308" y="546"/>
                  </a:cubicBezTo>
                  <a:cubicBezTo>
                    <a:pt x="2324" y="562"/>
                    <a:pt x="2332" y="570"/>
                    <a:pt x="2347" y="570"/>
                  </a:cubicBezTo>
                  <a:cubicBezTo>
                    <a:pt x="2371" y="570"/>
                    <a:pt x="2419" y="570"/>
                    <a:pt x="2450" y="570"/>
                  </a:cubicBezTo>
                  <a:cubicBezTo>
                    <a:pt x="2466" y="570"/>
                    <a:pt x="2466" y="570"/>
                    <a:pt x="2466" y="570"/>
                  </a:cubicBezTo>
                  <a:cubicBezTo>
                    <a:pt x="2458" y="570"/>
                    <a:pt x="2458" y="570"/>
                    <a:pt x="2458" y="570"/>
                  </a:cubicBezTo>
                  <a:cubicBezTo>
                    <a:pt x="2387" y="641"/>
                    <a:pt x="2308" y="664"/>
                    <a:pt x="2276" y="680"/>
                  </a:cubicBezTo>
                  <a:cubicBezTo>
                    <a:pt x="2260" y="680"/>
                    <a:pt x="2260" y="680"/>
                    <a:pt x="2260" y="680"/>
                  </a:cubicBezTo>
                  <a:cubicBezTo>
                    <a:pt x="2205" y="704"/>
                    <a:pt x="2110" y="735"/>
                    <a:pt x="2079" y="799"/>
                  </a:cubicBezTo>
                  <a:cubicBezTo>
                    <a:pt x="2055" y="854"/>
                    <a:pt x="1841" y="1044"/>
                    <a:pt x="1707" y="1154"/>
                  </a:cubicBezTo>
                  <a:cubicBezTo>
                    <a:pt x="1707" y="1162"/>
                    <a:pt x="1707" y="1162"/>
                    <a:pt x="1707" y="1162"/>
                  </a:cubicBezTo>
                  <a:cubicBezTo>
                    <a:pt x="1699" y="1170"/>
                    <a:pt x="1683" y="1178"/>
                    <a:pt x="1683" y="1178"/>
                  </a:cubicBezTo>
                  <a:lnTo>
                    <a:pt x="1683" y="1178"/>
                  </a:lnTo>
                  <a:cubicBezTo>
                    <a:pt x="1683" y="1186"/>
                    <a:pt x="1683" y="1186"/>
                    <a:pt x="1683" y="1186"/>
                  </a:cubicBezTo>
                  <a:lnTo>
                    <a:pt x="1683" y="1186"/>
                  </a:lnTo>
                  <a:cubicBezTo>
                    <a:pt x="1675" y="1194"/>
                    <a:pt x="1628" y="1249"/>
                    <a:pt x="1612" y="1257"/>
                  </a:cubicBezTo>
                  <a:cubicBezTo>
                    <a:pt x="1604" y="1257"/>
                    <a:pt x="1612" y="1297"/>
                    <a:pt x="1620" y="1321"/>
                  </a:cubicBezTo>
                  <a:cubicBezTo>
                    <a:pt x="1620" y="1336"/>
                    <a:pt x="1620" y="1344"/>
                    <a:pt x="1628" y="1360"/>
                  </a:cubicBezTo>
                  <a:cubicBezTo>
                    <a:pt x="1628" y="1368"/>
                    <a:pt x="1628" y="1376"/>
                    <a:pt x="1628" y="1392"/>
                  </a:cubicBezTo>
                  <a:cubicBezTo>
                    <a:pt x="1636" y="1431"/>
                    <a:pt x="1652" y="1502"/>
                    <a:pt x="1620" y="1542"/>
                  </a:cubicBezTo>
                  <a:cubicBezTo>
                    <a:pt x="1604" y="1574"/>
                    <a:pt x="1580" y="1581"/>
                    <a:pt x="1557" y="1589"/>
                  </a:cubicBezTo>
                  <a:cubicBezTo>
                    <a:pt x="1533" y="1597"/>
                    <a:pt x="1517" y="1605"/>
                    <a:pt x="1502" y="1621"/>
                  </a:cubicBezTo>
                  <a:cubicBezTo>
                    <a:pt x="1478" y="1637"/>
                    <a:pt x="1470" y="1652"/>
                    <a:pt x="1470" y="1668"/>
                  </a:cubicBezTo>
                  <a:cubicBezTo>
                    <a:pt x="1470" y="1684"/>
                    <a:pt x="1462" y="1700"/>
                    <a:pt x="1446" y="1724"/>
                  </a:cubicBezTo>
                  <a:cubicBezTo>
                    <a:pt x="1438" y="1739"/>
                    <a:pt x="1438" y="1747"/>
                    <a:pt x="1438" y="1755"/>
                  </a:cubicBezTo>
                  <a:cubicBezTo>
                    <a:pt x="1446" y="1763"/>
                    <a:pt x="1454" y="1771"/>
                    <a:pt x="1470" y="1771"/>
                  </a:cubicBezTo>
                  <a:cubicBezTo>
                    <a:pt x="1478" y="1779"/>
                    <a:pt x="1486" y="1779"/>
                    <a:pt x="1493" y="1787"/>
                  </a:cubicBezTo>
                  <a:cubicBezTo>
                    <a:pt x="1517" y="1795"/>
                    <a:pt x="1525" y="1818"/>
                    <a:pt x="1525" y="1842"/>
                  </a:cubicBezTo>
                  <a:cubicBezTo>
                    <a:pt x="1525" y="1866"/>
                    <a:pt x="1517" y="1882"/>
                    <a:pt x="1509" y="1898"/>
                  </a:cubicBezTo>
                  <a:cubicBezTo>
                    <a:pt x="1486" y="1913"/>
                    <a:pt x="1493" y="1921"/>
                    <a:pt x="1493" y="1937"/>
                  </a:cubicBezTo>
                  <a:cubicBezTo>
                    <a:pt x="1502" y="1945"/>
                    <a:pt x="1502" y="1961"/>
                    <a:pt x="1502" y="1969"/>
                  </a:cubicBezTo>
                  <a:cubicBezTo>
                    <a:pt x="1509" y="2008"/>
                    <a:pt x="1509" y="2008"/>
                    <a:pt x="1493" y="2048"/>
                  </a:cubicBezTo>
                  <a:cubicBezTo>
                    <a:pt x="1493" y="2056"/>
                    <a:pt x="1486" y="2064"/>
                    <a:pt x="1486" y="2071"/>
                  </a:cubicBezTo>
                  <a:cubicBezTo>
                    <a:pt x="1470" y="2119"/>
                    <a:pt x="1486" y="2127"/>
                    <a:pt x="1502" y="2143"/>
                  </a:cubicBezTo>
                  <a:cubicBezTo>
                    <a:pt x="1509" y="2151"/>
                    <a:pt x="1517" y="2166"/>
                    <a:pt x="1525" y="2174"/>
                  </a:cubicBezTo>
                  <a:cubicBezTo>
                    <a:pt x="1533" y="2198"/>
                    <a:pt x="1557" y="2206"/>
                    <a:pt x="1580" y="2214"/>
                  </a:cubicBezTo>
                  <a:cubicBezTo>
                    <a:pt x="1588" y="2222"/>
                    <a:pt x="1596" y="2222"/>
                    <a:pt x="1604" y="2229"/>
                  </a:cubicBezTo>
                  <a:cubicBezTo>
                    <a:pt x="1620" y="2238"/>
                    <a:pt x="1628" y="2238"/>
                    <a:pt x="1636" y="2238"/>
                  </a:cubicBezTo>
                  <a:cubicBezTo>
                    <a:pt x="1652" y="2245"/>
                    <a:pt x="1667" y="2245"/>
                    <a:pt x="1675" y="2277"/>
                  </a:cubicBezTo>
                  <a:cubicBezTo>
                    <a:pt x="1675" y="2285"/>
                    <a:pt x="1683" y="2285"/>
                    <a:pt x="1691" y="2285"/>
                  </a:cubicBezTo>
                  <a:lnTo>
                    <a:pt x="1699" y="2285"/>
                  </a:lnTo>
                  <a:cubicBezTo>
                    <a:pt x="1707" y="2285"/>
                    <a:pt x="1715" y="2285"/>
                    <a:pt x="1715" y="2285"/>
                  </a:cubicBezTo>
                  <a:cubicBezTo>
                    <a:pt x="1731" y="2285"/>
                    <a:pt x="1762" y="2293"/>
                    <a:pt x="1786" y="2316"/>
                  </a:cubicBezTo>
                  <a:cubicBezTo>
                    <a:pt x="1810" y="2340"/>
                    <a:pt x="1833" y="2364"/>
                    <a:pt x="1857" y="2388"/>
                  </a:cubicBezTo>
                  <a:cubicBezTo>
                    <a:pt x="1897" y="2427"/>
                    <a:pt x="1928" y="2467"/>
                    <a:pt x="1944" y="2467"/>
                  </a:cubicBezTo>
                  <a:cubicBezTo>
                    <a:pt x="1984" y="2475"/>
                    <a:pt x="2039" y="2538"/>
                    <a:pt x="2039" y="2601"/>
                  </a:cubicBezTo>
                  <a:cubicBezTo>
                    <a:pt x="2031" y="2641"/>
                    <a:pt x="2047" y="2680"/>
                    <a:pt x="2063" y="2712"/>
                  </a:cubicBezTo>
                  <a:lnTo>
                    <a:pt x="2063" y="2712"/>
                  </a:lnTo>
                  <a:cubicBezTo>
                    <a:pt x="2063" y="2720"/>
                    <a:pt x="2063" y="2720"/>
                    <a:pt x="2063" y="2720"/>
                  </a:cubicBezTo>
                  <a:cubicBezTo>
                    <a:pt x="1636" y="2767"/>
                    <a:pt x="932" y="2775"/>
                    <a:pt x="553" y="2775"/>
                  </a:cubicBezTo>
                  <a:lnTo>
                    <a:pt x="268" y="2759"/>
                  </a:lnTo>
                  <a:lnTo>
                    <a:pt x="268" y="2759"/>
                  </a:lnTo>
                  <a:cubicBezTo>
                    <a:pt x="292" y="2767"/>
                    <a:pt x="394" y="2767"/>
                    <a:pt x="553" y="2767"/>
                  </a:cubicBezTo>
                  <a:cubicBezTo>
                    <a:pt x="932" y="2767"/>
                    <a:pt x="1628" y="2759"/>
                    <a:pt x="2055" y="2712"/>
                  </a:cubicBezTo>
                  <a:cubicBezTo>
                    <a:pt x="2039" y="2672"/>
                    <a:pt x="2023" y="2641"/>
                    <a:pt x="2031" y="2601"/>
                  </a:cubicBezTo>
                  <a:cubicBezTo>
                    <a:pt x="2031" y="2546"/>
                    <a:pt x="1976" y="2482"/>
                    <a:pt x="1944" y="2475"/>
                  </a:cubicBezTo>
                  <a:cubicBezTo>
                    <a:pt x="1928" y="2475"/>
                    <a:pt x="1889" y="2435"/>
                    <a:pt x="1849" y="2396"/>
                  </a:cubicBezTo>
                  <a:cubicBezTo>
                    <a:pt x="1826" y="2372"/>
                    <a:pt x="1802" y="2340"/>
                    <a:pt x="1786" y="2324"/>
                  </a:cubicBezTo>
                  <a:cubicBezTo>
                    <a:pt x="1754" y="2301"/>
                    <a:pt x="1731" y="2293"/>
                    <a:pt x="1715" y="2293"/>
                  </a:cubicBezTo>
                  <a:cubicBezTo>
                    <a:pt x="1715" y="2293"/>
                    <a:pt x="1707" y="2293"/>
                    <a:pt x="1699" y="2293"/>
                  </a:cubicBezTo>
                  <a:lnTo>
                    <a:pt x="1691" y="2293"/>
                  </a:lnTo>
                  <a:cubicBezTo>
                    <a:pt x="1683" y="2293"/>
                    <a:pt x="1667" y="2293"/>
                    <a:pt x="1667" y="2277"/>
                  </a:cubicBezTo>
                  <a:cubicBezTo>
                    <a:pt x="1659" y="2253"/>
                    <a:pt x="1652" y="2253"/>
                    <a:pt x="1628" y="2245"/>
                  </a:cubicBezTo>
                  <a:cubicBezTo>
                    <a:pt x="1620" y="2245"/>
                    <a:pt x="1612" y="2245"/>
                    <a:pt x="1604" y="2238"/>
                  </a:cubicBezTo>
                  <a:cubicBezTo>
                    <a:pt x="1596" y="2229"/>
                    <a:pt x="1588" y="2229"/>
                    <a:pt x="1573" y="2222"/>
                  </a:cubicBezTo>
                  <a:cubicBezTo>
                    <a:pt x="1549" y="2214"/>
                    <a:pt x="1525" y="2206"/>
                    <a:pt x="1517" y="2182"/>
                  </a:cubicBezTo>
                  <a:cubicBezTo>
                    <a:pt x="1509" y="2166"/>
                    <a:pt x="1502" y="2158"/>
                    <a:pt x="1493" y="2151"/>
                  </a:cubicBezTo>
                  <a:cubicBezTo>
                    <a:pt x="1478" y="2135"/>
                    <a:pt x="1462" y="2119"/>
                    <a:pt x="1478" y="2071"/>
                  </a:cubicBezTo>
                  <a:cubicBezTo>
                    <a:pt x="1478" y="2064"/>
                    <a:pt x="1486" y="2048"/>
                    <a:pt x="1486" y="2040"/>
                  </a:cubicBezTo>
                  <a:cubicBezTo>
                    <a:pt x="1502" y="2008"/>
                    <a:pt x="1502" y="2008"/>
                    <a:pt x="1493" y="1969"/>
                  </a:cubicBezTo>
                  <a:cubicBezTo>
                    <a:pt x="1493" y="1961"/>
                    <a:pt x="1493" y="1953"/>
                    <a:pt x="1486" y="1937"/>
                  </a:cubicBezTo>
                  <a:cubicBezTo>
                    <a:pt x="1486" y="1921"/>
                    <a:pt x="1478" y="1905"/>
                    <a:pt x="1502" y="1889"/>
                  </a:cubicBezTo>
                  <a:cubicBezTo>
                    <a:pt x="1517" y="1874"/>
                    <a:pt x="1517" y="1858"/>
                    <a:pt x="1517" y="1842"/>
                  </a:cubicBezTo>
                  <a:cubicBezTo>
                    <a:pt x="1517" y="1818"/>
                    <a:pt x="1509" y="1803"/>
                    <a:pt x="1493" y="1795"/>
                  </a:cubicBezTo>
                  <a:cubicBezTo>
                    <a:pt x="1486" y="1787"/>
                    <a:pt x="1478" y="1787"/>
                    <a:pt x="1462" y="1779"/>
                  </a:cubicBezTo>
                  <a:cubicBezTo>
                    <a:pt x="1454" y="1771"/>
                    <a:pt x="1438" y="1771"/>
                    <a:pt x="1430" y="1755"/>
                  </a:cubicBezTo>
                  <a:cubicBezTo>
                    <a:pt x="1430" y="1747"/>
                    <a:pt x="1430" y="1739"/>
                    <a:pt x="1446" y="1724"/>
                  </a:cubicBezTo>
                  <a:cubicBezTo>
                    <a:pt x="1454" y="1700"/>
                    <a:pt x="1462" y="1684"/>
                    <a:pt x="1462" y="1668"/>
                  </a:cubicBezTo>
                  <a:cubicBezTo>
                    <a:pt x="1462" y="1652"/>
                    <a:pt x="1470" y="1637"/>
                    <a:pt x="1493" y="1613"/>
                  </a:cubicBezTo>
                  <a:cubicBezTo>
                    <a:pt x="1517" y="1597"/>
                    <a:pt x="1533" y="1589"/>
                    <a:pt x="1549" y="1589"/>
                  </a:cubicBezTo>
                  <a:cubicBezTo>
                    <a:pt x="1573" y="1574"/>
                    <a:pt x="1596" y="1574"/>
                    <a:pt x="1620" y="1542"/>
                  </a:cubicBezTo>
                  <a:cubicBezTo>
                    <a:pt x="1644" y="1502"/>
                    <a:pt x="1628" y="1431"/>
                    <a:pt x="1620" y="1392"/>
                  </a:cubicBezTo>
                  <a:cubicBezTo>
                    <a:pt x="1620" y="1376"/>
                    <a:pt x="1620" y="1368"/>
                    <a:pt x="1620" y="1360"/>
                  </a:cubicBezTo>
                  <a:cubicBezTo>
                    <a:pt x="1612" y="1352"/>
                    <a:pt x="1612" y="1336"/>
                    <a:pt x="1612" y="1321"/>
                  </a:cubicBezTo>
                  <a:cubicBezTo>
                    <a:pt x="1604" y="1281"/>
                    <a:pt x="1596" y="1257"/>
                    <a:pt x="1612" y="1249"/>
                  </a:cubicBezTo>
                  <a:cubicBezTo>
                    <a:pt x="1620" y="1241"/>
                    <a:pt x="1659" y="1210"/>
                    <a:pt x="1675" y="1186"/>
                  </a:cubicBezTo>
                  <a:cubicBezTo>
                    <a:pt x="1675" y="1178"/>
                    <a:pt x="1683" y="1170"/>
                    <a:pt x="1699" y="1154"/>
                  </a:cubicBezTo>
                  <a:cubicBezTo>
                    <a:pt x="1707" y="1147"/>
                    <a:pt x="1707" y="1147"/>
                    <a:pt x="1707" y="1147"/>
                  </a:cubicBezTo>
                  <a:cubicBezTo>
                    <a:pt x="1920" y="957"/>
                    <a:pt x="2055" y="830"/>
                    <a:pt x="2070" y="791"/>
                  </a:cubicBezTo>
                  <a:cubicBezTo>
                    <a:pt x="2102" y="728"/>
                    <a:pt x="2197" y="696"/>
                    <a:pt x="2260" y="672"/>
                  </a:cubicBezTo>
                  <a:cubicBezTo>
                    <a:pt x="2276" y="672"/>
                    <a:pt x="2276" y="672"/>
                    <a:pt x="2276" y="672"/>
                  </a:cubicBezTo>
                  <a:cubicBezTo>
                    <a:pt x="2300" y="664"/>
                    <a:pt x="2379" y="633"/>
                    <a:pt x="2442" y="577"/>
                  </a:cubicBezTo>
                  <a:cubicBezTo>
                    <a:pt x="2410" y="577"/>
                    <a:pt x="2371" y="577"/>
                    <a:pt x="2347" y="577"/>
                  </a:cubicBezTo>
                  <a:cubicBezTo>
                    <a:pt x="2332" y="577"/>
                    <a:pt x="2316" y="562"/>
                    <a:pt x="2300" y="554"/>
                  </a:cubicBezTo>
                  <a:cubicBezTo>
                    <a:pt x="2292" y="546"/>
                    <a:pt x="2284" y="530"/>
                    <a:pt x="2276" y="530"/>
                  </a:cubicBezTo>
                  <a:cubicBezTo>
                    <a:pt x="2268" y="522"/>
                    <a:pt x="2260" y="522"/>
                    <a:pt x="2252" y="522"/>
                  </a:cubicBezTo>
                  <a:cubicBezTo>
                    <a:pt x="2221" y="522"/>
                    <a:pt x="2173" y="538"/>
                    <a:pt x="2142" y="546"/>
                  </a:cubicBezTo>
                  <a:cubicBezTo>
                    <a:pt x="2134" y="546"/>
                    <a:pt x="2126" y="546"/>
                    <a:pt x="2118" y="546"/>
                  </a:cubicBezTo>
                  <a:cubicBezTo>
                    <a:pt x="2110" y="554"/>
                    <a:pt x="2102" y="554"/>
                    <a:pt x="2094" y="554"/>
                  </a:cubicBezTo>
                  <a:cubicBezTo>
                    <a:pt x="2086" y="554"/>
                    <a:pt x="2086" y="562"/>
                    <a:pt x="2079" y="562"/>
                  </a:cubicBezTo>
                  <a:cubicBezTo>
                    <a:pt x="2070" y="562"/>
                    <a:pt x="2063" y="554"/>
                    <a:pt x="2063" y="546"/>
                  </a:cubicBezTo>
                  <a:cubicBezTo>
                    <a:pt x="2063" y="530"/>
                    <a:pt x="2055" y="498"/>
                    <a:pt x="2015" y="475"/>
                  </a:cubicBezTo>
                  <a:lnTo>
                    <a:pt x="2007" y="475"/>
                  </a:lnTo>
                  <a:cubicBezTo>
                    <a:pt x="1984" y="475"/>
                    <a:pt x="1952" y="514"/>
                    <a:pt x="1920" y="554"/>
                  </a:cubicBezTo>
                  <a:cubicBezTo>
                    <a:pt x="1904" y="577"/>
                    <a:pt x="1889" y="593"/>
                    <a:pt x="1873" y="609"/>
                  </a:cubicBezTo>
                  <a:cubicBezTo>
                    <a:pt x="1865" y="609"/>
                    <a:pt x="1857" y="617"/>
                    <a:pt x="1849" y="617"/>
                  </a:cubicBezTo>
                  <a:cubicBezTo>
                    <a:pt x="1810" y="617"/>
                    <a:pt x="1754" y="570"/>
                    <a:pt x="1739" y="538"/>
                  </a:cubicBezTo>
                  <a:cubicBezTo>
                    <a:pt x="1715" y="506"/>
                    <a:pt x="1667" y="475"/>
                    <a:pt x="1636" y="451"/>
                  </a:cubicBezTo>
                  <a:lnTo>
                    <a:pt x="1628" y="443"/>
                  </a:lnTo>
                  <a:cubicBezTo>
                    <a:pt x="1620" y="443"/>
                    <a:pt x="1620" y="443"/>
                    <a:pt x="1620" y="443"/>
                  </a:cubicBezTo>
                  <a:cubicBezTo>
                    <a:pt x="1620" y="443"/>
                    <a:pt x="1612" y="459"/>
                    <a:pt x="1604" y="467"/>
                  </a:cubicBezTo>
                  <a:cubicBezTo>
                    <a:pt x="1604" y="482"/>
                    <a:pt x="1596" y="506"/>
                    <a:pt x="1573" y="506"/>
                  </a:cubicBezTo>
                  <a:lnTo>
                    <a:pt x="1565" y="514"/>
                  </a:lnTo>
                  <a:cubicBezTo>
                    <a:pt x="1541" y="514"/>
                    <a:pt x="1525" y="490"/>
                    <a:pt x="1509" y="451"/>
                  </a:cubicBezTo>
                  <a:cubicBezTo>
                    <a:pt x="1509" y="451"/>
                    <a:pt x="1509" y="443"/>
                    <a:pt x="1502" y="435"/>
                  </a:cubicBezTo>
                  <a:cubicBezTo>
                    <a:pt x="1478" y="395"/>
                    <a:pt x="1430" y="364"/>
                    <a:pt x="1359" y="332"/>
                  </a:cubicBezTo>
                  <a:cubicBezTo>
                    <a:pt x="1343" y="324"/>
                    <a:pt x="1335" y="324"/>
                    <a:pt x="1320" y="324"/>
                  </a:cubicBezTo>
                  <a:cubicBezTo>
                    <a:pt x="1272" y="324"/>
                    <a:pt x="1225" y="356"/>
                    <a:pt x="1185" y="380"/>
                  </a:cubicBezTo>
                  <a:cubicBezTo>
                    <a:pt x="1177" y="388"/>
                    <a:pt x="1169" y="395"/>
                    <a:pt x="1162" y="395"/>
                  </a:cubicBezTo>
                  <a:cubicBezTo>
                    <a:pt x="1146" y="411"/>
                    <a:pt x="1130" y="419"/>
                    <a:pt x="1114" y="419"/>
                  </a:cubicBezTo>
                  <a:cubicBezTo>
                    <a:pt x="1098" y="419"/>
                    <a:pt x="1090" y="411"/>
                    <a:pt x="1074" y="388"/>
                  </a:cubicBezTo>
                  <a:cubicBezTo>
                    <a:pt x="1059" y="364"/>
                    <a:pt x="1019" y="364"/>
                    <a:pt x="987" y="364"/>
                  </a:cubicBezTo>
                  <a:cubicBezTo>
                    <a:pt x="980" y="364"/>
                    <a:pt x="964" y="364"/>
                    <a:pt x="964" y="356"/>
                  </a:cubicBezTo>
                  <a:cubicBezTo>
                    <a:pt x="956" y="356"/>
                    <a:pt x="948" y="348"/>
                    <a:pt x="948" y="340"/>
                  </a:cubicBezTo>
                  <a:cubicBezTo>
                    <a:pt x="948" y="332"/>
                    <a:pt x="940" y="332"/>
                    <a:pt x="932" y="332"/>
                  </a:cubicBezTo>
                  <a:cubicBezTo>
                    <a:pt x="932" y="332"/>
                    <a:pt x="916" y="332"/>
                    <a:pt x="909" y="340"/>
                  </a:cubicBezTo>
                  <a:cubicBezTo>
                    <a:pt x="901" y="340"/>
                    <a:pt x="885" y="348"/>
                    <a:pt x="877" y="348"/>
                  </a:cubicBezTo>
                  <a:cubicBezTo>
                    <a:pt x="861" y="348"/>
                    <a:pt x="845" y="332"/>
                    <a:pt x="829" y="324"/>
                  </a:cubicBezTo>
                  <a:cubicBezTo>
                    <a:pt x="822" y="317"/>
                    <a:pt x="814" y="309"/>
                    <a:pt x="806" y="309"/>
                  </a:cubicBezTo>
                  <a:cubicBezTo>
                    <a:pt x="782" y="293"/>
                    <a:pt x="790" y="253"/>
                    <a:pt x="798" y="214"/>
                  </a:cubicBezTo>
                  <a:cubicBezTo>
                    <a:pt x="798" y="198"/>
                    <a:pt x="806" y="174"/>
                    <a:pt x="798" y="166"/>
                  </a:cubicBezTo>
                  <a:cubicBezTo>
                    <a:pt x="782" y="151"/>
                    <a:pt x="774" y="87"/>
                    <a:pt x="774" y="48"/>
                  </a:cubicBezTo>
                  <a:cubicBezTo>
                    <a:pt x="766" y="8"/>
                    <a:pt x="703" y="8"/>
                    <a:pt x="687" y="8"/>
                  </a:cubicBezTo>
                  <a:cubicBezTo>
                    <a:pt x="679" y="8"/>
                    <a:pt x="671" y="8"/>
                    <a:pt x="671" y="8"/>
                  </a:cubicBezTo>
                  <a:cubicBezTo>
                    <a:pt x="663" y="24"/>
                    <a:pt x="656" y="48"/>
                    <a:pt x="663" y="119"/>
                  </a:cubicBezTo>
                  <a:cubicBezTo>
                    <a:pt x="663" y="135"/>
                    <a:pt x="663" y="142"/>
                    <a:pt x="656" y="151"/>
                  </a:cubicBezTo>
                  <a:cubicBezTo>
                    <a:pt x="648" y="158"/>
                    <a:pt x="640" y="158"/>
                    <a:pt x="640" y="158"/>
                  </a:cubicBezTo>
                  <a:cubicBezTo>
                    <a:pt x="442" y="166"/>
                    <a:pt x="229" y="174"/>
                    <a:pt x="16" y="182"/>
                  </a:cubicBezTo>
                  <a:cubicBezTo>
                    <a:pt x="16" y="222"/>
                    <a:pt x="24" y="277"/>
                    <a:pt x="40" y="293"/>
                  </a:cubicBezTo>
                  <a:cubicBezTo>
                    <a:pt x="71" y="324"/>
                    <a:pt x="64" y="348"/>
                    <a:pt x="56" y="372"/>
                  </a:cubicBezTo>
                  <a:cubicBezTo>
                    <a:pt x="56" y="372"/>
                    <a:pt x="8" y="482"/>
                    <a:pt x="48" y="585"/>
                  </a:cubicBezTo>
                  <a:cubicBezTo>
                    <a:pt x="71" y="672"/>
                    <a:pt x="119" y="791"/>
                    <a:pt x="135" y="830"/>
                  </a:cubicBezTo>
                  <a:cubicBezTo>
                    <a:pt x="151" y="862"/>
                    <a:pt x="143" y="941"/>
                    <a:pt x="135" y="1012"/>
                  </a:cubicBezTo>
                  <a:cubicBezTo>
                    <a:pt x="127" y="1060"/>
                    <a:pt x="135" y="1083"/>
                    <a:pt x="135" y="1107"/>
                  </a:cubicBezTo>
                  <a:cubicBezTo>
                    <a:pt x="143" y="1131"/>
                    <a:pt x="143" y="1147"/>
                    <a:pt x="143" y="1162"/>
                  </a:cubicBezTo>
                  <a:cubicBezTo>
                    <a:pt x="143" y="1194"/>
                    <a:pt x="151" y="1241"/>
                    <a:pt x="158" y="1289"/>
                  </a:cubicBezTo>
                  <a:cubicBezTo>
                    <a:pt x="166" y="1328"/>
                    <a:pt x="174" y="1360"/>
                    <a:pt x="174" y="1384"/>
                  </a:cubicBezTo>
                  <a:cubicBezTo>
                    <a:pt x="174" y="1407"/>
                    <a:pt x="182" y="1415"/>
                    <a:pt x="198" y="1423"/>
                  </a:cubicBezTo>
                  <a:cubicBezTo>
                    <a:pt x="206" y="1423"/>
                    <a:pt x="213" y="1431"/>
                    <a:pt x="213" y="1431"/>
                  </a:cubicBezTo>
                  <a:cubicBezTo>
                    <a:pt x="229" y="1447"/>
                    <a:pt x="229" y="1478"/>
                    <a:pt x="229" y="1526"/>
                  </a:cubicBezTo>
                  <a:cubicBezTo>
                    <a:pt x="221" y="1550"/>
                    <a:pt x="221" y="1581"/>
                    <a:pt x="229" y="1597"/>
                  </a:cubicBezTo>
                  <a:cubicBezTo>
                    <a:pt x="237" y="1645"/>
                    <a:pt x="198" y="1724"/>
                    <a:pt x="166" y="1747"/>
                  </a:cubicBezTo>
                  <a:cubicBezTo>
                    <a:pt x="151" y="1755"/>
                    <a:pt x="143" y="1763"/>
                    <a:pt x="143" y="1779"/>
                  </a:cubicBezTo>
                  <a:cubicBezTo>
                    <a:pt x="135" y="1787"/>
                    <a:pt x="143" y="1795"/>
                    <a:pt x="143" y="1803"/>
                  </a:cubicBezTo>
                  <a:cubicBezTo>
                    <a:pt x="151" y="1811"/>
                    <a:pt x="151" y="1811"/>
                    <a:pt x="158" y="1811"/>
                  </a:cubicBezTo>
                  <a:cubicBezTo>
                    <a:pt x="166" y="1818"/>
                    <a:pt x="174" y="1826"/>
                    <a:pt x="174" y="1858"/>
                  </a:cubicBezTo>
                  <a:cubicBezTo>
                    <a:pt x="174" y="1889"/>
                    <a:pt x="190" y="1889"/>
                    <a:pt x="213" y="1889"/>
                  </a:cubicBezTo>
                  <a:cubicBezTo>
                    <a:pt x="237" y="1889"/>
                    <a:pt x="268" y="1913"/>
                    <a:pt x="268" y="1913"/>
                  </a:cubicBezTo>
                  <a:lnTo>
                    <a:pt x="268" y="1913"/>
                  </a:lnTo>
                  <a:cubicBezTo>
                    <a:pt x="268" y="2759"/>
                    <a:pt x="268" y="2759"/>
                    <a:pt x="268" y="2759"/>
                  </a:cubicBezTo>
                  <a:lnTo>
                    <a:pt x="553" y="2775"/>
                  </a:ln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964" name="Freeform 510"/>
            <p:cNvSpPr>
              <a:spLocks noChangeArrowheads="1"/>
            </p:cNvSpPr>
            <p:nvPr/>
          </p:nvSpPr>
          <p:spPr bwMode="auto">
            <a:xfrm>
              <a:off x="17383441" y="5876121"/>
              <a:ext cx="1215316" cy="786246"/>
            </a:xfrm>
            <a:custGeom>
              <a:avLst/>
              <a:gdLst>
                <a:gd name="T0" fmla="*/ 1794 w 2309"/>
                <a:gd name="T1" fmla="*/ 1391 h 1495"/>
                <a:gd name="T2" fmla="*/ 1794 w 2309"/>
                <a:gd name="T3" fmla="*/ 1391 h 1495"/>
                <a:gd name="T4" fmla="*/ 1888 w 2309"/>
                <a:gd name="T5" fmla="*/ 1494 h 1495"/>
                <a:gd name="T6" fmla="*/ 1888 w 2309"/>
                <a:gd name="T7" fmla="*/ 1486 h 1495"/>
                <a:gd name="T8" fmla="*/ 1904 w 2309"/>
                <a:gd name="T9" fmla="*/ 1423 h 1495"/>
                <a:gd name="T10" fmla="*/ 1897 w 2309"/>
                <a:gd name="T11" fmla="*/ 1391 h 1495"/>
                <a:gd name="T12" fmla="*/ 1999 w 2309"/>
                <a:gd name="T13" fmla="*/ 1312 h 1495"/>
                <a:gd name="T14" fmla="*/ 2007 w 2309"/>
                <a:gd name="T15" fmla="*/ 1249 h 1495"/>
                <a:gd name="T16" fmla="*/ 2047 w 2309"/>
                <a:gd name="T17" fmla="*/ 1138 h 1495"/>
                <a:gd name="T18" fmla="*/ 1999 w 2309"/>
                <a:gd name="T19" fmla="*/ 1083 h 1495"/>
                <a:gd name="T20" fmla="*/ 1999 w 2309"/>
                <a:gd name="T21" fmla="*/ 988 h 1495"/>
                <a:gd name="T22" fmla="*/ 2055 w 2309"/>
                <a:gd name="T23" fmla="*/ 988 h 1495"/>
                <a:gd name="T24" fmla="*/ 2110 w 2309"/>
                <a:gd name="T25" fmla="*/ 980 h 1495"/>
                <a:gd name="T26" fmla="*/ 2181 w 2309"/>
                <a:gd name="T27" fmla="*/ 933 h 1495"/>
                <a:gd name="T28" fmla="*/ 2244 w 2309"/>
                <a:gd name="T29" fmla="*/ 869 h 1495"/>
                <a:gd name="T30" fmla="*/ 2292 w 2309"/>
                <a:gd name="T31" fmla="*/ 782 h 1495"/>
                <a:gd name="T32" fmla="*/ 2284 w 2309"/>
                <a:gd name="T33" fmla="*/ 648 h 1495"/>
                <a:gd name="T34" fmla="*/ 2213 w 2309"/>
                <a:gd name="T35" fmla="*/ 585 h 1495"/>
                <a:gd name="T36" fmla="*/ 2118 w 2309"/>
                <a:gd name="T37" fmla="*/ 482 h 1495"/>
                <a:gd name="T38" fmla="*/ 1991 w 2309"/>
                <a:gd name="T39" fmla="*/ 387 h 1495"/>
                <a:gd name="T40" fmla="*/ 1952 w 2309"/>
                <a:gd name="T41" fmla="*/ 308 h 1495"/>
                <a:gd name="T42" fmla="*/ 1912 w 2309"/>
                <a:gd name="T43" fmla="*/ 245 h 1495"/>
                <a:gd name="T44" fmla="*/ 1936 w 2309"/>
                <a:gd name="T45" fmla="*/ 126 h 1495"/>
                <a:gd name="T46" fmla="*/ 1897 w 2309"/>
                <a:gd name="T47" fmla="*/ 55 h 1495"/>
                <a:gd name="T48" fmla="*/ 1881 w 2309"/>
                <a:gd name="T49" fmla="*/ 0 h 1495"/>
                <a:gd name="T50" fmla="*/ 86 w 2309"/>
                <a:gd name="T51" fmla="*/ 55 h 1495"/>
                <a:gd name="T52" fmla="*/ 47 w 2309"/>
                <a:gd name="T53" fmla="*/ 71 h 1495"/>
                <a:gd name="T54" fmla="*/ 47 w 2309"/>
                <a:gd name="T55" fmla="*/ 150 h 1495"/>
                <a:gd name="T56" fmla="*/ 62 w 2309"/>
                <a:gd name="T57" fmla="*/ 197 h 1495"/>
                <a:gd name="T58" fmla="*/ 94 w 2309"/>
                <a:gd name="T59" fmla="*/ 245 h 1495"/>
                <a:gd name="T60" fmla="*/ 78 w 2309"/>
                <a:gd name="T61" fmla="*/ 316 h 1495"/>
                <a:gd name="T62" fmla="*/ 24 w 2309"/>
                <a:gd name="T63" fmla="*/ 395 h 1495"/>
                <a:gd name="T64" fmla="*/ 78 w 2309"/>
                <a:gd name="T65" fmla="*/ 482 h 1495"/>
                <a:gd name="T66" fmla="*/ 118 w 2309"/>
                <a:gd name="T67" fmla="*/ 585 h 1495"/>
                <a:gd name="T68" fmla="*/ 134 w 2309"/>
                <a:gd name="T69" fmla="*/ 664 h 1495"/>
                <a:gd name="T70" fmla="*/ 165 w 2309"/>
                <a:gd name="T71" fmla="*/ 735 h 1495"/>
                <a:gd name="T72" fmla="*/ 205 w 2309"/>
                <a:gd name="T73" fmla="*/ 822 h 1495"/>
                <a:gd name="T74" fmla="*/ 221 w 2309"/>
                <a:gd name="T75" fmla="*/ 972 h 1495"/>
                <a:gd name="T76" fmla="*/ 236 w 2309"/>
                <a:gd name="T77" fmla="*/ 988 h 1495"/>
                <a:gd name="T78" fmla="*/ 268 w 2309"/>
                <a:gd name="T79" fmla="*/ 1012 h 1495"/>
                <a:gd name="T80" fmla="*/ 268 w 2309"/>
                <a:gd name="T81" fmla="*/ 1051 h 1495"/>
                <a:gd name="T82" fmla="*/ 292 w 2309"/>
                <a:gd name="T83" fmla="*/ 1083 h 1495"/>
                <a:gd name="T84" fmla="*/ 300 w 2309"/>
                <a:gd name="T85" fmla="*/ 1130 h 1495"/>
                <a:gd name="T86" fmla="*/ 300 w 2309"/>
                <a:gd name="T87" fmla="*/ 1193 h 1495"/>
                <a:gd name="T88" fmla="*/ 315 w 2309"/>
                <a:gd name="T89" fmla="*/ 1249 h 1495"/>
                <a:gd name="T90" fmla="*/ 300 w 2309"/>
                <a:gd name="T91" fmla="*/ 1391 h 1495"/>
                <a:gd name="T92" fmla="*/ 331 w 2309"/>
                <a:gd name="T93" fmla="*/ 1399 h 1495"/>
                <a:gd name="T94" fmla="*/ 347 w 2309"/>
                <a:gd name="T95" fmla="*/ 1439 h 1495"/>
                <a:gd name="T96" fmla="*/ 1762 w 2309"/>
                <a:gd name="T97" fmla="*/ 1375 h 1495"/>
                <a:gd name="T98" fmla="*/ 1794 w 2309"/>
                <a:gd name="T99" fmla="*/ 1391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9" h="1495">
                  <a:moveTo>
                    <a:pt x="1794" y="1391"/>
                  </a:moveTo>
                  <a:lnTo>
                    <a:pt x="1794" y="1391"/>
                  </a:lnTo>
                  <a:cubicBezTo>
                    <a:pt x="1802" y="1407"/>
                    <a:pt x="1857" y="1454"/>
                    <a:pt x="1888" y="1494"/>
                  </a:cubicBezTo>
                  <a:cubicBezTo>
                    <a:pt x="1888" y="1486"/>
                    <a:pt x="1888" y="1486"/>
                    <a:pt x="1888" y="1486"/>
                  </a:cubicBezTo>
                  <a:cubicBezTo>
                    <a:pt x="1912" y="1462"/>
                    <a:pt x="1912" y="1446"/>
                    <a:pt x="1904" y="1423"/>
                  </a:cubicBezTo>
                  <a:cubicBezTo>
                    <a:pt x="1897" y="1407"/>
                    <a:pt x="1865" y="1399"/>
                    <a:pt x="1897" y="1391"/>
                  </a:cubicBezTo>
                  <a:cubicBezTo>
                    <a:pt x="1920" y="1375"/>
                    <a:pt x="1999" y="1351"/>
                    <a:pt x="1999" y="1312"/>
                  </a:cubicBezTo>
                  <a:cubicBezTo>
                    <a:pt x="1999" y="1265"/>
                    <a:pt x="1991" y="1257"/>
                    <a:pt x="2007" y="1249"/>
                  </a:cubicBezTo>
                  <a:cubicBezTo>
                    <a:pt x="2031" y="1233"/>
                    <a:pt x="2055" y="1170"/>
                    <a:pt x="2047" y="1138"/>
                  </a:cubicBezTo>
                  <a:cubicBezTo>
                    <a:pt x="2039" y="1114"/>
                    <a:pt x="1999" y="1114"/>
                    <a:pt x="1999" y="1083"/>
                  </a:cubicBezTo>
                  <a:cubicBezTo>
                    <a:pt x="1999" y="1051"/>
                    <a:pt x="1960" y="996"/>
                    <a:pt x="1999" y="988"/>
                  </a:cubicBezTo>
                  <a:cubicBezTo>
                    <a:pt x="2015" y="988"/>
                    <a:pt x="2039" y="988"/>
                    <a:pt x="2055" y="988"/>
                  </a:cubicBezTo>
                  <a:cubicBezTo>
                    <a:pt x="2078" y="988"/>
                    <a:pt x="2102" y="988"/>
                    <a:pt x="2110" y="980"/>
                  </a:cubicBezTo>
                  <a:cubicBezTo>
                    <a:pt x="2134" y="956"/>
                    <a:pt x="2150" y="956"/>
                    <a:pt x="2181" y="933"/>
                  </a:cubicBezTo>
                  <a:cubicBezTo>
                    <a:pt x="2213" y="917"/>
                    <a:pt x="2244" y="925"/>
                    <a:pt x="2244" y="869"/>
                  </a:cubicBezTo>
                  <a:cubicBezTo>
                    <a:pt x="2244" y="814"/>
                    <a:pt x="2276" y="814"/>
                    <a:pt x="2292" y="782"/>
                  </a:cubicBezTo>
                  <a:cubicBezTo>
                    <a:pt x="2308" y="743"/>
                    <a:pt x="2308" y="664"/>
                    <a:pt x="2284" y="648"/>
                  </a:cubicBezTo>
                  <a:cubicBezTo>
                    <a:pt x="2268" y="632"/>
                    <a:pt x="2213" y="624"/>
                    <a:pt x="2213" y="585"/>
                  </a:cubicBezTo>
                  <a:cubicBezTo>
                    <a:pt x="2205" y="553"/>
                    <a:pt x="2126" y="498"/>
                    <a:pt x="2118" y="482"/>
                  </a:cubicBezTo>
                  <a:cubicBezTo>
                    <a:pt x="2110" y="458"/>
                    <a:pt x="2102" y="387"/>
                    <a:pt x="1991" y="387"/>
                  </a:cubicBezTo>
                  <a:cubicBezTo>
                    <a:pt x="1873" y="379"/>
                    <a:pt x="1960" y="348"/>
                    <a:pt x="1952" y="308"/>
                  </a:cubicBezTo>
                  <a:cubicBezTo>
                    <a:pt x="1944" y="276"/>
                    <a:pt x="1904" y="316"/>
                    <a:pt x="1912" y="245"/>
                  </a:cubicBezTo>
                  <a:cubicBezTo>
                    <a:pt x="1920" y="174"/>
                    <a:pt x="1912" y="182"/>
                    <a:pt x="1936" y="126"/>
                  </a:cubicBezTo>
                  <a:cubicBezTo>
                    <a:pt x="1952" y="71"/>
                    <a:pt x="1904" y="87"/>
                    <a:pt x="1897" y="55"/>
                  </a:cubicBezTo>
                  <a:cubicBezTo>
                    <a:pt x="1897" y="39"/>
                    <a:pt x="1888" y="23"/>
                    <a:pt x="1881" y="0"/>
                  </a:cubicBezTo>
                  <a:cubicBezTo>
                    <a:pt x="1264" y="71"/>
                    <a:pt x="86" y="55"/>
                    <a:pt x="86" y="55"/>
                  </a:cubicBezTo>
                  <a:cubicBezTo>
                    <a:pt x="86" y="55"/>
                    <a:pt x="62" y="47"/>
                    <a:pt x="47" y="71"/>
                  </a:cubicBezTo>
                  <a:cubicBezTo>
                    <a:pt x="31" y="95"/>
                    <a:pt x="78" y="134"/>
                    <a:pt x="47" y="150"/>
                  </a:cubicBezTo>
                  <a:cubicBezTo>
                    <a:pt x="16" y="166"/>
                    <a:pt x="39" y="182"/>
                    <a:pt x="62" y="197"/>
                  </a:cubicBezTo>
                  <a:cubicBezTo>
                    <a:pt x="94" y="213"/>
                    <a:pt x="110" y="221"/>
                    <a:pt x="94" y="245"/>
                  </a:cubicBezTo>
                  <a:cubicBezTo>
                    <a:pt x="78" y="269"/>
                    <a:pt x="86" y="269"/>
                    <a:pt x="78" y="316"/>
                  </a:cubicBezTo>
                  <a:cubicBezTo>
                    <a:pt x="70" y="371"/>
                    <a:pt x="39" y="356"/>
                    <a:pt x="24" y="395"/>
                  </a:cubicBezTo>
                  <a:cubicBezTo>
                    <a:pt x="0" y="443"/>
                    <a:pt x="47" y="427"/>
                    <a:pt x="78" y="482"/>
                  </a:cubicBezTo>
                  <a:cubicBezTo>
                    <a:pt x="102" y="537"/>
                    <a:pt x="110" y="569"/>
                    <a:pt x="118" y="585"/>
                  </a:cubicBezTo>
                  <a:cubicBezTo>
                    <a:pt x="126" y="601"/>
                    <a:pt x="118" y="632"/>
                    <a:pt x="134" y="664"/>
                  </a:cubicBezTo>
                  <a:cubicBezTo>
                    <a:pt x="149" y="696"/>
                    <a:pt x="141" y="703"/>
                    <a:pt x="165" y="735"/>
                  </a:cubicBezTo>
                  <a:cubicBezTo>
                    <a:pt x="181" y="759"/>
                    <a:pt x="173" y="790"/>
                    <a:pt x="205" y="822"/>
                  </a:cubicBezTo>
                  <a:cubicBezTo>
                    <a:pt x="228" y="854"/>
                    <a:pt x="221" y="949"/>
                    <a:pt x="221" y="972"/>
                  </a:cubicBezTo>
                  <a:cubicBezTo>
                    <a:pt x="221" y="988"/>
                    <a:pt x="221" y="988"/>
                    <a:pt x="236" y="988"/>
                  </a:cubicBezTo>
                  <a:cubicBezTo>
                    <a:pt x="260" y="980"/>
                    <a:pt x="268" y="1012"/>
                    <a:pt x="268" y="1012"/>
                  </a:cubicBezTo>
                  <a:cubicBezTo>
                    <a:pt x="268" y="1012"/>
                    <a:pt x="276" y="1035"/>
                    <a:pt x="268" y="1051"/>
                  </a:cubicBezTo>
                  <a:cubicBezTo>
                    <a:pt x="268" y="1075"/>
                    <a:pt x="300" y="1067"/>
                    <a:pt x="292" y="1083"/>
                  </a:cubicBezTo>
                  <a:cubicBezTo>
                    <a:pt x="292" y="1107"/>
                    <a:pt x="292" y="1122"/>
                    <a:pt x="300" y="1130"/>
                  </a:cubicBezTo>
                  <a:cubicBezTo>
                    <a:pt x="315" y="1138"/>
                    <a:pt x="315" y="1170"/>
                    <a:pt x="300" y="1193"/>
                  </a:cubicBezTo>
                  <a:cubicBezTo>
                    <a:pt x="284" y="1217"/>
                    <a:pt x="292" y="1217"/>
                    <a:pt x="315" y="1249"/>
                  </a:cubicBezTo>
                  <a:cubicBezTo>
                    <a:pt x="347" y="1288"/>
                    <a:pt x="300" y="1367"/>
                    <a:pt x="300" y="1391"/>
                  </a:cubicBezTo>
                  <a:cubicBezTo>
                    <a:pt x="300" y="1415"/>
                    <a:pt x="315" y="1399"/>
                    <a:pt x="331" y="1399"/>
                  </a:cubicBezTo>
                  <a:cubicBezTo>
                    <a:pt x="339" y="1399"/>
                    <a:pt x="339" y="1423"/>
                    <a:pt x="347" y="1439"/>
                  </a:cubicBezTo>
                  <a:cubicBezTo>
                    <a:pt x="466" y="1439"/>
                    <a:pt x="1438" y="1423"/>
                    <a:pt x="1762" y="1375"/>
                  </a:cubicBezTo>
                  <a:cubicBezTo>
                    <a:pt x="1762" y="1375"/>
                    <a:pt x="1770" y="1360"/>
                    <a:pt x="1794" y="1391"/>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965" name="Freeform 511"/>
            <p:cNvSpPr>
              <a:spLocks noChangeArrowheads="1"/>
            </p:cNvSpPr>
            <p:nvPr/>
          </p:nvSpPr>
          <p:spPr bwMode="auto">
            <a:xfrm>
              <a:off x="17388081" y="5876121"/>
              <a:ext cx="1212996" cy="786246"/>
            </a:xfrm>
            <a:custGeom>
              <a:avLst/>
              <a:gdLst>
                <a:gd name="T0" fmla="*/ 1778 w 2308"/>
                <a:gd name="T1" fmla="*/ 1391 h 1495"/>
                <a:gd name="T2" fmla="*/ 1754 w 2308"/>
                <a:gd name="T3" fmla="*/ 1375 h 1495"/>
                <a:gd name="T4" fmla="*/ 331 w 2308"/>
                <a:gd name="T5" fmla="*/ 1423 h 1495"/>
                <a:gd name="T6" fmla="*/ 292 w 2308"/>
                <a:gd name="T7" fmla="*/ 1391 h 1495"/>
                <a:gd name="T8" fmla="*/ 292 w 2308"/>
                <a:gd name="T9" fmla="*/ 1193 h 1495"/>
                <a:gd name="T10" fmla="*/ 260 w 2308"/>
                <a:gd name="T11" fmla="*/ 1051 h 1495"/>
                <a:gd name="T12" fmla="*/ 220 w 2308"/>
                <a:gd name="T13" fmla="*/ 988 h 1495"/>
                <a:gd name="T14" fmla="*/ 165 w 2308"/>
                <a:gd name="T15" fmla="*/ 767 h 1495"/>
                <a:gd name="T16" fmla="*/ 110 w 2308"/>
                <a:gd name="T17" fmla="*/ 616 h 1495"/>
                <a:gd name="T18" fmla="*/ 23 w 2308"/>
                <a:gd name="T19" fmla="*/ 434 h 1495"/>
                <a:gd name="T20" fmla="*/ 70 w 2308"/>
                <a:gd name="T21" fmla="*/ 276 h 1495"/>
                <a:gd name="T22" fmla="*/ 54 w 2308"/>
                <a:gd name="T23" fmla="*/ 205 h 1495"/>
                <a:gd name="T24" fmla="*/ 39 w 2308"/>
                <a:gd name="T25" fmla="*/ 110 h 1495"/>
                <a:gd name="T26" fmla="*/ 1865 w 2308"/>
                <a:gd name="T27" fmla="*/ 0 h 1495"/>
                <a:gd name="T28" fmla="*/ 1912 w 2308"/>
                <a:gd name="T29" fmla="*/ 79 h 1495"/>
                <a:gd name="T30" fmla="*/ 1928 w 2308"/>
                <a:gd name="T31" fmla="*/ 284 h 1495"/>
                <a:gd name="T32" fmla="*/ 1983 w 2308"/>
                <a:gd name="T33" fmla="*/ 379 h 1495"/>
                <a:gd name="T34" fmla="*/ 2205 w 2308"/>
                <a:gd name="T35" fmla="*/ 585 h 1495"/>
                <a:gd name="T36" fmla="*/ 2260 w 2308"/>
                <a:gd name="T37" fmla="*/ 814 h 1495"/>
                <a:gd name="T38" fmla="*/ 2149 w 2308"/>
                <a:gd name="T39" fmla="*/ 949 h 1495"/>
                <a:gd name="T40" fmla="*/ 2023 w 2308"/>
                <a:gd name="T41" fmla="*/ 988 h 1495"/>
                <a:gd name="T42" fmla="*/ 1991 w 2308"/>
                <a:gd name="T43" fmla="*/ 1083 h 1495"/>
                <a:gd name="T44" fmla="*/ 1991 w 2308"/>
                <a:gd name="T45" fmla="*/ 1273 h 1495"/>
                <a:gd name="T46" fmla="*/ 1880 w 2308"/>
                <a:gd name="T47" fmla="*/ 1399 h 1495"/>
                <a:gd name="T48" fmla="*/ 1880 w 2308"/>
                <a:gd name="T49" fmla="*/ 1494 h 1495"/>
                <a:gd name="T50" fmla="*/ 1786 w 2308"/>
                <a:gd name="T51" fmla="*/ 1391 h 1495"/>
                <a:gd name="T52" fmla="*/ 1873 w 2308"/>
                <a:gd name="T53" fmla="*/ 1399 h 1495"/>
                <a:gd name="T54" fmla="*/ 1983 w 2308"/>
                <a:gd name="T55" fmla="*/ 1280 h 1495"/>
                <a:gd name="T56" fmla="*/ 1983 w 2308"/>
                <a:gd name="T57" fmla="*/ 1083 h 1495"/>
                <a:gd name="T58" fmla="*/ 2023 w 2308"/>
                <a:gd name="T59" fmla="*/ 980 h 1495"/>
                <a:gd name="T60" fmla="*/ 2149 w 2308"/>
                <a:gd name="T61" fmla="*/ 949 h 1495"/>
                <a:gd name="T62" fmla="*/ 2260 w 2308"/>
                <a:gd name="T63" fmla="*/ 806 h 1495"/>
                <a:gd name="T64" fmla="*/ 2197 w 2308"/>
                <a:gd name="T65" fmla="*/ 585 h 1495"/>
                <a:gd name="T66" fmla="*/ 1983 w 2308"/>
                <a:gd name="T67" fmla="*/ 387 h 1495"/>
                <a:gd name="T68" fmla="*/ 1920 w 2308"/>
                <a:gd name="T69" fmla="*/ 292 h 1495"/>
                <a:gd name="T70" fmla="*/ 1912 w 2308"/>
                <a:gd name="T71" fmla="*/ 87 h 1495"/>
                <a:gd name="T72" fmla="*/ 363 w 2308"/>
                <a:gd name="T73" fmla="*/ 63 h 1495"/>
                <a:gd name="T74" fmla="*/ 47 w 2308"/>
                <a:gd name="T75" fmla="*/ 71 h 1495"/>
                <a:gd name="T76" fmla="*/ 54 w 2308"/>
                <a:gd name="T77" fmla="*/ 190 h 1495"/>
                <a:gd name="T78" fmla="*/ 86 w 2308"/>
                <a:gd name="T79" fmla="*/ 245 h 1495"/>
                <a:gd name="T80" fmla="*/ 16 w 2308"/>
                <a:gd name="T81" fmla="*/ 403 h 1495"/>
                <a:gd name="T82" fmla="*/ 110 w 2308"/>
                <a:gd name="T83" fmla="*/ 585 h 1495"/>
                <a:gd name="T84" fmla="*/ 157 w 2308"/>
                <a:gd name="T85" fmla="*/ 727 h 1495"/>
                <a:gd name="T86" fmla="*/ 213 w 2308"/>
                <a:gd name="T87" fmla="*/ 972 h 1495"/>
                <a:gd name="T88" fmla="*/ 268 w 2308"/>
                <a:gd name="T89" fmla="*/ 1012 h 1495"/>
                <a:gd name="T90" fmla="*/ 292 w 2308"/>
                <a:gd name="T91" fmla="*/ 1083 h 1495"/>
                <a:gd name="T92" fmla="*/ 315 w 2308"/>
                <a:gd name="T93" fmla="*/ 1249 h 1495"/>
                <a:gd name="T94" fmla="*/ 307 w 2308"/>
                <a:gd name="T95" fmla="*/ 1399 h 1495"/>
                <a:gd name="T96" fmla="*/ 1754 w 2308"/>
                <a:gd name="T97" fmla="*/ 1367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08" h="1495">
                  <a:moveTo>
                    <a:pt x="1880" y="1494"/>
                  </a:moveTo>
                  <a:lnTo>
                    <a:pt x="1880" y="1494"/>
                  </a:lnTo>
                  <a:lnTo>
                    <a:pt x="1880" y="1494"/>
                  </a:lnTo>
                  <a:cubicBezTo>
                    <a:pt x="1841" y="1454"/>
                    <a:pt x="1794" y="1407"/>
                    <a:pt x="1778" y="1391"/>
                  </a:cubicBezTo>
                  <a:cubicBezTo>
                    <a:pt x="1770" y="1375"/>
                    <a:pt x="1762" y="1375"/>
                    <a:pt x="1762" y="1375"/>
                  </a:cubicBezTo>
                  <a:lnTo>
                    <a:pt x="1762" y="1375"/>
                  </a:lnTo>
                  <a:lnTo>
                    <a:pt x="1762" y="1375"/>
                  </a:lnTo>
                  <a:cubicBezTo>
                    <a:pt x="1754" y="1375"/>
                    <a:pt x="1754" y="1375"/>
                    <a:pt x="1754" y="1375"/>
                  </a:cubicBezTo>
                  <a:cubicBezTo>
                    <a:pt x="1430" y="1431"/>
                    <a:pt x="450" y="1446"/>
                    <a:pt x="339" y="1446"/>
                  </a:cubicBezTo>
                  <a:cubicBezTo>
                    <a:pt x="331" y="1446"/>
                    <a:pt x="331" y="1446"/>
                    <a:pt x="331" y="1446"/>
                  </a:cubicBezTo>
                  <a:cubicBezTo>
                    <a:pt x="331" y="1439"/>
                    <a:pt x="331" y="1439"/>
                    <a:pt x="331" y="1439"/>
                  </a:cubicBezTo>
                  <a:cubicBezTo>
                    <a:pt x="331" y="1439"/>
                    <a:pt x="331" y="1431"/>
                    <a:pt x="331" y="1423"/>
                  </a:cubicBezTo>
                  <a:cubicBezTo>
                    <a:pt x="331" y="1415"/>
                    <a:pt x="331" y="1407"/>
                    <a:pt x="323" y="1407"/>
                  </a:cubicBezTo>
                  <a:lnTo>
                    <a:pt x="315" y="1407"/>
                  </a:lnTo>
                  <a:cubicBezTo>
                    <a:pt x="307" y="1407"/>
                    <a:pt x="307" y="1407"/>
                    <a:pt x="300" y="1407"/>
                  </a:cubicBezTo>
                  <a:cubicBezTo>
                    <a:pt x="292" y="1407"/>
                    <a:pt x="292" y="1391"/>
                    <a:pt x="292" y="1391"/>
                  </a:cubicBezTo>
                  <a:cubicBezTo>
                    <a:pt x="292" y="1383"/>
                    <a:pt x="300" y="1367"/>
                    <a:pt x="300" y="1351"/>
                  </a:cubicBezTo>
                  <a:cubicBezTo>
                    <a:pt x="307" y="1320"/>
                    <a:pt x="323" y="1280"/>
                    <a:pt x="307" y="1257"/>
                  </a:cubicBezTo>
                  <a:cubicBezTo>
                    <a:pt x="300" y="1249"/>
                    <a:pt x="300" y="1241"/>
                    <a:pt x="300" y="1241"/>
                  </a:cubicBezTo>
                  <a:cubicBezTo>
                    <a:pt x="276" y="1217"/>
                    <a:pt x="276" y="1217"/>
                    <a:pt x="292" y="1193"/>
                  </a:cubicBezTo>
                  <a:cubicBezTo>
                    <a:pt x="300" y="1170"/>
                    <a:pt x="300" y="1146"/>
                    <a:pt x="292" y="1138"/>
                  </a:cubicBezTo>
                  <a:cubicBezTo>
                    <a:pt x="276" y="1130"/>
                    <a:pt x="276" y="1107"/>
                    <a:pt x="284" y="1083"/>
                  </a:cubicBezTo>
                  <a:cubicBezTo>
                    <a:pt x="284" y="1075"/>
                    <a:pt x="284" y="1075"/>
                    <a:pt x="276" y="1075"/>
                  </a:cubicBezTo>
                  <a:cubicBezTo>
                    <a:pt x="268" y="1067"/>
                    <a:pt x="252" y="1067"/>
                    <a:pt x="260" y="1051"/>
                  </a:cubicBezTo>
                  <a:cubicBezTo>
                    <a:pt x="260" y="1035"/>
                    <a:pt x="260" y="1012"/>
                    <a:pt x="260" y="1012"/>
                  </a:cubicBezTo>
                  <a:cubicBezTo>
                    <a:pt x="252" y="1004"/>
                    <a:pt x="244" y="988"/>
                    <a:pt x="236" y="988"/>
                  </a:cubicBezTo>
                  <a:lnTo>
                    <a:pt x="228" y="988"/>
                  </a:lnTo>
                  <a:cubicBezTo>
                    <a:pt x="220" y="988"/>
                    <a:pt x="220" y="988"/>
                    <a:pt x="220" y="988"/>
                  </a:cubicBezTo>
                  <a:cubicBezTo>
                    <a:pt x="204" y="988"/>
                    <a:pt x="204" y="980"/>
                    <a:pt x="204" y="972"/>
                  </a:cubicBezTo>
                  <a:cubicBezTo>
                    <a:pt x="204" y="964"/>
                    <a:pt x="204" y="956"/>
                    <a:pt x="204" y="956"/>
                  </a:cubicBezTo>
                  <a:cubicBezTo>
                    <a:pt x="213" y="917"/>
                    <a:pt x="213" y="854"/>
                    <a:pt x="189" y="822"/>
                  </a:cubicBezTo>
                  <a:cubicBezTo>
                    <a:pt x="173" y="806"/>
                    <a:pt x="173" y="790"/>
                    <a:pt x="165" y="767"/>
                  </a:cubicBezTo>
                  <a:cubicBezTo>
                    <a:pt x="165" y="759"/>
                    <a:pt x="165" y="743"/>
                    <a:pt x="149" y="735"/>
                  </a:cubicBezTo>
                  <a:cubicBezTo>
                    <a:pt x="141" y="711"/>
                    <a:pt x="133" y="703"/>
                    <a:pt x="133" y="687"/>
                  </a:cubicBezTo>
                  <a:cubicBezTo>
                    <a:pt x="126" y="687"/>
                    <a:pt x="126" y="680"/>
                    <a:pt x="118" y="664"/>
                  </a:cubicBezTo>
                  <a:cubicBezTo>
                    <a:pt x="110" y="648"/>
                    <a:pt x="110" y="632"/>
                    <a:pt x="110" y="616"/>
                  </a:cubicBezTo>
                  <a:cubicBezTo>
                    <a:pt x="110" y="609"/>
                    <a:pt x="110" y="593"/>
                    <a:pt x="102" y="593"/>
                  </a:cubicBezTo>
                  <a:cubicBezTo>
                    <a:pt x="102" y="585"/>
                    <a:pt x="102" y="569"/>
                    <a:pt x="94" y="561"/>
                  </a:cubicBezTo>
                  <a:cubicBezTo>
                    <a:pt x="86" y="537"/>
                    <a:pt x="78" y="514"/>
                    <a:pt x="62" y="482"/>
                  </a:cubicBezTo>
                  <a:cubicBezTo>
                    <a:pt x="54" y="458"/>
                    <a:pt x="39" y="443"/>
                    <a:pt x="23" y="434"/>
                  </a:cubicBezTo>
                  <a:cubicBezTo>
                    <a:pt x="8" y="427"/>
                    <a:pt x="0" y="419"/>
                    <a:pt x="8" y="395"/>
                  </a:cubicBezTo>
                  <a:cubicBezTo>
                    <a:pt x="16" y="379"/>
                    <a:pt x="31" y="371"/>
                    <a:pt x="39" y="363"/>
                  </a:cubicBezTo>
                  <a:cubicBezTo>
                    <a:pt x="54" y="348"/>
                    <a:pt x="62" y="340"/>
                    <a:pt x="70" y="316"/>
                  </a:cubicBezTo>
                  <a:cubicBezTo>
                    <a:pt x="70" y="292"/>
                    <a:pt x="70" y="284"/>
                    <a:pt x="70" y="276"/>
                  </a:cubicBezTo>
                  <a:cubicBezTo>
                    <a:pt x="70" y="261"/>
                    <a:pt x="70" y="253"/>
                    <a:pt x="78" y="245"/>
                  </a:cubicBezTo>
                  <a:cubicBezTo>
                    <a:pt x="86" y="237"/>
                    <a:pt x="86" y="229"/>
                    <a:pt x="86" y="229"/>
                  </a:cubicBezTo>
                  <a:cubicBezTo>
                    <a:pt x="86" y="221"/>
                    <a:pt x="78" y="213"/>
                    <a:pt x="62" y="205"/>
                  </a:cubicBezTo>
                  <a:cubicBezTo>
                    <a:pt x="54" y="205"/>
                    <a:pt x="54" y="205"/>
                    <a:pt x="54" y="205"/>
                  </a:cubicBezTo>
                  <a:cubicBezTo>
                    <a:pt x="54" y="197"/>
                    <a:pt x="54" y="197"/>
                    <a:pt x="47" y="197"/>
                  </a:cubicBezTo>
                  <a:cubicBezTo>
                    <a:pt x="31" y="190"/>
                    <a:pt x="23" y="182"/>
                    <a:pt x="23" y="166"/>
                  </a:cubicBezTo>
                  <a:cubicBezTo>
                    <a:pt x="23" y="158"/>
                    <a:pt x="23" y="158"/>
                    <a:pt x="39" y="150"/>
                  </a:cubicBezTo>
                  <a:cubicBezTo>
                    <a:pt x="47" y="142"/>
                    <a:pt x="47" y="134"/>
                    <a:pt x="39" y="110"/>
                  </a:cubicBezTo>
                  <a:cubicBezTo>
                    <a:pt x="31" y="95"/>
                    <a:pt x="31" y="79"/>
                    <a:pt x="39" y="71"/>
                  </a:cubicBezTo>
                  <a:cubicBezTo>
                    <a:pt x="54" y="47"/>
                    <a:pt x="70" y="47"/>
                    <a:pt x="78" y="47"/>
                  </a:cubicBezTo>
                  <a:cubicBezTo>
                    <a:pt x="86" y="47"/>
                    <a:pt x="197" y="55"/>
                    <a:pt x="363" y="55"/>
                  </a:cubicBezTo>
                  <a:cubicBezTo>
                    <a:pt x="742" y="55"/>
                    <a:pt x="1446" y="47"/>
                    <a:pt x="1865" y="0"/>
                  </a:cubicBezTo>
                  <a:cubicBezTo>
                    <a:pt x="1873" y="0"/>
                    <a:pt x="1873" y="0"/>
                    <a:pt x="1873" y="0"/>
                  </a:cubicBezTo>
                  <a:cubicBezTo>
                    <a:pt x="1873" y="8"/>
                    <a:pt x="1873" y="8"/>
                    <a:pt x="1873" y="8"/>
                  </a:cubicBezTo>
                  <a:cubicBezTo>
                    <a:pt x="1880" y="23"/>
                    <a:pt x="1889" y="39"/>
                    <a:pt x="1896" y="55"/>
                  </a:cubicBezTo>
                  <a:cubicBezTo>
                    <a:pt x="1896" y="71"/>
                    <a:pt x="1904" y="71"/>
                    <a:pt x="1912" y="79"/>
                  </a:cubicBezTo>
                  <a:cubicBezTo>
                    <a:pt x="1928" y="87"/>
                    <a:pt x="1944" y="95"/>
                    <a:pt x="1928" y="126"/>
                  </a:cubicBezTo>
                  <a:cubicBezTo>
                    <a:pt x="1920" y="166"/>
                    <a:pt x="1920" y="174"/>
                    <a:pt x="1912" y="190"/>
                  </a:cubicBezTo>
                  <a:cubicBezTo>
                    <a:pt x="1912" y="205"/>
                    <a:pt x="1912" y="221"/>
                    <a:pt x="1912" y="245"/>
                  </a:cubicBezTo>
                  <a:cubicBezTo>
                    <a:pt x="1904" y="284"/>
                    <a:pt x="1912" y="284"/>
                    <a:pt x="1928" y="284"/>
                  </a:cubicBezTo>
                  <a:cubicBezTo>
                    <a:pt x="1936" y="292"/>
                    <a:pt x="1944" y="292"/>
                    <a:pt x="1952" y="308"/>
                  </a:cubicBezTo>
                  <a:cubicBezTo>
                    <a:pt x="1952" y="324"/>
                    <a:pt x="1944" y="340"/>
                    <a:pt x="1936" y="348"/>
                  </a:cubicBezTo>
                  <a:cubicBezTo>
                    <a:pt x="1928" y="356"/>
                    <a:pt x="1920" y="363"/>
                    <a:pt x="1928" y="371"/>
                  </a:cubicBezTo>
                  <a:cubicBezTo>
                    <a:pt x="1928" y="379"/>
                    <a:pt x="1952" y="379"/>
                    <a:pt x="1983" y="379"/>
                  </a:cubicBezTo>
                  <a:cubicBezTo>
                    <a:pt x="2086" y="387"/>
                    <a:pt x="2102" y="443"/>
                    <a:pt x="2110" y="474"/>
                  </a:cubicBezTo>
                  <a:lnTo>
                    <a:pt x="2110" y="474"/>
                  </a:lnTo>
                  <a:cubicBezTo>
                    <a:pt x="2118" y="482"/>
                    <a:pt x="2134" y="498"/>
                    <a:pt x="2149" y="514"/>
                  </a:cubicBezTo>
                  <a:cubicBezTo>
                    <a:pt x="2173" y="537"/>
                    <a:pt x="2205" y="561"/>
                    <a:pt x="2205" y="585"/>
                  </a:cubicBezTo>
                  <a:cubicBezTo>
                    <a:pt x="2205" y="609"/>
                    <a:pt x="2229" y="616"/>
                    <a:pt x="2252" y="632"/>
                  </a:cubicBezTo>
                  <a:cubicBezTo>
                    <a:pt x="2260" y="632"/>
                    <a:pt x="2276" y="640"/>
                    <a:pt x="2284" y="648"/>
                  </a:cubicBezTo>
                  <a:cubicBezTo>
                    <a:pt x="2300" y="664"/>
                    <a:pt x="2307" y="743"/>
                    <a:pt x="2284" y="782"/>
                  </a:cubicBezTo>
                  <a:cubicBezTo>
                    <a:pt x="2284" y="798"/>
                    <a:pt x="2268" y="806"/>
                    <a:pt x="2260" y="814"/>
                  </a:cubicBezTo>
                  <a:cubicBezTo>
                    <a:pt x="2252" y="822"/>
                    <a:pt x="2236" y="830"/>
                    <a:pt x="2236" y="869"/>
                  </a:cubicBezTo>
                  <a:cubicBezTo>
                    <a:pt x="2236" y="909"/>
                    <a:pt x="2220" y="925"/>
                    <a:pt x="2197" y="933"/>
                  </a:cubicBezTo>
                  <a:cubicBezTo>
                    <a:pt x="2189" y="933"/>
                    <a:pt x="2181" y="933"/>
                    <a:pt x="2181" y="940"/>
                  </a:cubicBezTo>
                  <a:cubicBezTo>
                    <a:pt x="2165" y="949"/>
                    <a:pt x="2157" y="949"/>
                    <a:pt x="2149" y="949"/>
                  </a:cubicBezTo>
                  <a:cubicBezTo>
                    <a:pt x="2134" y="956"/>
                    <a:pt x="2126" y="964"/>
                    <a:pt x="2110" y="980"/>
                  </a:cubicBezTo>
                  <a:cubicBezTo>
                    <a:pt x="2094" y="988"/>
                    <a:pt x="2078" y="996"/>
                    <a:pt x="2062" y="996"/>
                  </a:cubicBezTo>
                  <a:cubicBezTo>
                    <a:pt x="2062" y="996"/>
                    <a:pt x="2054" y="988"/>
                    <a:pt x="2047" y="988"/>
                  </a:cubicBezTo>
                  <a:cubicBezTo>
                    <a:pt x="2039" y="988"/>
                    <a:pt x="2031" y="988"/>
                    <a:pt x="2023" y="988"/>
                  </a:cubicBezTo>
                  <a:cubicBezTo>
                    <a:pt x="2007" y="988"/>
                    <a:pt x="1999" y="988"/>
                    <a:pt x="1999" y="996"/>
                  </a:cubicBezTo>
                  <a:cubicBezTo>
                    <a:pt x="1991" y="996"/>
                    <a:pt x="1983" y="996"/>
                    <a:pt x="1983" y="1004"/>
                  </a:cubicBezTo>
                  <a:cubicBezTo>
                    <a:pt x="1976" y="1012"/>
                    <a:pt x="1983" y="1027"/>
                    <a:pt x="1983" y="1051"/>
                  </a:cubicBezTo>
                  <a:cubicBezTo>
                    <a:pt x="1991" y="1059"/>
                    <a:pt x="1991" y="1075"/>
                    <a:pt x="1991" y="1083"/>
                  </a:cubicBezTo>
                  <a:cubicBezTo>
                    <a:pt x="1991" y="1099"/>
                    <a:pt x="1999" y="1107"/>
                    <a:pt x="2015" y="1114"/>
                  </a:cubicBezTo>
                  <a:cubicBezTo>
                    <a:pt x="2023" y="1122"/>
                    <a:pt x="2039" y="1130"/>
                    <a:pt x="2039" y="1138"/>
                  </a:cubicBezTo>
                  <a:cubicBezTo>
                    <a:pt x="2047" y="1170"/>
                    <a:pt x="2023" y="1233"/>
                    <a:pt x="1999" y="1249"/>
                  </a:cubicBezTo>
                  <a:cubicBezTo>
                    <a:pt x="1991" y="1257"/>
                    <a:pt x="1991" y="1265"/>
                    <a:pt x="1991" y="1273"/>
                  </a:cubicBezTo>
                  <a:cubicBezTo>
                    <a:pt x="1991" y="1280"/>
                    <a:pt x="1999" y="1296"/>
                    <a:pt x="1999" y="1312"/>
                  </a:cubicBezTo>
                  <a:cubicBezTo>
                    <a:pt x="1999" y="1344"/>
                    <a:pt x="1944" y="1367"/>
                    <a:pt x="1912" y="1383"/>
                  </a:cubicBezTo>
                  <a:cubicBezTo>
                    <a:pt x="1904" y="1383"/>
                    <a:pt x="1896" y="1391"/>
                    <a:pt x="1889" y="1391"/>
                  </a:cubicBezTo>
                  <a:cubicBezTo>
                    <a:pt x="1880" y="1399"/>
                    <a:pt x="1880" y="1399"/>
                    <a:pt x="1880" y="1399"/>
                  </a:cubicBezTo>
                  <a:cubicBezTo>
                    <a:pt x="1880" y="1399"/>
                    <a:pt x="1880" y="1407"/>
                    <a:pt x="1889" y="1407"/>
                  </a:cubicBezTo>
                  <a:cubicBezTo>
                    <a:pt x="1889" y="1415"/>
                    <a:pt x="1896" y="1415"/>
                    <a:pt x="1896" y="1423"/>
                  </a:cubicBezTo>
                  <a:cubicBezTo>
                    <a:pt x="1904" y="1439"/>
                    <a:pt x="1912" y="1462"/>
                    <a:pt x="1880" y="1486"/>
                  </a:cubicBezTo>
                  <a:cubicBezTo>
                    <a:pt x="1880" y="1494"/>
                    <a:pt x="1880" y="1494"/>
                    <a:pt x="1880" y="1494"/>
                  </a:cubicBezTo>
                  <a:lnTo>
                    <a:pt x="1880" y="1494"/>
                  </a:lnTo>
                  <a:lnTo>
                    <a:pt x="1762" y="1367"/>
                  </a:lnTo>
                  <a:lnTo>
                    <a:pt x="1762" y="1367"/>
                  </a:lnTo>
                  <a:cubicBezTo>
                    <a:pt x="1770" y="1367"/>
                    <a:pt x="1778" y="1375"/>
                    <a:pt x="1786" y="1391"/>
                  </a:cubicBezTo>
                  <a:cubicBezTo>
                    <a:pt x="1802" y="1407"/>
                    <a:pt x="1849" y="1454"/>
                    <a:pt x="1880" y="1486"/>
                  </a:cubicBezTo>
                  <a:cubicBezTo>
                    <a:pt x="1896" y="1462"/>
                    <a:pt x="1904" y="1446"/>
                    <a:pt x="1896" y="1431"/>
                  </a:cubicBezTo>
                  <a:cubicBezTo>
                    <a:pt x="1889" y="1423"/>
                    <a:pt x="1889" y="1415"/>
                    <a:pt x="1880" y="1415"/>
                  </a:cubicBezTo>
                  <a:cubicBezTo>
                    <a:pt x="1873" y="1407"/>
                    <a:pt x="1873" y="1407"/>
                    <a:pt x="1873" y="1399"/>
                  </a:cubicBezTo>
                  <a:cubicBezTo>
                    <a:pt x="1873" y="1391"/>
                    <a:pt x="1873" y="1391"/>
                    <a:pt x="1880" y="1383"/>
                  </a:cubicBezTo>
                  <a:cubicBezTo>
                    <a:pt x="1889" y="1383"/>
                    <a:pt x="1896" y="1375"/>
                    <a:pt x="1904" y="1375"/>
                  </a:cubicBezTo>
                  <a:cubicBezTo>
                    <a:pt x="1944" y="1360"/>
                    <a:pt x="1991" y="1344"/>
                    <a:pt x="1991" y="1312"/>
                  </a:cubicBezTo>
                  <a:cubicBezTo>
                    <a:pt x="1991" y="1296"/>
                    <a:pt x="1991" y="1288"/>
                    <a:pt x="1983" y="1280"/>
                  </a:cubicBezTo>
                  <a:cubicBezTo>
                    <a:pt x="1983" y="1265"/>
                    <a:pt x="1983" y="1257"/>
                    <a:pt x="1999" y="1241"/>
                  </a:cubicBezTo>
                  <a:cubicBezTo>
                    <a:pt x="2015" y="1233"/>
                    <a:pt x="2039" y="1170"/>
                    <a:pt x="2031" y="1146"/>
                  </a:cubicBezTo>
                  <a:cubicBezTo>
                    <a:pt x="2031" y="1130"/>
                    <a:pt x="2023" y="1122"/>
                    <a:pt x="2007" y="1114"/>
                  </a:cubicBezTo>
                  <a:cubicBezTo>
                    <a:pt x="1999" y="1107"/>
                    <a:pt x="1983" y="1099"/>
                    <a:pt x="1983" y="1083"/>
                  </a:cubicBezTo>
                  <a:cubicBezTo>
                    <a:pt x="1983" y="1075"/>
                    <a:pt x="1983" y="1059"/>
                    <a:pt x="1976" y="1051"/>
                  </a:cubicBezTo>
                  <a:cubicBezTo>
                    <a:pt x="1976" y="1027"/>
                    <a:pt x="1967" y="1012"/>
                    <a:pt x="1976" y="996"/>
                  </a:cubicBezTo>
                  <a:cubicBezTo>
                    <a:pt x="1976" y="988"/>
                    <a:pt x="1983" y="988"/>
                    <a:pt x="1991" y="988"/>
                  </a:cubicBezTo>
                  <a:cubicBezTo>
                    <a:pt x="1999" y="980"/>
                    <a:pt x="2007" y="980"/>
                    <a:pt x="2023" y="980"/>
                  </a:cubicBezTo>
                  <a:cubicBezTo>
                    <a:pt x="2031" y="980"/>
                    <a:pt x="2039" y="980"/>
                    <a:pt x="2047" y="988"/>
                  </a:cubicBezTo>
                  <a:cubicBezTo>
                    <a:pt x="2054" y="988"/>
                    <a:pt x="2062" y="988"/>
                    <a:pt x="2062" y="988"/>
                  </a:cubicBezTo>
                  <a:cubicBezTo>
                    <a:pt x="2086" y="988"/>
                    <a:pt x="2094" y="980"/>
                    <a:pt x="2102" y="972"/>
                  </a:cubicBezTo>
                  <a:cubicBezTo>
                    <a:pt x="2118" y="956"/>
                    <a:pt x="2134" y="949"/>
                    <a:pt x="2149" y="949"/>
                  </a:cubicBezTo>
                  <a:cubicBezTo>
                    <a:pt x="2157" y="940"/>
                    <a:pt x="2165" y="940"/>
                    <a:pt x="2173" y="933"/>
                  </a:cubicBezTo>
                  <a:cubicBezTo>
                    <a:pt x="2181" y="933"/>
                    <a:pt x="2189" y="925"/>
                    <a:pt x="2189" y="925"/>
                  </a:cubicBezTo>
                  <a:cubicBezTo>
                    <a:pt x="2213" y="917"/>
                    <a:pt x="2229" y="909"/>
                    <a:pt x="2229" y="869"/>
                  </a:cubicBezTo>
                  <a:cubicBezTo>
                    <a:pt x="2229" y="830"/>
                    <a:pt x="2244" y="822"/>
                    <a:pt x="2260" y="806"/>
                  </a:cubicBezTo>
                  <a:cubicBezTo>
                    <a:pt x="2268" y="798"/>
                    <a:pt x="2276" y="790"/>
                    <a:pt x="2284" y="782"/>
                  </a:cubicBezTo>
                  <a:cubicBezTo>
                    <a:pt x="2300" y="743"/>
                    <a:pt x="2292" y="664"/>
                    <a:pt x="2276" y="648"/>
                  </a:cubicBezTo>
                  <a:cubicBezTo>
                    <a:pt x="2268" y="648"/>
                    <a:pt x="2260" y="640"/>
                    <a:pt x="2252" y="640"/>
                  </a:cubicBezTo>
                  <a:cubicBezTo>
                    <a:pt x="2229" y="624"/>
                    <a:pt x="2197" y="609"/>
                    <a:pt x="2197" y="585"/>
                  </a:cubicBezTo>
                  <a:cubicBezTo>
                    <a:pt x="2197" y="569"/>
                    <a:pt x="2165" y="537"/>
                    <a:pt x="2142" y="514"/>
                  </a:cubicBezTo>
                  <a:cubicBezTo>
                    <a:pt x="2126" y="498"/>
                    <a:pt x="2110" y="490"/>
                    <a:pt x="2110" y="482"/>
                  </a:cubicBezTo>
                  <a:cubicBezTo>
                    <a:pt x="2102" y="474"/>
                    <a:pt x="2102" y="474"/>
                    <a:pt x="2102" y="474"/>
                  </a:cubicBezTo>
                  <a:cubicBezTo>
                    <a:pt x="2094" y="450"/>
                    <a:pt x="2086" y="387"/>
                    <a:pt x="1983" y="387"/>
                  </a:cubicBezTo>
                  <a:cubicBezTo>
                    <a:pt x="1944" y="387"/>
                    <a:pt x="1928" y="387"/>
                    <a:pt x="1920" y="371"/>
                  </a:cubicBezTo>
                  <a:cubicBezTo>
                    <a:pt x="1912" y="363"/>
                    <a:pt x="1920" y="356"/>
                    <a:pt x="1928" y="348"/>
                  </a:cubicBezTo>
                  <a:cubicBezTo>
                    <a:pt x="1936" y="340"/>
                    <a:pt x="1944" y="324"/>
                    <a:pt x="1944" y="308"/>
                  </a:cubicBezTo>
                  <a:cubicBezTo>
                    <a:pt x="1936" y="300"/>
                    <a:pt x="1936" y="300"/>
                    <a:pt x="1920" y="292"/>
                  </a:cubicBezTo>
                  <a:cubicBezTo>
                    <a:pt x="1904" y="292"/>
                    <a:pt x="1896" y="284"/>
                    <a:pt x="1904" y="245"/>
                  </a:cubicBezTo>
                  <a:cubicBezTo>
                    <a:pt x="1904" y="221"/>
                    <a:pt x="1904" y="205"/>
                    <a:pt x="1904" y="190"/>
                  </a:cubicBezTo>
                  <a:cubicBezTo>
                    <a:pt x="1912" y="174"/>
                    <a:pt x="1912" y="166"/>
                    <a:pt x="1920" y="126"/>
                  </a:cubicBezTo>
                  <a:cubicBezTo>
                    <a:pt x="1936" y="95"/>
                    <a:pt x="1920" y="95"/>
                    <a:pt x="1912" y="87"/>
                  </a:cubicBezTo>
                  <a:cubicBezTo>
                    <a:pt x="1904" y="79"/>
                    <a:pt x="1889" y="71"/>
                    <a:pt x="1889" y="55"/>
                  </a:cubicBezTo>
                  <a:cubicBezTo>
                    <a:pt x="1889" y="39"/>
                    <a:pt x="1880" y="32"/>
                    <a:pt x="1873" y="8"/>
                  </a:cubicBezTo>
                  <a:cubicBezTo>
                    <a:pt x="1865" y="8"/>
                    <a:pt x="1865" y="8"/>
                    <a:pt x="1865" y="8"/>
                  </a:cubicBezTo>
                  <a:cubicBezTo>
                    <a:pt x="1446" y="55"/>
                    <a:pt x="742" y="63"/>
                    <a:pt x="363" y="63"/>
                  </a:cubicBezTo>
                  <a:cubicBezTo>
                    <a:pt x="189" y="63"/>
                    <a:pt x="78" y="55"/>
                    <a:pt x="78" y="55"/>
                  </a:cubicBezTo>
                  <a:cubicBezTo>
                    <a:pt x="70" y="55"/>
                    <a:pt x="70" y="55"/>
                    <a:pt x="70" y="55"/>
                  </a:cubicBezTo>
                  <a:lnTo>
                    <a:pt x="70" y="55"/>
                  </a:lnTo>
                  <a:cubicBezTo>
                    <a:pt x="62" y="55"/>
                    <a:pt x="54" y="63"/>
                    <a:pt x="47" y="71"/>
                  </a:cubicBezTo>
                  <a:cubicBezTo>
                    <a:pt x="39" y="87"/>
                    <a:pt x="39" y="95"/>
                    <a:pt x="47" y="110"/>
                  </a:cubicBezTo>
                  <a:cubicBezTo>
                    <a:pt x="54" y="126"/>
                    <a:pt x="54" y="142"/>
                    <a:pt x="39" y="158"/>
                  </a:cubicBezTo>
                  <a:cubicBezTo>
                    <a:pt x="31" y="158"/>
                    <a:pt x="31" y="166"/>
                    <a:pt x="31" y="166"/>
                  </a:cubicBezTo>
                  <a:cubicBezTo>
                    <a:pt x="31" y="174"/>
                    <a:pt x="39" y="182"/>
                    <a:pt x="54" y="190"/>
                  </a:cubicBezTo>
                  <a:cubicBezTo>
                    <a:pt x="54" y="190"/>
                    <a:pt x="54" y="197"/>
                    <a:pt x="62" y="197"/>
                  </a:cubicBezTo>
                  <a:lnTo>
                    <a:pt x="62" y="197"/>
                  </a:lnTo>
                  <a:cubicBezTo>
                    <a:pt x="78" y="213"/>
                    <a:pt x="94" y="213"/>
                    <a:pt x="94" y="229"/>
                  </a:cubicBezTo>
                  <a:cubicBezTo>
                    <a:pt x="94" y="237"/>
                    <a:pt x="94" y="237"/>
                    <a:pt x="86" y="245"/>
                  </a:cubicBezTo>
                  <a:cubicBezTo>
                    <a:pt x="78" y="261"/>
                    <a:pt x="78" y="261"/>
                    <a:pt x="78" y="276"/>
                  </a:cubicBezTo>
                  <a:cubicBezTo>
                    <a:pt x="78" y="284"/>
                    <a:pt x="78" y="292"/>
                    <a:pt x="78" y="316"/>
                  </a:cubicBezTo>
                  <a:cubicBezTo>
                    <a:pt x="70" y="348"/>
                    <a:pt x="54" y="356"/>
                    <a:pt x="47" y="363"/>
                  </a:cubicBezTo>
                  <a:cubicBezTo>
                    <a:pt x="31" y="371"/>
                    <a:pt x="23" y="379"/>
                    <a:pt x="16" y="403"/>
                  </a:cubicBezTo>
                  <a:cubicBezTo>
                    <a:pt x="8" y="419"/>
                    <a:pt x="16" y="427"/>
                    <a:pt x="31" y="434"/>
                  </a:cubicBezTo>
                  <a:cubicBezTo>
                    <a:pt x="39" y="443"/>
                    <a:pt x="54" y="450"/>
                    <a:pt x="70" y="474"/>
                  </a:cubicBezTo>
                  <a:cubicBezTo>
                    <a:pt x="86" y="514"/>
                    <a:pt x="94" y="537"/>
                    <a:pt x="102" y="561"/>
                  </a:cubicBezTo>
                  <a:cubicBezTo>
                    <a:pt x="102" y="569"/>
                    <a:pt x="110" y="577"/>
                    <a:pt x="110" y="585"/>
                  </a:cubicBezTo>
                  <a:cubicBezTo>
                    <a:pt x="118" y="593"/>
                    <a:pt x="118" y="601"/>
                    <a:pt x="118" y="616"/>
                  </a:cubicBezTo>
                  <a:cubicBezTo>
                    <a:pt x="118" y="624"/>
                    <a:pt x="118" y="640"/>
                    <a:pt x="126" y="664"/>
                  </a:cubicBezTo>
                  <a:cubicBezTo>
                    <a:pt x="133" y="672"/>
                    <a:pt x="133" y="680"/>
                    <a:pt x="141" y="687"/>
                  </a:cubicBezTo>
                  <a:cubicBezTo>
                    <a:pt x="141" y="703"/>
                    <a:pt x="149" y="711"/>
                    <a:pt x="157" y="727"/>
                  </a:cubicBezTo>
                  <a:cubicBezTo>
                    <a:pt x="165" y="743"/>
                    <a:pt x="173" y="759"/>
                    <a:pt x="173" y="767"/>
                  </a:cubicBezTo>
                  <a:cubicBezTo>
                    <a:pt x="181" y="782"/>
                    <a:pt x="181" y="798"/>
                    <a:pt x="197" y="822"/>
                  </a:cubicBezTo>
                  <a:cubicBezTo>
                    <a:pt x="220" y="846"/>
                    <a:pt x="213" y="917"/>
                    <a:pt x="213" y="956"/>
                  </a:cubicBezTo>
                  <a:cubicBezTo>
                    <a:pt x="213" y="964"/>
                    <a:pt x="213" y="964"/>
                    <a:pt x="213" y="972"/>
                  </a:cubicBezTo>
                  <a:cubicBezTo>
                    <a:pt x="213" y="980"/>
                    <a:pt x="213" y="988"/>
                    <a:pt x="220" y="988"/>
                  </a:cubicBezTo>
                  <a:lnTo>
                    <a:pt x="228" y="980"/>
                  </a:lnTo>
                  <a:lnTo>
                    <a:pt x="236" y="980"/>
                  </a:lnTo>
                  <a:cubicBezTo>
                    <a:pt x="252" y="980"/>
                    <a:pt x="268" y="1012"/>
                    <a:pt x="268" y="1012"/>
                  </a:cubicBezTo>
                  <a:lnTo>
                    <a:pt x="268" y="1012"/>
                  </a:lnTo>
                  <a:cubicBezTo>
                    <a:pt x="268" y="1012"/>
                    <a:pt x="268" y="1035"/>
                    <a:pt x="268" y="1051"/>
                  </a:cubicBezTo>
                  <a:cubicBezTo>
                    <a:pt x="260" y="1059"/>
                    <a:pt x="268" y="1059"/>
                    <a:pt x="276" y="1067"/>
                  </a:cubicBezTo>
                  <a:cubicBezTo>
                    <a:pt x="284" y="1067"/>
                    <a:pt x="292" y="1075"/>
                    <a:pt x="292" y="1083"/>
                  </a:cubicBezTo>
                  <a:cubicBezTo>
                    <a:pt x="284" y="1107"/>
                    <a:pt x="284" y="1122"/>
                    <a:pt x="292" y="1130"/>
                  </a:cubicBezTo>
                  <a:cubicBezTo>
                    <a:pt x="307" y="1138"/>
                    <a:pt x="307" y="1170"/>
                    <a:pt x="292" y="1193"/>
                  </a:cubicBezTo>
                  <a:cubicBezTo>
                    <a:pt x="284" y="1217"/>
                    <a:pt x="284" y="1217"/>
                    <a:pt x="300" y="1233"/>
                  </a:cubicBezTo>
                  <a:cubicBezTo>
                    <a:pt x="307" y="1241"/>
                    <a:pt x="307" y="1241"/>
                    <a:pt x="315" y="1249"/>
                  </a:cubicBezTo>
                  <a:cubicBezTo>
                    <a:pt x="331" y="1273"/>
                    <a:pt x="315" y="1320"/>
                    <a:pt x="307" y="1351"/>
                  </a:cubicBezTo>
                  <a:cubicBezTo>
                    <a:pt x="300" y="1367"/>
                    <a:pt x="300" y="1383"/>
                    <a:pt x="300" y="1391"/>
                  </a:cubicBezTo>
                  <a:cubicBezTo>
                    <a:pt x="300" y="1399"/>
                    <a:pt x="300" y="1399"/>
                    <a:pt x="300" y="1399"/>
                  </a:cubicBezTo>
                  <a:cubicBezTo>
                    <a:pt x="307" y="1399"/>
                    <a:pt x="307" y="1399"/>
                    <a:pt x="307" y="1399"/>
                  </a:cubicBezTo>
                  <a:cubicBezTo>
                    <a:pt x="315" y="1399"/>
                    <a:pt x="315" y="1399"/>
                    <a:pt x="323" y="1399"/>
                  </a:cubicBezTo>
                  <a:cubicBezTo>
                    <a:pt x="331" y="1399"/>
                    <a:pt x="339" y="1407"/>
                    <a:pt x="339" y="1423"/>
                  </a:cubicBezTo>
                  <a:cubicBezTo>
                    <a:pt x="339" y="1431"/>
                    <a:pt x="339" y="1431"/>
                    <a:pt x="339" y="1439"/>
                  </a:cubicBezTo>
                  <a:cubicBezTo>
                    <a:pt x="466" y="1439"/>
                    <a:pt x="1430" y="1423"/>
                    <a:pt x="1754" y="1367"/>
                  </a:cubicBezTo>
                  <a:lnTo>
                    <a:pt x="1762" y="1367"/>
                  </a:lnTo>
                  <a:lnTo>
                    <a:pt x="1880" y="1494"/>
                  </a:ln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966" name="Freeform 512"/>
            <p:cNvSpPr>
              <a:spLocks noChangeArrowheads="1"/>
            </p:cNvSpPr>
            <p:nvPr/>
          </p:nvSpPr>
          <p:spPr bwMode="auto">
            <a:xfrm>
              <a:off x="17803235" y="7613281"/>
              <a:ext cx="985706" cy="902210"/>
            </a:xfrm>
            <a:custGeom>
              <a:avLst/>
              <a:gdLst>
                <a:gd name="T0" fmla="*/ 1644 w 1874"/>
                <a:gd name="T1" fmla="*/ 198 h 1717"/>
                <a:gd name="T2" fmla="*/ 1644 w 1874"/>
                <a:gd name="T3" fmla="*/ 198 h 1717"/>
                <a:gd name="T4" fmla="*/ 1715 w 1874"/>
                <a:gd name="T5" fmla="*/ 79 h 1717"/>
                <a:gd name="T6" fmla="*/ 1644 w 1874"/>
                <a:gd name="T7" fmla="*/ 0 h 1717"/>
                <a:gd name="T8" fmla="*/ 0 w 1874"/>
                <a:gd name="T9" fmla="*/ 79 h 1717"/>
                <a:gd name="T10" fmla="*/ 79 w 1874"/>
                <a:gd name="T11" fmla="*/ 514 h 1717"/>
                <a:gd name="T12" fmla="*/ 87 w 1874"/>
                <a:gd name="T13" fmla="*/ 1399 h 1717"/>
                <a:gd name="T14" fmla="*/ 94 w 1874"/>
                <a:gd name="T15" fmla="*/ 1399 h 1717"/>
                <a:gd name="T16" fmla="*/ 134 w 1874"/>
                <a:gd name="T17" fmla="*/ 1463 h 1717"/>
                <a:gd name="T18" fmla="*/ 166 w 1874"/>
                <a:gd name="T19" fmla="*/ 1431 h 1717"/>
                <a:gd name="T20" fmla="*/ 229 w 1874"/>
                <a:gd name="T21" fmla="*/ 1439 h 1717"/>
                <a:gd name="T22" fmla="*/ 269 w 1874"/>
                <a:gd name="T23" fmla="*/ 1463 h 1717"/>
                <a:gd name="T24" fmla="*/ 269 w 1874"/>
                <a:gd name="T25" fmla="*/ 1716 h 1717"/>
                <a:gd name="T26" fmla="*/ 1407 w 1874"/>
                <a:gd name="T27" fmla="*/ 1684 h 1717"/>
                <a:gd name="T28" fmla="*/ 1407 w 1874"/>
                <a:gd name="T29" fmla="*/ 1668 h 1717"/>
                <a:gd name="T30" fmla="*/ 1407 w 1874"/>
                <a:gd name="T31" fmla="*/ 1613 h 1717"/>
                <a:gd name="T32" fmla="*/ 1415 w 1874"/>
                <a:gd name="T33" fmla="*/ 1557 h 1717"/>
                <a:gd name="T34" fmla="*/ 1391 w 1874"/>
                <a:gd name="T35" fmla="*/ 1494 h 1717"/>
                <a:gd name="T36" fmla="*/ 1375 w 1874"/>
                <a:gd name="T37" fmla="*/ 1431 h 1717"/>
                <a:gd name="T38" fmla="*/ 1375 w 1874"/>
                <a:gd name="T39" fmla="*/ 1360 h 1717"/>
                <a:gd name="T40" fmla="*/ 1399 w 1874"/>
                <a:gd name="T41" fmla="*/ 1297 h 1717"/>
                <a:gd name="T42" fmla="*/ 1399 w 1874"/>
                <a:gd name="T43" fmla="*/ 1218 h 1717"/>
                <a:gd name="T44" fmla="*/ 1439 w 1874"/>
                <a:gd name="T45" fmla="*/ 1186 h 1717"/>
                <a:gd name="T46" fmla="*/ 1462 w 1874"/>
                <a:gd name="T47" fmla="*/ 1154 h 1717"/>
                <a:gd name="T48" fmla="*/ 1462 w 1874"/>
                <a:gd name="T49" fmla="*/ 1123 h 1717"/>
                <a:gd name="T50" fmla="*/ 1462 w 1874"/>
                <a:gd name="T51" fmla="*/ 1083 h 1717"/>
                <a:gd name="T52" fmla="*/ 1533 w 1874"/>
                <a:gd name="T53" fmla="*/ 1020 h 1717"/>
                <a:gd name="T54" fmla="*/ 1573 w 1874"/>
                <a:gd name="T55" fmla="*/ 973 h 1717"/>
                <a:gd name="T56" fmla="*/ 1589 w 1874"/>
                <a:gd name="T57" fmla="*/ 901 h 1717"/>
                <a:gd name="T58" fmla="*/ 1612 w 1874"/>
                <a:gd name="T59" fmla="*/ 799 h 1717"/>
                <a:gd name="T60" fmla="*/ 1660 w 1874"/>
                <a:gd name="T61" fmla="*/ 767 h 1717"/>
                <a:gd name="T62" fmla="*/ 1676 w 1874"/>
                <a:gd name="T63" fmla="*/ 735 h 1717"/>
                <a:gd name="T64" fmla="*/ 1699 w 1874"/>
                <a:gd name="T65" fmla="*/ 688 h 1717"/>
                <a:gd name="T66" fmla="*/ 1739 w 1874"/>
                <a:gd name="T67" fmla="*/ 640 h 1717"/>
                <a:gd name="T68" fmla="*/ 1778 w 1874"/>
                <a:gd name="T69" fmla="*/ 585 h 1717"/>
                <a:gd name="T70" fmla="*/ 1723 w 1874"/>
                <a:gd name="T71" fmla="*/ 530 h 1717"/>
                <a:gd name="T72" fmla="*/ 1747 w 1874"/>
                <a:gd name="T73" fmla="*/ 474 h 1717"/>
                <a:gd name="T74" fmla="*/ 1778 w 1874"/>
                <a:gd name="T75" fmla="*/ 419 h 1717"/>
                <a:gd name="T76" fmla="*/ 1802 w 1874"/>
                <a:gd name="T77" fmla="*/ 396 h 1717"/>
                <a:gd name="T78" fmla="*/ 1810 w 1874"/>
                <a:gd name="T79" fmla="*/ 340 h 1717"/>
                <a:gd name="T80" fmla="*/ 1873 w 1874"/>
                <a:gd name="T81" fmla="*/ 229 h 1717"/>
                <a:gd name="T82" fmla="*/ 1676 w 1874"/>
                <a:gd name="T83" fmla="*/ 245 h 1717"/>
                <a:gd name="T84" fmla="*/ 1644 w 1874"/>
                <a:gd name="T85" fmla="*/ 198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4" h="1717">
                  <a:moveTo>
                    <a:pt x="1644" y="198"/>
                  </a:moveTo>
                  <a:lnTo>
                    <a:pt x="1644" y="198"/>
                  </a:lnTo>
                  <a:cubicBezTo>
                    <a:pt x="1668" y="166"/>
                    <a:pt x="1699" y="150"/>
                    <a:pt x="1715" y="79"/>
                  </a:cubicBezTo>
                  <a:cubicBezTo>
                    <a:pt x="1739" y="16"/>
                    <a:pt x="1644" y="0"/>
                    <a:pt x="1644" y="0"/>
                  </a:cubicBezTo>
                  <a:cubicBezTo>
                    <a:pt x="1383" y="32"/>
                    <a:pt x="213" y="71"/>
                    <a:pt x="0" y="79"/>
                  </a:cubicBezTo>
                  <a:cubicBezTo>
                    <a:pt x="16" y="198"/>
                    <a:pt x="39" y="348"/>
                    <a:pt x="79" y="514"/>
                  </a:cubicBezTo>
                  <a:cubicBezTo>
                    <a:pt x="87" y="1399"/>
                    <a:pt x="87" y="1399"/>
                    <a:pt x="87" y="1399"/>
                  </a:cubicBezTo>
                  <a:cubicBezTo>
                    <a:pt x="87" y="1399"/>
                    <a:pt x="87" y="1399"/>
                    <a:pt x="94" y="1399"/>
                  </a:cubicBezTo>
                  <a:cubicBezTo>
                    <a:pt x="126" y="1407"/>
                    <a:pt x="110" y="1447"/>
                    <a:pt x="134" y="1463"/>
                  </a:cubicBezTo>
                  <a:cubicBezTo>
                    <a:pt x="158" y="1486"/>
                    <a:pt x="150" y="1439"/>
                    <a:pt x="166" y="1431"/>
                  </a:cubicBezTo>
                  <a:cubicBezTo>
                    <a:pt x="174" y="1431"/>
                    <a:pt x="197" y="1439"/>
                    <a:pt x="229" y="1439"/>
                  </a:cubicBezTo>
                  <a:cubicBezTo>
                    <a:pt x="253" y="1439"/>
                    <a:pt x="269" y="1463"/>
                    <a:pt x="269" y="1463"/>
                  </a:cubicBezTo>
                  <a:cubicBezTo>
                    <a:pt x="269" y="1716"/>
                    <a:pt x="269" y="1716"/>
                    <a:pt x="269" y="1716"/>
                  </a:cubicBezTo>
                  <a:cubicBezTo>
                    <a:pt x="1407" y="1684"/>
                    <a:pt x="1407" y="1684"/>
                    <a:pt x="1407" y="1684"/>
                  </a:cubicBezTo>
                  <a:cubicBezTo>
                    <a:pt x="1407" y="1676"/>
                    <a:pt x="1407" y="1676"/>
                    <a:pt x="1407" y="1668"/>
                  </a:cubicBezTo>
                  <a:cubicBezTo>
                    <a:pt x="1391" y="1621"/>
                    <a:pt x="1423" y="1637"/>
                    <a:pt x="1407" y="1613"/>
                  </a:cubicBezTo>
                  <a:cubicBezTo>
                    <a:pt x="1399" y="1597"/>
                    <a:pt x="1407" y="1581"/>
                    <a:pt x="1415" y="1557"/>
                  </a:cubicBezTo>
                  <a:cubicBezTo>
                    <a:pt x="1423" y="1534"/>
                    <a:pt x="1415" y="1526"/>
                    <a:pt x="1391" y="1494"/>
                  </a:cubicBezTo>
                  <a:cubicBezTo>
                    <a:pt x="1367" y="1471"/>
                    <a:pt x="1359" y="1447"/>
                    <a:pt x="1375" y="1431"/>
                  </a:cubicBezTo>
                  <a:cubicBezTo>
                    <a:pt x="1391" y="1415"/>
                    <a:pt x="1375" y="1384"/>
                    <a:pt x="1375" y="1360"/>
                  </a:cubicBezTo>
                  <a:cubicBezTo>
                    <a:pt x="1375" y="1344"/>
                    <a:pt x="1375" y="1313"/>
                    <a:pt x="1399" y="1297"/>
                  </a:cubicBezTo>
                  <a:cubicBezTo>
                    <a:pt x="1430" y="1289"/>
                    <a:pt x="1407" y="1249"/>
                    <a:pt x="1399" y="1218"/>
                  </a:cubicBezTo>
                  <a:cubicBezTo>
                    <a:pt x="1399" y="1186"/>
                    <a:pt x="1415" y="1186"/>
                    <a:pt x="1439" y="1186"/>
                  </a:cubicBezTo>
                  <a:cubicBezTo>
                    <a:pt x="1462" y="1186"/>
                    <a:pt x="1470" y="1170"/>
                    <a:pt x="1462" y="1154"/>
                  </a:cubicBezTo>
                  <a:cubicBezTo>
                    <a:pt x="1454" y="1146"/>
                    <a:pt x="1454" y="1139"/>
                    <a:pt x="1462" y="1123"/>
                  </a:cubicBezTo>
                  <a:cubicBezTo>
                    <a:pt x="1478" y="1115"/>
                    <a:pt x="1470" y="1107"/>
                    <a:pt x="1462" y="1083"/>
                  </a:cubicBezTo>
                  <a:cubicBezTo>
                    <a:pt x="1462" y="1051"/>
                    <a:pt x="1502" y="1028"/>
                    <a:pt x="1533" y="1020"/>
                  </a:cubicBezTo>
                  <a:cubicBezTo>
                    <a:pt x="1565" y="1012"/>
                    <a:pt x="1573" y="996"/>
                    <a:pt x="1573" y="973"/>
                  </a:cubicBezTo>
                  <a:cubicBezTo>
                    <a:pt x="1573" y="941"/>
                    <a:pt x="1573" y="917"/>
                    <a:pt x="1589" y="901"/>
                  </a:cubicBezTo>
                  <a:cubicBezTo>
                    <a:pt x="1604" y="886"/>
                    <a:pt x="1612" y="830"/>
                    <a:pt x="1612" y="799"/>
                  </a:cubicBezTo>
                  <a:cubicBezTo>
                    <a:pt x="1620" y="767"/>
                    <a:pt x="1644" y="767"/>
                    <a:pt x="1660" y="767"/>
                  </a:cubicBezTo>
                  <a:cubicBezTo>
                    <a:pt x="1676" y="759"/>
                    <a:pt x="1676" y="767"/>
                    <a:pt x="1676" y="735"/>
                  </a:cubicBezTo>
                  <a:cubicBezTo>
                    <a:pt x="1676" y="696"/>
                    <a:pt x="1699" y="688"/>
                    <a:pt x="1699" y="688"/>
                  </a:cubicBezTo>
                  <a:cubicBezTo>
                    <a:pt x="1699" y="688"/>
                    <a:pt x="1707" y="656"/>
                    <a:pt x="1739" y="640"/>
                  </a:cubicBezTo>
                  <a:cubicBezTo>
                    <a:pt x="1763" y="625"/>
                    <a:pt x="1786" y="633"/>
                    <a:pt x="1778" y="585"/>
                  </a:cubicBezTo>
                  <a:cubicBezTo>
                    <a:pt x="1763" y="538"/>
                    <a:pt x="1723" y="554"/>
                    <a:pt x="1723" y="530"/>
                  </a:cubicBezTo>
                  <a:cubicBezTo>
                    <a:pt x="1723" y="506"/>
                    <a:pt x="1715" y="490"/>
                    <a:pt x="1747" y="474"/>
                  </a:cubicBezTo>
                  <a:cubicBezTo>
                    <a:pt x="1770" y="467"/>
                    <a:pt x="1770" y="443"/>
                    <a:pt x="1778" y="419"/>
                  </a:cubicBezTo>
                  <a:cubicBezTo>
                    <a:pt x="1778" y="396"/>
                    <a:pt x="1786" y="411"/>
                    <a:pt x="1802" y="396"/>
                  </a:cubicBezTo>
                  <a:cubicBezTo>
                    <a:pt x="1818" y="380"/>
                    <a:pt x="1778" y="348"/>
                    <a:pt x="1810" y="340"/>
                  </a:cubicBezTo>
                  <a:cubicBezTo>
                    <a:pt x="1842" y="332"/>
                    <a:pt x="1873" y="261"/>
                    <a:pt x="1873" y="229"/>
                  </a:cubicBezTo>
                  <a:cubicBezTo>
                    <a:pt x="1810" y="229"/>
                    <a:pt x="1707" y="237"/>
                    <a:pt x="1676" y="245"/>
                  </a:cubicBezTo>
                  <a:cubicBezTo>
                    <a:pt x="1628" y="253"/>
                    <a:pt x="1628" y="229"/>
                    <a:pt x="1644" y="198"/>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967" name="Freeform 513"/>
            <p:cNvSpPr>
              <a:spLocks noChangeArrowheads="1"/>
            </p:cNvSpPr>
            <p:nvPr/>
          </p:nvSpPr>
          <p:spPr bwMode="auto">
            <a:xfrm>
              <a:off x="17803235" y="7608643"/>
              <a:ext cx="985706" cy="906848"/>
            </a:xfrm>
            <a:custGeom>
              <a:avLst/>
              <a:gdLst>
                <a:gd name="T0" fmla="*/ 260 w 1874"/>
                <a:gd name="T1" fmla="*/ 1471 h 1725"/>
                <a:gd name="T2" fmla="*/ 166 w 1874"/>
                <a:gd name="T3" fmla="*/ 1447 h 1725"/>
                <a:gd name="T4" fmla="*/ 126 w 1874"/>
                <a:gd name="T5" fmla="*/ 1479 h 1725"/>
                <a:gd name="T6" fmla="*/ 87 w 1874"/>
                <a:gd name="T7" fmla="*/ 1415 h 1725"/>
                <a:gd name="T8" fmla="*/ 79 w 1874"/>
                <a:gd name="T9" fmla="*/ 522 h 1725"/>
                <a:gd name="T10" fmla="*/ 0 w 1874"/>
                <a:gd name="T11" fmla="*/ 87 h 1725"/>
                <a:gd name="T12" fmla="*/ 1644 w 1874"/>
                <a:gd name="T13" fmla="*/ 0 h 1725"/>
                <a:gd name="T14" fmla="*/ 1668 w 1874"/>
                <a:gd name="T15" fmla="*/ 182 h 1725"/>
                <a:gd name="T16" fmla="*/ 1676 w 1874"/>
                <a:gd name="T17" fmla="*/ 245 h 1725"/>
                <a:gd name="T18" fmla="*/ 1873 w 1874"/>
                <a:gd name="T19" fmla="*/ 237 h 1725"/>
                <a:gd name="T20" fmla="*/ 1802 w 1874"/>
                <a:gd name="T21" fmla="*/ 372 h 1725"/>
                <a:gd name="T22" fmla="*/ 1778 w 1874"/>
                <a:gd name="T23" fmla="*/ 427 h 1725"/>
                <a:gd name="T24" fmla="*/ 1731 w 1874"/>
                <a:gd name="T25" fmla="*/ 522 h 1725"/>
                <a:gd name="T26" fmla="*/ 1778 w 1874"/>
                <a:gd name="T27" fmla="*/ 593 h 1725"/>
                <a:gd name="T28" fmla="*/ 1699 w 1874"/>
                <a:gd name="T29" fmla="*/ 696 h 1725"/>
                <a:gd name="T30" fmla="*/ 1683 w 1874"/>
                <a:gd name="T31" fmla="*/ 743 h 1725"/>
                <a:gd name="T32" fmla="*/ 1652 w 1874"/>
                <a:gd name="T33" fmla="*/ 775 h 1725"/>
                <a:gd name="T34" fmla="*/ 1589 w 1874"/>
                <a:gd name="T35" fmla="*/ 909 h 1725"/>
                <a:gd name="T36" fmla="*/ 1470 w 1874"/>
                <a:gd name="T37" fmla="*/ 1083 h 1725"/>
                <a:gd name="T38" fmla="*/ 1462 w 1874"/>
                <a:gd name="T39" fmla="*/ 1154 h 1725"/>
                <a:gd name="T40" fmla="*/ 1439 w 1874"/>
                <a:gd name="T41" fmla="*/ 1202 h 1725"/>
                <a:gd name="T42" fmla="*/ 1407 w 1874"/>
                <a:gd name="T43" fmla="*/ 1226 h 1725"/>
                <a:gd name="T44" fmla="*/ 1375 w 1874"/>
                <a:gd name="T45" fmla="*/ 1368 h 1725"/>
                <a:gd name="T46" fmla="*/ 1391 w 1874"/>
                <a:gd name="T47" fmla="*/ 1502 h 1725"/>
                <a:gd name="T48" fmla="*/ 1415 w 1874"/>
                <a:gd name="T49" fmla="*/ 1581 h 1725"/>
                <a:gd name="T50" fmla="*/ 1407 w 1874"/>
                <a:gd name="T51" fmla="*/ 1676 h 1725"/>
                <a:gd name="T52" fmla="*/ 1407 w 1874"/>
                <a:gd name="T53" fmla="*/ 1692 h 1725"/>
                <a:gd name="T54" fmla="*/ 166 w 1874"/>
                <a:gd name="T55" fmla="*/ 1439 h 1725"/>
                <a:gd name="T56" fmla="*/ 269 w 1874"/>
                <a:gd name="T57" fmla="*/ 1463 h 1725"/>
                <a:gd name="T58" fmla="*/ 276 w 1874"/>
                <a:gd name="T59" fmla="*/ 1716 h 1725"/>
                <a:gd name="T60" fmla="*/ 1407 w 1874"/>
                <a:gd name="T61" fmla="*/ 1637 h 1725"/>
                <a:gd name="T62" fmla="*/ 1415 w 1874"/>
                <a:gd name="T63" fmla="*/ 1565 h 1725"/>
                <a:gd name="T64" fmla="*/ 1375 w 1874"/>
                <a:gd name="T65" fmla="*/ 1439 h 1725"/>
                <a:gd name="T66" fmla="*/ 1399 w 1874"/>
                <a:gd name="T67" fmla="*/ 1305 h 1725"/>
                <a:gd name="T68" fmla="*/ 1399 w 1874"/>
                <a:gd name="T69" fmla="*/ 1202 h 1725"/>
                <a:gd name="T70" fmla="*/ 1462 w 1874"/>
                <a:gd name="T71" fmla="*/ 1178 h 1725"/>
                <a:gd name="T72" fmla="*/ 1462 w 1874"/>
                <a:gd name="T73" fmla="*/ 1131 h 1725"/>
                <a:gd name="T74" fmla="*/ 1533 w 1874"/>
                <a:gd name="T75" fmla="*/ 1028 h 1725"/>
                <a:gd name="T76" fmla="*/ 1612 w 1874"/>
                <a:gd name="T77" fmla="*/ 822 h 1725"/>
                <a:gd name="T78" fmla="*/ 1660 w 1874"/>
                <a:gd name="T79" fmla="*/ 767 h 1725"/>
                <a:gd name="T80" fmla="*/ 1699 w 1874"/>
                <a:gd name="T81" fmla="*/ 696 h 1725"/>
                <a:gd name="T82" fmla="*/ 1770 w 1874"/>
                <a:gd name="T83" fmla="*/ 593 h 1725"/>
                <a:gd name="T84" fmla="*/ 1723 w 1874"/>
                <a:gd name="T85" fmla="*/ 522 h 1725"/>
                <a:gd name="T86" fmla="*/ 1770 w 1874"/>
                <a:gd name="T87" fmla="*/ 427 h 1725"/>
                <a:gd name="T88" fmla="*/ 1794 w 1874"/>
                <a:gd name="T89" fmla="*/ 380 h 1725"/>
                <a:gd name="T90" fmla="*/ 1865 w 1874"/>
                <a:gd name="T91" fmla="*/ 237 h 1725"/>
                <a:gd name="T92" fmla="*/ 1644 w 1874"/>
                <a:gd name="T93" fmla="*/ 206 h 1725"/>
                <a:gd name="T94" fmla="*/ 1707 w 1874"/>
                <a:gd name="T95" fmla="*/ 48 h 1725"/>
                <a:gd name="T96" fmla="*/ 87 w 1874"/>
                <a:gd name="T97" fmla="*/ 522 h 1725"/>
                <a:gd name="T98" fmla="*/ 94 w 1874"/>
                <a:gd name="T99" fmla="*/ 1407 h 1725"/>
                <a:gd name="T100" fmla="*/ 142 w 1874"/>
                <a:gd name="T101" fmla="*/ 1471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74" h="1725">
                  <a:moveTo>
                    <a:pt x="269" y="1724"/>
                  </a:moveTo>
                  <a:lnTo>
                    <a:pt x="269" y="1724"/>
                  </a:lnTo>
                  <a:cubicBezTo>
                    <a:pt x="260" y="1471"/>
                    <a:pt x="260" y="1471"/>
                    <a:pt x="260" y="1471"/>
                  </a:cubicBezTo>
                  <a:cubicBezTo>
                    <a:pt x="260" y="1463"/>
                    <a:pt x="253" y="1447"/>
                    <a:pt x="229" y="1447"/>
                  </a:cubicBezTo>
                  <a:cubicBezTo>
                    <a:pt x="213" y="1447"/>
                    <a:pt x="197" y="1447"/>
                    <a:pt x="189" y="1447"/>
                  </a:cubicBezTo>
                  <a:cubicBezTo>
                    <a:pt x="174" y="1447"/>
                    <a:pt x="166" y="1447"/>
                    <a:pt x="166" y="1447"/>
                  </a:cubicBezTo>
                  <a:cubicBezTo>
                    <a:pt x="166" y="1447"/>
                    <a:pt x="158" y="1455"/>
                    <a:pt x="158" y="1463"/>
                  </a:cubicBezTo>
                  <a:cubicBezTo>
                    <a:pt x="158" y="1471"/>
                    <a:pt x="150" y="1479"/>
                    <a:pt x="142" y="1479"/>
                  </a:cubicBezTo>
                  <a:cubicBezTo>
                    <a:pt x="142" y="1479"/>
                    <a:pt x="134" y="1479"/>
                    <a:pt x="126" y="1479"/>
                  </a:cubicBezTo>
                  <a:cubicBezTo>
                    <a:pt x="118" y="1463"/>
                    <a:pt x="118" y="1455"/>
                    <a:pt x="110" y="1439"/>
                  </a:cubicBezTo>
                  <a:cubicBezTo>
                    <a:pt x="110" y="1423"/>
                    <a:pt x="110" y="1415"/>
                    <a:pt x="94" y="1415"/>
                  </a:cubicBezTo>
                  <a:cubicBezTo>
                    <a:pt x="87" y="1415"/>
                    <a:pt x="87" y="1415"/>
                    <a:pt x="87" y="1415"/>
                  </a:cubicBezTo>
                  <a:cubicBezTo>
                    <a:pt x="79" y="1415"/>
                    <a:pt x="79" y="1415"/>
                    <a:pt x="79" y="1415"/>
                  </a:cubicBezTo>
                  <a:cubicBezTo>
                    <a:pt x="79" y="1407"/>
                    <a:pt x="79" y="1407"/>
                    <a:pt x="79" y="1407"/>
                  </a:cubicBezTo>
                  <a:cubicBezTo>
                    <a:pt x="79" y="522"/>
                    <a:pt x="79" y="522"/>
                    <a:pt x="79" y="522"/>
                  </a:cubicBezTo>
                  <a:cubicBezTo>
                    <a:pt x="39" y="380"/>
                    <a:pt x="16" y="237"/>
                    <a:pt x="0" y="87"/>
                  </a:cubicBezTo>
                  <a:lnTo>
                    <a:pt x="0" y="87"/>
                  </a:lnTo>
                  <a:lnTo>
                    <a:pt x="0" y="87"/>
                  </a:lnTo>
                  <a:cubicBezTo>
                    <a:pt x="229" y="79"/>
                    <a:pt x="1391" y="40"/>
                    <a:pt x="1644" y="0"/>
                  </a:cubicBezTo>
                  <a:lnTo>
                    <a:pt x="1644" y="0"/>
                  </a:lnTo>
                  <a:lnTo>
                    <a:pt x="1644" y="0"/>
                  </a:lnTo>
                  <a:cubicBezTo>
                    <a:pt x="1644" y="0"/>
                    <a:pt x="1692" y="8"/>
                    <a:pt x="1715" y="40"/>
                  </a:cubicBezTo>
                  <a:cubicBezTo>
                    <a:pt x="1723" y="56"/>
                    <a:pt x="1723" y="71"/>
                    <a:pt x="1715" y="95"/>
                  </a:cubicBezTo>
                  <a:cubicBezTo>
                    <a:pt x="1707" y="142"/>
                    <a:pt x="1683" y="166"/>
                    <a:pt x="1668" y="182"/>
                  </a:cubicBezTo>
                  <a:cubicBezTo>
                    <a:pt x="1660" y="190"/>
                    <a:pt x="1652" y="198"/>
                    <a:pt x="1644" y="206"/>
                  </a:cubicBezTo>
                  <a:cubicBezTo>
                    <a:pt x="1636" y="222"/>
                    <a:pt x="1636" y="237"/>
                    <a:pt x="1636" y="245"/>
                  </a:cubicBezTo>
                  <a:cubicBezTo>
                    <a:pt x="1644" y="245"/>
                    <a:pt x="1652" y="253"/>
                    <a:pt x="1676" y="245"/>
                  </a:cubicBezTo>
                  <a:cubicBezTo>
                    <a:pt x="1715" y="245"/>
                    <a:pt x="1826" y="237"/>
                    <a:pt x="1873" y="229"/>
                  </a:cubicBezTo>
                  <a:lnTo>
                    <a:pt x="1873" y="229"/>
                  </a:lnTo>
                  <a:cubicBezTo>
                    <a:pt x="1873" y="237"/>
                    <a:pt x="1873" y="237"/>
                    <a:pt x="1873" y="237"/>
                  </a:cubicBezTo>
                  <a:cubicBezTo>
                    <a:pt x="1873" y="269"/>
                    <a:pt x="1842" y="340"/>
                    <a:pt x="1810" y="348"/>
                  </a:cubicBezTo>
                  <a:cubicBezTo>
                    <a:pt x="1810" y="356"/>
                    <a:pt x="1802" y="356"/>
                    <a:pt x="1802" y="356"/>
                  </a:cubicBezTo>
                  <a:cubicBezTo>
                    <a:pt x="1802" y="364"/>
                    <a:pt x="1802" y="372"/>
                    <a:pt x="1802" y="372"/>
                  </a:cubicBezTo>
                  <a:cubicBezTo>
                    <a:pt x="1810" y="388"/>
                    <a:pt x="1810" y="395"/>
                    <a:pt x="1802" y="404"/>
                  </a:cubicBezTo>
                  <a:cubicBezTo>
                    <a:pt x="1794" y="411"/>
                    <a:pt x="1794" y="411"/>
                    <a:pt x="1786" y="419"/>
                  </a:cubicBezTo>
                  <a:cubicBezTo>
                    <a:pt x="1786" y="419"/>
                    <a:pt x="1786" y="419"/>
                    <a:pt x="1778" y="427"/>
                  </a:cubicBezTo>
                  <a:cubicBezTo>
                    <a:pt x="1778" y="435"/>
                    <a:pt x="1778" y="435"/>
                    <a:pt x="1778" y="435"/>
                  </a:cubicBezTo>
                  <a:cubicBezTo>
                    <a:pt x="1778" y="459"/>
                    <a:pt x="1770" y="475"/>
                    <a:pt x="1747" y="490"/>
                  </a:cubicBezTo>
                  <a:cubicBezTo>
                    <a:pt x="1723" y="498"/>
                    <a:pt x="1723" y="506"/>
                    <a:pt x="1731" y="522"/>
                  </a:cubicBezTo>
                  <a:cubicBezTo>
                    <a:pt x="1731" y="530"/>
                    <a:pt x="1731" y="530"/>
                    <a:pt x="1731" y="538"/>
                  </a:cubicBezTo>
                  <a:cubicBezTo>
                    <a:pt x="1731" y="538"/>
                    <a:pt x="1731" y="546"/>
                    <a:pt x="1739" y="546"/>
                  </a:cubicBezTo>
                  <a:cubicBezTo>
                    <a:pt x="1755" y="554"/>
                    <a:pt x="1770" y="562"/>
                    <a:pt x="1778" y="593"/>
                  </a:cubicBezTo>
                  <a:cubicBezTo>
                    <a:pt x="1786" y="633"/>
                    <a:pt x="1778" y="633"/>
                    <a:pt x="1755" y="641"/>
                  </a:cubicBezTo>
                  <a:cubicBezTo>
                    <a:pt x="1755" y="641"/>
                    <a:pt x="1747" y="648"/>
                    <a:pt x="1739" y="648"/>
                  </a:cubicBezTo>
                  <a:cubicBezTo>
                    <a:pt x="1715" y="672"/>
                    <a:pt x="1699" y="696"/>
                    <a:pt x="1699" y="696"/>
                  </a:cubicBezTo>
                  <a:lnTo>
                    <a:pt x="1699" y="696"/>
                  </a:lnTo>
                  <a:lnTo>
                    <a:pt x="1699" y="696"/>
                  </a:lnTo>
                  <a:cubicBezTo>
                    <a:pt x="1699" y="696"/>
                    <a:pt x="1683" y="704"/>
                    <a:pt x="1683" y="743"/>
                  </a:cubicBezTo>
                  <a:cubicBezTo>
                    <a:pt x="1683" y="767"/>
                    <a:pt x="1683" y="775"/>
                    <a:pt x="1668" y="775"/>
                  </a:cubicBezTo>
                  <a:cubicBezTo>
                    <a:pt x="1660" y="775"/>
                    <a:pt x="1660" y="775"/>
                    <a:pt x="1660" y="775"/>
                  </a:cubicBezTo>
                  <a:lnTo>
                    <a:pt x="1652" y="775"/>
                  </a:lnTo>
                  <a:cubicBezTo>
                    <a:pt x="1636" y="775"/>
                    <a:pt x="1620" y="775"/>
                    <a:pt x="1620" y="807"/>
                  </a:cubicBezTo>
                  <a:cubicBezTo>
                    <a:pt x="1620" y="807"/>
                    <a:pt x="1620" y="815"/>
                    <a:pt x="1620" y="822"/>
                  </a:cubicBezTo>
                  <a:cubicBezTo>
                    <a:pt x="1612" y="854"/>
                    <a:pt x="1604" y="901"/>
                    <a:pt x="1589" y="909"/>
                  </a:cubicBezTo>
                  <a:cubicBezTo>
                    <a:pt x="1573" y="925"/>
                    <a:pt x="1573" y="949"/>
                    <a:pt x="1573" y="981"/>
                  </a:cubicBezTo>
                  <a:cubicBezTo>
                    <a:pt x="1573" y="1004"/>
                    <a:pt x="1565" y="1028"/>
                    <a:pt x="1533" y="1036"/>
                  </a:cubicBezTo>
                  <a:cubicBezTo>
                    <a:pt x="1510" y="1044"/>
                    <a:pt x="1462" y="1059"/>
                    <a:pt x="1470" y="1083"/>
                  </a:cubicBezTo>
                  <a:cubicBezTo>
                    <a:pt x="1470" y="1091"/>
                    <a:pt x="1470" y="1099"/>
                    <a:pt x="1470" y="1107"/>
                  </a:cubicBezTo>
                  <a:cubicBezTo>
                    <a:pt x="1478" y="1115"/>
                    <a:pt x="1478" y="1123"/>
                    <a:pt x="1470" y="1139"/>
                  </a:cubicBezTo>
                  <a:cubicBezTo>
                    <a:pt x="1462" y="1139"/>
                    <a:pt x="1462" y="1147"/>
                    <a:pt x="1462" y="1154"/>
                  </a:cubicBezTo>
                  <a:lnTo>
                    <a:pt x="1462" y="1162"/>
                  </a:lnTo>
                  <a:cubicBezTo>
                    <a:pt x="1470" y="1170"/>
                    <a:pt x="1470" y="1178"/>
                    <a:pt x="1470" y="1186"/>
                  </a:cubicBezTo>
                  <a:cubicBezTo>
                    <a:pt x="1462" y="1194"/>
                    <a:pt x="1454" y="1202"/>
                    <a:pt x="1439" y="1202"/>
                  </a:cubicBezTo>
                  <a:cubicBezTo>
                    <a:pt x="1430" y="1202"/>
                    <a:pt x="1430" y="1202"/>
                    <a:pt x="1430" y="1202"/>
                  </a:cubicBezTo>
                  <a:cubicBezTo>
                    <a:pt x="1423" y="1202"/>
                    <a:pt x="1415" y="1202"/>
                    <a:pt x="1407" y="1202"/>
                  </a:cubicBezTo>
                  <a:cubicBezTo>
                    <a:pt x="1407" y="1210"/>
                    <a:pt x="1399" y="1218"/>
                    <a:pt x="1407" y="1226"/>
                  </a:cubicBezTo>
                  <a:cubicBezTo>
                    <a:pt x="1407" y="1234"/>
                    <a:pt x="1407" y="1241"/>
                    <a:pt x="1415" y="1249"/>
                  </a:cubicBezTo>
                  <a:cubicBezTo>
                    <a:pt x="1423" y="1273"/>
                    <a:pt x="1423" y="1297"/>
                    <a:pt x="1407" y="1312"/>
                  </a:cubicBezTo>
                  <a:cubicBezTo>
                    <a:pt x="1383" y="1321"/>
                    <a:pt x="1375" y="1344"/>
                    <a:pt x="1375" y="1368"/>
                  </a:cubicBezTo>
                  <a:cubicBezTo>
                    <a:pt x="1375" y="1376"/>
                    <a:pt x="1375" y="1384"/>
                    <a:pt x="1383" y="1392"/>
                  </a:cubicBezTo>
                  <a:cubicBezTo>
                    <a:pt x="1383" y="1407"/>
                    <a:pt x="1391" y="1431"/>
                    <a:pt x="1375" y="1439"/>
                  </a:cubicBezTo>
                  <a:cubicBezTo>
                    <a:pt x="1359" y="1455"/>
                    <a:pt x="1375" y="1486"/>
                    <a:pt x="1391" y="1502"/>
                  </a:cubicBezTo>
                  <a:cubicBezTo>
                    <a:pt x="1399" y="1510"/>
                    <a:pt x="1399" y="1518"/>
                    <a:pt x="1407" y="1518"/>
                  </a:cubicBezTo>
                  <a:cubicBezTo>
                    <a:pt x="1423" y="1534"/>
                    <a:pt x="1430" y="1550"/>
                    <a:pt x="1423" y="1565"/>
                  </a:cubicBezTo>
                  <a:cubicBezTo>
                    <a:pt x="1423" y="1574"/>
                    <a:pt x="1415" y="1581"/>
                    <a:pt x="1415" y="1581"/>
                  </a:cubicBezTo>
                  <a:cubicBezTo>
                    <a:pt x="1407" y="1597"/>
                    <a:pt x="1407" y="1605"/>
                    <a:pt x="1415" y="1621"/>
                  </a:cubicBezTo>
                  <a:cubicBezTo>
                    <a:pt x="1415" y="1629"/>
                    <a:pt x="1415" y="1637"/>
                    <a:pt x="1415" y="1645"/>
                  </a:cubicBezTo>
                  <a:cubicBezTo>
                    <a:pt x="1407" y="1645"/>
                    <a:pt x="1399" y="1652"/>
                    <a:pt x="1407" y="1676"/>
                  </a:cubicBezTo>
                  <a:cubicBezTo>
                    <a:pt x="1407" y="1684"/>
                    <a:pt x="1407" y="1684"/>
                    <a:pt x="1407" y="1684"/>
                  </a:cubicBezTo>
                  <a:cubicBezTo>
                    <a:pt x="1415" y="1692"/>
                    <a:pt x="1415" y="1692"/>
                    <a:pt x="1415" y="1692"/>
                  </a:cubicBezTo>
                  <a:cubicBezTo>
                    <a:pt x="1407" y="1692"/>
                    <a:pt x="1407" y="1692"/>
                    <a:pt x="1407" y="1692"/>
                  </a:cubicBezTo>
                  <a:lnTo>
                    <a:pt x="269" y="1724"/>
                  </a:lnTo>
                  <a:close/>
                  <a:moveTo>
                    <a:pt x="166" y="1439"/>
                  </a:moveTo>
                  <a:lnTo>
                    <a:pt x="166" y="1439"/>
                  </a:lnTo>
                  <a:cubicBezTo>
                    <a:pt x="174" y="1439"/>
                    <a:pt x="182" y="1439"/>
                    <a:pt x="189" y="1439"/>
                  </a:cubicBezTo>
                  <a:cubicBezTo>
                    <a:pt x="197" y="1439"/>
                    <a:pt x="213" y="1447"/>
                    <a:pt x="229" y="1447"/>
                  </a:cubicBezTo>
                  <a:cubicBezTo>
                    <a:pt x="253" y="1447"/>
                    <a:pt x="269" y="1463"/>
                    <a:pt x="269" y="1463"/>
                  </a:cubicBezTo>
                  <a:lnTo>
                    <a:pt x="269" y="1463"/>
                  </a:lnTo>
                  <a:lnTo>
                    <a:pt x="269" y="1463"/>
                  </a:lnTo>
                  <a:cubicBezTo>
                    <a:pt x="276" y="1716"/>
                    <a:pt x="276" y="1716"/>
                    <a:pt x="276" y="1716"/>
                  </a:cubicBezTo>
                  <a:cubicBezTo>
                    <a:pt x="1399" y="1684"/>
                    <a:pt x="1399" y="1684"/>
                    <a:pt x="1399" y="1684"/>
                  </a:cubicBezTo>
                  <a:cubicBezTo>
                    <a:pt x="1399" y="1684"/>
                    <a:pt x="1399" y="1684"/>
                    <a:pt x="1399" y="1676"/>
                  </a:cubicBezTo>
                  <a:cubicBezTo>
                    <a:pt x="1391" y="1652"/>
                    <a:pt x="1399" y="1645"/>
                    <a:pt x="1407" y="1637"/>
                  </a:cubicBezTo>
                  <a:lnTo>
                    <a:pt x="1407" y="1629"/>
                  </a:lnTo>
                  <a:cubicBezTo>
                    <a:pt x="1399" y="1605"/>
                    <a:pt x="1399" y="1597"/>
                    <a:pt x="1407" y="1581"/>
                  </a:cubicBezTo>
                  <a:cubicBezTo>
                    <a:pt x="1407" y="1574"/>
                    <a:pt x="1415" y="1574"/>
                    <a:pt x="1415" y="1565"/>
                  </a:cubicBezTo>
                  <a:cubicBezTo>
                    <a:pt x="1423" y="1550"/>
                    <a:pt x="1415" y="1542"/>
                    <a:pt x="1399" y="1526"/>
                  </a:cubicBezTo>
                  <a:cubicBezTo>
                    <a:pt x="1399" y="1518"/>
                    <a:pt x="1391" y="1510"/>
                    <a:pt x="1383" y="1510"/>
                  </a:cubicBezTo>
                  <a:cubicBezTo>
                    <a:pt x="1352" y="1463"/>
                    <a:pt x="1359" y="1447"/>
                    <a:pt x="1375" y="1439"/>
                  </a:cubicBezTo>
                  <a:cubicBezTo>
                    <a:pt x="1383" y="1431"/>
                    <a:pt x="1375" y="1407"/>
                    <a:pt x="1375" y="1392"/>
                  </a:cubicBezTo>
                  <a:cubicBezTo>
                    <a:pt x="1367" y="1384"/>
                    <a:pt x="1367" y="1376"/>
                    <a:pt x="1367" y="1368"/>
                  </a:cubicBezTo>
                  <a:cubicBezTo>
                    <a:pt x="1367" y="1360"/>
                    <a:pt x="1367" y="1321"/>
                    <a:pt x="1399" y="1305"/>
                  </a:cubicBezTo>
                  <a:cubicBezTo>
                    <a:pt x="1415" y="1297"/>
                    <a:pt x="1415" y="1281"/>
                    <a:pt x="1407" y="1257"/>
                  </a:cubicBezTo>
                  <a:cubicBezTo>
                    <a:pt x="1399" y="1249"/>
                    <a:pt x="1399" y="1234"/>
                    <a:pt x="1399" y="1226"/>
                  </a:cubicBezTo>
                  <a:cubicBezTo>
                    <a:pt x="1399" y="1218"/>
                    <a:pt x="1399" y="1202"/>
                    <a:pt x="1399" y="1202"/>
                  </a:cubicBezTo>
                  <a:cubicBezTo>
                    <a:pt x="1407" y="1194"/>
                    <a:pt x="1423" y="1194"/>
                    <a:pt x="1430" y="1194"/>
                  </a:cubicBezTo>
                  <a:cubicBezTo>
                    <a:pt x="1439" y="1194"/>
                    <a:pt x="1439" y="1194"/>
                    <a:pt x="1439" y="1194"/>
                  </a:cubicBezTo>
                  <a:cubicBezTo>
                    <a:pt x="1454" y="1194"/>
                    <a:pt x="1454" y="1186"/>
                    <a:pt x="1462" y="1178"/>
                  </a:cubicBezTo>
                  <a:lnTo>
                    <a:pt x="1462" y="1170"/>
                  </a:lnTo>
                  <a:cubicBezTo>
                    <a:pt x="1454" y="1162"/>
                    <a:pt x="1454" y="1154"/>
                    <a:pt x="1454" y="1154"/>
                  </a:cubicBezTo>
                  <a:cubicBezTo>
                    <a:pt x="1454" y="1147"/>
                    <a:pt x="1454" y="1139"/>
                    <a:pt x="1462" y="1131"/>
                  </a:cubicBezTo>
                  <a:cubicBezTo>
                    <a:pt x="1470" y="1123"/>
                    <a:pt x="1470" y="1123"/>
                    <a:pt x="1462" y="1107"/>
                  </a:cubicBezTo>
                  <a:cubicBezTo>
                    <a:pt x="1462" y="1099"/>
                    <a:pt x="1462" y="1099"/>
                    <a:pt x="1462" y="1091"/>
                  </a:cubicBezTo>
                  <a:cubicBezTo>
                    <a:pt x="1454" y="1052"/>
                    <a:pt x="1525" y="1028"/>
                    <a:pt x="1533" y="1028"/>
                  </a:cubicBezTo>
                  <a:cubicBezTo>
                    <a:pt x="1565" y="1020"/>
                    <a:pt x="1565" y="1004"/>
                    <a:pt x="1565" y="981"/>
                  </a:cubicBezTo>
                  <a:cubicBezTo>
                    <a:pt x="1565" y="949"/>
                    <a:pt x="1565" y="917"/>
                    <a:pt x="1589" y="909"/>
                  </a:cubicBezTo>
                  <a:cubicBezTo>
                    <a:pt x="1604" y="894"/>
                    <a:pt x="1604" y="854"/>
                    <a:pt x="1612" y="822"/>
                  </a:cubicBezTo>
                  <a:cubicBezTo>
                    <a:pt x="1612" y="815"/>
                    <a:pt x="1612" y="807"/>
                    <a:pt x="1612" y="807"/>
                  </a:cubicBezTo>
                  <a:cubicBezTo>
                    <a:pt x="1612" y="775"/>
                    <a:pt x="1636" y="767"/>
                    <a:pt x="1652" y="767"/>
                  </a:cubicBezTo>
                  <a:cubicBezTo>
                    <a:pt x="1652" y="767"/>
                    <a:pt x="1652" y="767"/>
                    <a:pt x="1660" y="767"/>
                  </a:cubicBezTo>
                  <a:cubicBezTo>
                    <a:pt x="1660" y="767"/>
                    <a:pt x="1660" y="767"/>
                    <a:pt x="1668" y="767"/>
                  </a:cubicBezTo>
                  <a:cubicBezTo>
                    <a:pt x="1676" y="767"/>
                    <a:pt x="1676" y="767"/>
                    <a:pt x="1676" y="743"/>
                  </a:cubicBezTo>
                  <a:cubicBezTo>
                    <a:pt x="1676" y="704"/>
                    <a:pt x="1692" y="696"/>
                    <a:pt x="1699" y="696"/>
                  </a:cubicBezTo>
                  <a:cubicBezTo>
                    <a:pt x="1699" y="688"/>
                    <a:pt x="1707" y="664"/>
                    <a:pt x="1731" y="648"/>
                  </a:cubicBezTo>
                  <a:cubicBezTo>
                    <a:pt x="1739" y="641"/>
                    <a:pt x="1747" y="641"/>
                    <a:pt x="1755" y="633"/>
                  </a:cubicBezTo>
                  <a:cubicBezTo>
                    <a:pt x="1770" y="633"/>
                    <a:pt x="1778" y="625"/>
                    <a:pt x="1770" y="593"/>
                  </a:cubicBezTo>
                  <a:cubicBezTo>
                    <a:pt x="1770" y="569"/>
                    <a:pt x="1755" y="562"/>
                    <a:pt x="1739" y="554"/>
                  </a:cubicBezTo>
                  <a:cubicBezTo>
                    <a:pt x="1731" y="554"/>
                    <a:pt x="1723" y="546"/>
                    <a:pt x="1723" y="538"/>
                  </a:cubicBezTo>
                  <a:cubicBezTo>
                    <a:pt x="1723" y="530"/>
                    <a:pt x="1723" y="530"/>
                    <a:pt x="1723" y="522"/>
                  </a:cubicBezTo>
                  <a:cubicBezTo>
                    <a:pt x="1715" y="506"/>
                    <a:pt x="1715" y="490"/>
                    <a:pt x="1747" y="482"/>
                  </a:cubicBezTo>
                  <a:cubicBezTo>
                    <a:pt x="1770" y="467"/>
                    <a:pt x="1770" y="459"/>
                    <a:pt x="1770" y="435"/>
                  </a:cubicBezTo>
                  <a:lnTo>
                    <a:pt x="1770" y="427"/>
                  </a:lnTo>
                  <a:cubicBezTo>
                    <a:pt x="1778" y="411"/>
                    <a:pt x="1778" y="411"/>
                    <a:pt x="1786" y="411"/>
                  </a:cubicBezTo>
                  <a:lnTo>
                    <a:pt x="1794" y="404"/>
                  </a:lnTo>
                  <a:cubicBezTo>
                    <a:pt x="1802" y="395"/>
                    <a:pt x="1802" y="388"/>
                    <a:pt x="1794" y="380"/>
                  </a:cubicBezTo>
                  <a:cubicBezTo>
                    <a:pt x="1794" y="372"/>
                    <a:pt x="1794" y="364"/>
                    <a:pt x="1794" y="356"/>
                  </a:cubicBezTo>
                  <a:cubicBezTo>
                    <a:pt x="1802" y="348"/>
                    <a:pt x="1802" y="348"/>
                    <a:pt x="1810" y="348"/>
                  </a:cubicBezTo>
                  <a:cubicBezTo>
                    <a:pt x="1834" y="340"/>
                    <a:pt x="1865" y="269"/>
                    <a:pt x="1865" y="237"/>
                  </a:cubicBezTo>
                  <a:cubicBezTo>
                    <a:pt x="1818" y="245"/>
                    <a:pt x="1715" y="253"/>
                    <a:pt x="1676" y="253"/>
                  </a:cubicBezTo>
                  <a:cubicBezTo>
                    <a:pt x="1652" y="261"/>
                    <a:pt x="1636" y="253"/>
                    <a:pt x="1628" y="245"/>
                  </a:cubicBezTo>
                  <a:cubicBezTo>
                    <a:pt x="1628" y="237"/>
                    <a:pt x="1628" y="222"/>
                    <a:pt x="1644" y="206"/>
                  </a:cubicBezTo>
                  <a:cubicBezTo>
                    <a:pt x="1644" y="198"/>
                    <a:pt x="1652" y="190"/>
                    <a:pt x="1660" y="182"/>
                  </a:cubicBezTo>
                  <a:cubicBezTo>
                    <a:pt x="1676" y="158"/>
                    <a:pt x="1699" y="142"/>
                    <a:pt x="1715" y="87"/>
                  </a:cubicBezTo>
                  <a:cubicBezTo>
                    <a:pt x="1715" y="71"/>
                    <a:pt x="1715" y="56"/>
                    <a:pt x="1707" y="48"/>
                  </a:cubicBezTo>
                  <a:cubicBezTo>
                    <a:pt x="1692" y="16"/>
                    <a:pt x="1652" y="8"/>
                    <a:pt x="1644" y="8"/>
                  </a:cubicBezTo>
                  <a:cubicBezTo>
                    <a:pt x="1391" y="48"/>
                    <a:pt x="245" y="87"/>
                    <a:pt x="7" y="95"/>
                  </a:cubicBezTo>
                  <a:cubicBezTo>
                    <a:pt x="23" y="237"/>
                    <a:pt x="47" y="380"/>
                    <a:pt x="87" y="522"/>
                  </a:cubicBezTo>
                  <a:lnTo>
                    <a:pt x="87" y="522"/>
                  </a:lnTo>
                  <a:cubicBezTo>
                    <a:pt x="87" y="1407"/>
                    <a:pt x="87" y="1407"/>
                    <a:pt x="87" y="1407"/>
                  </a:cubicBezTo>
                  <a:lnTo>
                    <a:pt x="94" y="1407"/>
                  </a:lnTo>
                  <a:cubicBezTo>
                    <a:pt x="110" y="1407"/>
                    <a:pt x="118" y="1423"/>
                    <a:pt x="118" y="1439"/>
                  </a:cubicBezTo>
                  <a:cubicBezTo>
                    <a:pt x="126" y="1447"/>
                    <a:pt x="126" y="1463"/>
                    <a:pt x="134" y="1471"/>
                  </a:cubicBezTo>
                  <a:cubicBezTo>
                    <a:pt x="142" y="1471"/>
                    <a:pt x="142" y="1471"/>
                    <a:pt x="142" y="1471"/>
                  </a:cubicBezTo>
                  <a:cubicBezTo>
                    <a:pt x="142" y="1471"/>
                    <a:pt x="150" y="1463"/>
                    <a:pt x="150" y="1455"/>
                  </a:cubicBezTo>
                  <a:cubicBezTo>
                    <a:pt x="150" y="1447"/>
                    <a:pt x="158" y="1439"/>
                    <a:pt x="166" y="1439"/>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968" name="Freeform 514"/>
            <p:cNvSpPr>
              <a:spLocks noChangeArrowheads="1"/>
            </p:cNvSpPr>
            <p:nvPr/>
          </p:nvSpPr>
          <p:spPr bwMode="auto">
            <a:xfrm>
              <a:off x="17566665" y="6590467"/>
              <a:ext cx="1331282" cy="1155014"/>
            </a:xfrm>
            <a:custGeom>
              <a:avLst/>
              <a:gdLst>
                <a:gd name="T0" fmla="*/ 2498 w 2531"/>
                <a:gd name="T1" fmla="*/ 1674 h 2197"/>
                <a:gd name="T2" fmla="*/ 2498 w 2531"/>
                <a:gd name="T3" fmla="*/ 1674 h 2197"/>
                <a:gd name="T4" fmla="*/ 2474 w 2531"/>
                <a:gd name="T5" fmla="*/ 1674 h 2197"/>
                <a:gd name="T6" fmla="*/ 2403 w 2531"/>
                <a:gd name="T7" fmla="*/ 1643 h 2197"/>
                <a:gd name="T8" fmla="*/ 2348 w 2531"/>
                <a:gd name="T9" fmla="*/ 1540 h 2197"/>
                <a:gd name="T10" fmla="*/ 2372 w 2531"/>
                <a:gd name="T11" fmla="*/ 1485 h 2197"/>
                <a:gd name="T12" fmla="*/ 2324 w 2531"/>
                <a:gd name="T13" fmla="*/ 1374 h 2197"/>
                <a:gd name="T14" fmla="*/ 2261 w 2531"/>
                <a:gd name="T15" fmla="*/ 1335 h 2197"/>
                <a:gd name="T16" fmla="*/ 2166 w 2531"/>
                <a:gd name="T17" fmla="*/ 1271 h 2197"/>
                <a:gd name="T18" fmla="*/ 1984 w 2531"/>
                <a:gd name="T19" fmla="*/ 1035 h 2197"/>
                <a:gd name="T20" fmla="*/ 2048 w 2531"/>
                <a:gd name="T21" fmla="*/ 806 h 2197"/>
                <a:gd name="T22" fmla="*/ 1984 w 2531"/>
                <a:gd name="T23" fmla="*/ 782 h 2197"/>
                <a:gd name="T24" fmla="*/ 1953 w 2531"/>
                <a:gd name="T25" fmla="*/ 782 h 2197"/>
                <a:gd name="T26" fmla="*/ 1905 w 2531"/>
                <a:gd name="T27" fmla="*/ 774 h 2197"/>
                <a:gd name="T28" fmla="*/ 1850 w 2531"/>
                <a:gd name="T29" fmla="*/ 766 h 2197"/>
                <a:gd name="T30" fmla="*/ 1810 w 2531"/>
                <a:gd name="T31" fmla="*/ 632 h 2197"/>
                <a:gd name="T32" fmla="*/ 1684 w 2531"/>
                <a:gd name="T33" fmla="*/ 537 h 2197"/>
                <a:gd name="T34" fmla="*/ 1534 w 2531"/>
                <a:gd name="T35" fmla="*/ 339 h 2197"/>
                <a:gd name="T36" fmla="*/ 1541 w 2531"/>
                <a:gd name="T37" fmla="*/ 134 h 2197"/>
                <a:gd name="T38" fmla="*/ 1447 w 2531"/>
                <a:gd name="T39" fmla="*/ 31 h 2197"/>
                <a:gd name="T40" fmla="*/ 1415 w 2531"/>
                <a:gd name="T41" fmla="*/ 15 h 2197"/>
                <a:gd name="T42" fmla="*/ 0 w 2531"/>
                <a:gd name="T43" fmla="*/ 79 h 2197"/>
                <a:gd name="T44" fmla="*/ 8 w 2531"/>
                <a:gd name="T45" fmla="*/ 110 h 2197"/>
                <a:gd name="T46" fmla="*/ 16 w 2531"/>
                <a:gd name="T47" fmla="*/ 150 h 2197"/>
                <a:gd name="T48" fmla="*/ 95 w 2531"/>
                <a:gd name="T49" fmla="*/ 229 h 2197"/>
                <a:gd name="T50" fmla="*/ 103 w 2531"/>
                <a:gd name="T51" fmla="*/ 308 h 2197"/>
                <a:gd name="T52" fmla="*/ 150 w 2531"/>
                <a:gd name="T53" fmla="*/ 339 h 2197"/>
                <a:gd name="T54" fmla="*/ 229 w 2531"/>
                <a:gd name="T55" fmla="*/ 426 h 2197"/>
                <a:gd name="T56" fmla="*/ 253 w 2531"/>
                <a:gd name="T57" fmla="*/ 403 h 2197"/>
                <a:gd name="T58" fmla="*/ 293 w 2531"/>
                <a:gd name="T59" fmla="*/ 411 h 2197"/>
                <a:gd name="T60" fmla="*/ 324 w 2531"/>
                <a:gd name="T61" fmla="*/ 458 h 2197"/>
                <a:gd name="T62" fmla="*/ 300 w 2531"/>
                <a:gd name="T63" fmla="*/ 490 h 2197"/>
                <a:gd name="T64" fmla="*/ 229 w 2531"/>
                <a:gd name="T65" fmla="*/ 553 h 2197"/>
                <a:gd name="T66" fmla="*/ 293 w 2531"/>
                <a:gd name="T67" fmla="*/ 608 h 2197"/>
                <a:gd name="T68" fmla="*/ 324 w 2531"/>
                <a:gd name="T69" fmla="*/ 664 h 2197"/>
                <a:gd name="T70" fmla="*/ 380 w 2531"/>
                <a:gd name="T71" fmla="*/ 727 h 2197"/>
                <a:gd name="T72" fmla="*/ 427 w 2531"/>
                <a:gd name="T73" fmla="*/ 837 h 2197"/>
                <a:gd name="T74" fmla="*/ 427 w 2531"/>
                <a:gd name="T75" fmla="*/ 1777 h 2197"/>
                <a:gd name="T76" fmla="*/ 451 w 2531"/>
                <a:gd name="T77" fmla="*/ 2022 h 2197"/>
                <a:gd name="T78" fmla="*/ 2095 w 2531"/>
                <a:gd name="T79" fmla="*/ 1943 h 2197"/>
                <a:gd name="T80" fmla="*/ 2166 w 2531"/>
                <a:gd name="T81" fmla="*/ 2022 h 2197"/>
                <a:gd name="T82" fmla="*/ 2095 w 2531"/>
                <a:gd name="T83" fmla="*/ 2141 h 2197"/>
                <a:gd name="T84" fmla="*/ 2127 w 2531"/>
                <a:gd name="T85" fmla="*/ 2188 h 2197"/>
                <a:gd name="T86" fmla="*/ 2324 w 2531"/>
                <a:gd name="T87" fmla="*/ 2172 h 2197"/>
                <a:gd name="T88" fmla="*/ 2316 w 2531"/>
                <a:gd name="T89" fmla="*/ 2157 h 2197"/>
                <a:gd name="T90" fmla="*/ 2316 w 2531"/>
                <a:gd name="T91" fmla="*/ 2109 h 2197"/>
                <a:gd name="T92" fmla="*/ 2332 w 2531"/>
                <a:gd name="T93" fmla="*/ 2030 h 2197"/>
                <a:gd name="T94" fmla="*/ 2364 w 2531"/>
                <a:gd name="T95" fmla="*/ 1967 h 2197"/>
                <a:gd name="T96" fmla="*/ 2356 w 2531"/>
                <a:gd name="T97" fmla="*/ 1896 h 2197"/>
                <a:gd name="T98" fmla="*/ 2411 w 2531"/>
                <a:gd name="T99" fmla="*/ 1888 h 2197"/>
                <a:gd name="T100" fmla="*/ 2451 w 2531"/>
                <a:gd name="T101" fmla="*/ 1864 h 2197"/>
                <a:gd name="T102" fmla="*/ 2474 w 2531"/>
                <a:gd name="T103" fmla="*/ 1840 h 2197"/>
                <a:gd name="T104" fmla="*/ 2490 w 2531"/>
                <a:gd name="T105" fmla="*/ 1769 h 2197"/>
                <a:gd name="T106" fmla="*/ 2498 w 2531"/>
                <a:gd name="T107" fmla="*/ 1674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31" h="2197">
                  <a:moveTo>
                    <a:pt x="2498" y="1674"/>
                  </a:moveTo>
                  <a:lnTo>
                    <a:pt x="2498" y="1674"/>
                  </a:lnTo>
                  <a:cubicBezTo>
                    <a:pt x="2490" y="1666"/>
                    <a:pt x="2482" y="1674"/>
                    <a:pt x="2474" y="1674"/>
                  </a:cubicBezTo>
                  <a:cubicBezTo>
                    <a:pt x="2451" y="1674"/>
                    <a:pt x="2419" y="1674"/>
                    <a:pt x="2403" y="1643"/>
                  </a:cubicBezTo>
                  <a:cubicBezTo>
                    <a:pt x="2380" y="1595"/>
                    <a:pt x="2324" y="1564"/>
                    <a:pt x="2348" y="1540"/>
                  </a:cubicBezTo>
                  <a:cubicBezTo>
                    <a:pt x="2364" y="1516"/>
                    <a:pt x="2395" y="1532"/>
                    <a:pt x="2372" y="1485"/>
                  </a:cubicBezTo>
                  <a:cubicBezTo>
                    <a:pt x="2356" y="1445"/>
                    <a:pt x="2324" y="1406"/>
                    <a:pt x="2324" y="1374"/>
                  </a:cubicBezTo>
                  <a:cubicBezTo>
                    <a:pt x="2324" y="1350"/>
                    <a:pt x="2285" y="1366"/>
                    <a:pt x="2261" y="1335"/>
                  </a:cubicBezTo>
                  <a:cubicBezTo>
                    <a:pt x="2237" y="1303"/>
                    <a:pt x="2182" y="1303"/>
                    <a:pt x="2166" y="1271"/>
                  </a:cubicBezTo>
                  <a:cubicBezTo>
                    <a:pt x="2150" y="1240"/>
                    <a:pt x="1929" y="1129"/>
                    <a:pt x="1984" y="1035"/>
                  </a:cubicBezTo>
                  <a:cubicBezTo>
                    <a:pt x="2048" y="940"/>
                    <a:pt x="2079" y="837"/>
                    <a:pt x="2048" y="806"/>
                  </a:cubicBezTo>
                  <a:cubicBezTo>
                    <a:pt x="2008" y="782"/>
                    <a:pt x="1984" y="766"/>
                    <a:pt x="1984" y="782"/>
                  </a:cubicBezTo>
                  <a:cubicBezTo>
                    <a:pt x="1984" y="798"/>
                    <a:pt x="1961" y="798"/>
                    <a:pt x="1953" y="782"/>
                  </a:cubicBezTo>
                  <a:cubicBezTo>
                    <a:pt x="1945" y="774"/>
                    <a:pt x="1929" y="766"/>
                    <a:pt x="1905" y="774"/>
                  </a:cubicBezTo>
                  <a:cubicBezTo>
                    <a:pt x="1881" y="790"/>
                    <a:pt x="1874" y="814"/>
                    <a:pt x="1850" y="766"/>
                  </a:cubicBezTo>
                  <a:cubicBezTo>
                    <a:pt x="1834" y="719"/>
                    <a:pt x="1834" y="640"/>
                    <a:pt x="1810" y="632"/>
                  </a:cubicBezTo>
                  <a:cubicBezTo>
                    <a:pt x="1787" y="624"/>
                    <a:pt x="1692" y="577"/>
                    <a:pt x="1684" y="537"/>
                  </a:cubicBezTo>
                  <a:cubicBezTo>
                    <a:pt x="1684" y="490"/>
                    <a:pt x="1541" y="395"/>
                    <a:pt x="1534" y="339"/>
                  </a:cubicBezTo>
                  <a:cubicBezTo>
                    <a:pt x="1526" y="284"/>
                    <a:pt x="1526" y="158"/>
                    <a:pt x="1541" y="134"/>
                  </a:cubicBezTo>
                  <a:cubicBezTo>
                    <a:pt x="1510" y="94"/>
                    <a:pt x="1455" y="47"/>
                    <a:pt x="1447" y="31"/>
                  </a:cubicBezTo>
                  <a:cubicBezTo>
                    <a:pt x="1423" y="0"/>
                    <a:pt x="1415" y="15"/>
                    <a:pt x="1415" y="15"/>
                  </a:cubicBezTo>
                  <a:cubicBezTo>
                    <a:pt x="1091" y="63"/>
                    <a:pt x="119" y="79"/>
                    <a:pt x="0" y="79"/>
                  </a:cubicBezTo>
                  <a:cubicBezTo>
                    <a:pt x="0" y="94"/>
                    <a:pt x="0" y="102"/>
                    <a:pt x="8" y="110"/>
                  </a:cubicBezTo>
                  <a:cubicBezTo>
                    <a:pt x="32" y="142"/>
                    <a:pt x="8" y="110"/>
                    <a:pt x="16" y="150"/>
                  </a:cubicBezTo>
                  <a:cubicBezTo>
                    <a:pt x="24" y="181"/>
                    <a:pt x="55" y="197"/>
                    <a:pt x="95" y="229"/>
                  </a:cubicBezTo>
                  <a:cubicBezTo>
                    <a:pt x="127" y="260"/>
                    <a:pt x="103" y="276"/>
                    <a:pt x="103" y="308"/>
                  </a:cubicBezTo>
                  <a:cubicBezTo>
                    <a:pt x="103" y="339"/>
                    <a:pt x="134" y="331"/>
                    <a:pt x="150" y="339"/>
                  </a:cubicBezTo>
                  <a:cubicBezTo>
                    <a:pt x="158" y="355"/>
                    <a:pt x="214" y="403"/>
                    <a:pt x="229" y="426"/>
                  </a:cubicBezTo>
                  <a:cubicBezTo>
                    <a:pt x="253" y="442"/>
                    <a:pt x="253" y="426"/>
                    <a:pt x="253" y="403"/>
                  </a:cubicBezTo>
                  <a:cubicBezTo>
                    <a:pt x="253" y="379"/>
                    <a:pt x="293" y="387"/>
                    <a:pt x="293" y="411"/>
                  </a:cubicBezTo>
                  <a:cubicBezTo>
                    <a:pt x="293" y="434"/>
                    <a:pt x="316" y="434"/>
                    <a:pt x="324" y="458"/>
                  </a:cubicBezTo>
                  <a:cubicBezTo>
                    <a:pt x="340" y="482"/>
                    <a:pt x="324" y="482"/>
                    <a:pt x="300" y="490"/>
                  </a:cubicBezTo>
                  <a:cubicBezTo>
                    <a:pt x="277" y="497"/>
                    <a:pt x="261" y="521"/>
                    <a:pt x="229" y="553"/>
                  </a:cubicBezTo>
                  <a:cubicBezTo>
                    <a:pt x="205" y="577"/>
                    <a:pt x="253" y="584"/>
                    <a:pt x="293" y="608"/>
                  </a:cubicBezTo>
                  <a:cubicBezTo>
                    <a:pt x="324" y="632"/>
                    <a:pt x="324" y="632"/>
                    <a:pt x="324" y="664"/>
                  </a:cubicBezTo>
                  <a:cubicBezTo>
                    <a:pt x="324" y="695"/>
                    <a:pt x="356" y="703"/>
                    <a:pt x="380" y="727"/>
                  </a:cubicBezTo>
                  <a:cubicBezTo>
                    <a:pt x="395" y="750"/>
                    <a:pt x="435" y="711"/>
                    <a:pt x="427" y="837"/>
                  </a:cubicBezTo>
                  <a:cubicBezTo>
                    <a:pt x="419" y="964"/>
                    <a:pt x="427" y="1777"/>
                    <a:pt x="427" y="1777"/>
                  </a:cubicBezTo>
                  <a:cubicBezTo>
                    <a:pt x="427" y="1777"/>
                    <a:pt x="435" y="1872"/>
                    <a:pt x="451" y="2022"/>
                  </a:cubicBezTo>
                  <a:cubicBezTo>
                    <a:pt x="664" y="2014"/>
                    <a:pt x="1834" y="1975"/>
                    <a:pt x="2095" y="1943"/>
                  </a:cubicBezTo>
                  <a:cubicBezTo>
                    <a:pt x="2095" y="1943"/>
                    <a:pt x="2190" y="1959"/>
                    <a:pt x="2166" y="2022"/>
                  </a:cubicBezTo>
                  <a:cubicBezTo>
                    <a:pt x="2150" y="2093"/>
                    <a:pt x="2119" y="2109"/>
                    <a:pt x="2095" y="2141"/>
                  </a:cubicBezTo>
                  <a:cubicBezTo>
                    <a:pt x="2079" y="2172"/>
                    <a:pt x="2079" y="2196"/>
                    <a:pt x="2127" y="2188"/>
                  </a:cubicBezTo>
                  <a:cubicBezTo>
                    <a:pt x="2158" y="2180"/>
                    <a:pt x="2261" y="2172"/>
                    <a:pt x="2324" y="2172"/>
                  </a:cubicBezTo>
                  <a:cubicBezTo>
                    <a:pt x="2324" y="2164"/>
                    <a:pt x="2324" y="2164"/>
                    <a:pt x="2316" y="2157"/>
                  </a:cubicBezTo>
                  <a:cubicBezTo>
                    <a:pt x="2308" y="2133"/>
                    <a:pt x="2293" y="2125"/>
                    <a:pt x="2316" y="2109"/>
                  </a:cubicBezTo>
                  <a:cubicBezTo>
                    <a:pt x="2332" y="2093"/>
                    <a:pt x="2308" y="2046"/>
                    <a:pt x="2332" y="2030"/>
                  </a:cubicBezTo>
                  <a:cubicBezTo>
                    <a:pt x="2364" y="2006"/>
                    <a:pt x="2348" y="1991"/>
                    <a:pt x="2364" y="1967"/>
                  </a:cubicBezTo>
                  <a:cubicBezTo>
                    <a:pt x="2372" y="1951"/>
                    <a:pt x="2316" y="1888"/>
                    <a:pt x="2356" y="1896"/>
                  </a:cubicBezTo>
                  <a:cubicBezTo>
                    <a:pt x="2395" y="1904"/>
                    <a:pt x="2411" y="1904"/>
                    <a:pt x="2411" y="1888"/>
                  </a:cubicBezTo>
                  <a:cubicBezTo>
                    <a:pt x="2411" y="1880"/>
                    <a:pt x="2435" y="1864"/>
                    <a:pt x="2451" y="1864"/>
                  </a:cubicBezTo>
                  <a:cubicBezTo>
                    <a:pt x="2459" y="1872"/>
                    <a:pt x="2459" y="1888"/>
                    <a:pt x="2474" y="1840"/>
                  </a:cubicBezTo>
                  <a:cubicBezTo>
                    <a:pt x="2490" y="1793"/>
                    <a:pt x="2459" y="1769"/>
                    <a:pt x="2490" y="1769"/>
                  </a:cubicBezTo>
                  <a:cubicBezTo>
                    <a:pt x="2530" y="1769"/>
                    <a:pt x="2506" y="1682"/>
                    <a:pt x="2498" y="1674"/>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040" name="Freeform 586"/>
            <p:cNvSpPr>
              <a:spLocks noChangeArrowheads="1"/>
            </p:cNvSpPr>
            <p:nvPr/>
          </p:nvSpPr>
          <p:spPr bwMode="auto">
            <a:xfrm>
              <a:off x="18696169" y="7392947"/>
              <a:ext cx="1655984" cy="582146"/>
            </a:xfrm>
            <a:custGeom>
              <a:avLst/>
              <a:gdLst>
                <a:gd name="T0" fmla="*/ 2340 w 3148"/>
                <a:gd name="T1" fmla="*/ 751 h 1108"/>
                <a:gd name="T2" fmla="*/ 2340 w 3148"/>
                <a:gd name="T3" fmla="*/ 751 h 1108"/>
                <a:gd name="T4" fmla="*/ 2340 w 3148"/>
                <a:gd name="T5" fmla="*/ 664 h 1108"/>
                <a:gd name="T6" fmla="*/ 2419 w 3148"/>
                <a:gd name="T7" fmla="*/ 617 h 1108"/>
                <a:gd name="T8" fmla="*/ 2530 w 3148"/>
                <a:gd name="T9" fmla="*/ 593 h 1108"/>
                <a:gd name="T10" fmla="*/ 2680 w 3148"/>
                <a:gd name="T11" fmla="*/ 459 h 1108"/>
                <a:gd name="T12" fmla="*/ 2720 w 3148"/>
                <a:gd name="T13" fmla="*/ 395 h 1108"/>
                <a:gd name="T14" fmla="*/ 2791 w 3148"/>
                <a:gd name="T15" fmla="*/ 356 h 1108"/>
                <a:gd name="T16" fmla="*/ 2807 w 3148"/>
                <a:gd name="T17" fmla="*/ 309 h 1108"/>
                <a:gd name="T18" fmla="*/ 2862 w 3148"/>
                <a:gd name="T19" fmla="*/ 348 h 1108"/>
                <a:gd name="T20" fmla="*/ 2917 w 3148"/>
                <a:gd name="T21" fmla="*/ 245 h 1108"/>
                <a:gd name="T22" fmla="*/ 3004 w 3148"/>
                <a:gd name="T23" fmla="*/ 261 h 1108"/>
                <a:gd name="T24" fmla="*/ 3076 w 3148"/>
                <a:gd name="T25" fmla="*/ 174 h 1108"/>
                <a:gd name="T26" fmla="*/ 3131 w 3148"/>
                <a:gd name="T27" fmla="*/ 111 h 1108"/>
                <a:gd name="T28" fmla="*/ 3139 w 3148"/>
                <a:gd name="T29" fmla="*/ 0 h 1108"/>
                <a:gd name="T30" fmla="*/ 2981 w 3148"/>
                <a:gd name="T31" fmla="*/ 24 h 1108"/>
                <a:gd name="T32" fmla="*/ 941 w 3148"/>
                <a:gd name="T33" fmla="*/ 253 h 1108"/>
                <a:gd name="T34" fmla="*/ 894 w 3148"/>
                <a:gd name="T35" fmla="*/ 285 h 1108"/>
                <a:gd name="T36" fmla="*/ 838 w 3148"/>
                <a:gd name="T37" fmla="*/ 261 h 1108"/>
                <a:gd name="T38" fmla="*/ 759 w 3148"/>
                <a:gd name="T39" fmla="*/ 269 h 1108"/>
                <a:gd name="T40" fmla="*/ 759 w 3148"/>
                <a:gd name="T41" fmla="*/ 356 h 1108"/>
                <a:gd name="T42" fmla="*/ 261 w 3148"/>
                <a:gd name="T43" fmla="*/ 372 h 1108"/>
                <a:gd name="T44" fmla="*/ 206 w 3148"/>
                <a:gd name="T45" fmla="*/ 372 h 1108"/>
                <a:gd name="T46" fmla="*/ 214 w 3148"/>
                <a:gd name="T47" fmla="*/ 443 h 1108"/>
                <a:gd name="T48" fmla="*/ 182 w 3148"/>
                <a:gd name="T49" fmla="*/ 506 h 1108"/>
                <a:gd name="T50" fmla="*/ 166 w 3148"/>
                <a:gd name="T51" fmla="*/ 585 h 1108"/>
                <a:gd name="T52" fmla="*/ 166 w 3148"/>
                <a:gd name="T53" fmla="*/ 633 h 1108"/>
                <a:gd name="T54" fmla="*/ 111 w 3148"/>
                <a:gd name="T55" fmla="*/ 759 h 1108"/>
                <a:gd name="T56" fmla="*/ 103 w 3148"/>
                <a:gd name="T57" fmla="*/ 815 h 1108"/>
                <a:gd name="T58" fmla="*/ 79 w 3148"/>
                <a:gd name="T59" fmla="*/ 838 h 1108"/>
                <a:gd name="T60" fmla="*/ 48 w 3148"/>
                <a:gd name="T61" fmla="*/ 893 h 1108"/>
                <a:gd name="T62" fmla="*/ 24 w 3148"/>
                <a:gd name="T63" fmla="*/ 949 h 1108"/>
                <a:gd name="T64" fmla="*/ 79 w 3148"/>
                <a:gd name="T65" fmla="*/ 1004 h 1108"/>
                <a:gd name="T66" fmla="*/ 40 w 3148"/>
                <a:gd name="T67" fmla="*/ 1059 h 1108"/>
                <a:gd name="T68" fmla="*/ 0 w 3148"/>
                <a:gd name="T69" fmla="*/ 1107 h 1108"/>
                <a:gd name="T70" fmla="*/ 2246 w 3148"/>
                <a:gd name="T71" fmla="*/ 893 h 1108"/>
                <a:gd name="T72" fmla="*/ 2246 w 3148"/>
                <a:gd name="T73" fmla="*/ 783 h 1108"/>
                <a:gd name="T74" fmla="*/ 2340 w 3148"/>
                <a:gd name="T75" fmla="*/ 751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8" h="1108">
                  <a:moveTo>
                    <a:pt x="2340" y="751"/>
                  </a:moveTo>
                  <a:lnTo>
                    <a:pt x="2340" y="751"/>
                  </a:lnTo>
                  <a:cubicBezTo>
                    <a:pt x="2356" y="728"/>
                    <a:pt x="2348" y="696"/>
                    <a:pt x="2340" y="664"/>
                  </a:cubicBezTo>
                  <a:cubicBezTo>
                    <a:pt x="2333" y="633"/>
                    <a:pt x="2356" y="656"/>
                    <a:pt x="2419" y="617"/>
                  </a:cubicBezTo>
                  <a:cubicBezTo>
                    <a:pt x="2475" y="569"/>
                    <a:pt x="2499" y="625"/>
                    <a:pt x="2530" y="593"/>
                  </a:cubicBezTo>
                  <a:cubicBezTo>
                    <a:pt x="2562" y="562"/>
                    <a:pt x="2641" y="467"/>
                    <a:pt x="2680" y="459"/>
                  </a:cubicBezTo>
                  <a:cubicBezTo>
                    <a:pt x="2720" y="459"/>
                    <a:pt x="2720" y="411"/>
                    <a:pt x="2720" y="395"/>
                  </a:cubicBezTo>
                  <a:cubicBezTo>
                    <a:pt x="2720" y="372"/>
                    <a:pt x="2775" y="380"/>
                    <a:pt x="2791" y="356"/>
                  </a:cubicBezTo>
                  <a:cubicBezTo>
                    <a:pt x="2807" y="332"/>
                    <a:pt x="2783" y="309"/>
                    <a:pt x="2807" y="309"/>
                  </a:cubicBezTo>
                  <a:cubicBezTo>
                    <a:pt x="2830" y="309"/>
                    <a:pt x="2815" y="356"/>
                    <a:pt x="2862" y="348"/>
                  </a:cubicBezTo>
                  <a:cubicBezTo>
                    <a:pt x="2910" y="340"/>
                    <a:pt x="2878" y="285"/>
                    <a:pt x="2917" y="245"/>
                  </a:cubicBezTo>
                  <a:cubicBezTo>
                    <a:pt x="2965" y="206"/>
                    <a:pt x="3004" y="245"/>
                    <a:pt x="3004" y="261"/>
                  </a:cubicBezTo>
                  <a:cubicBezTo>
                    <a:pt x="3012" y="285"/>
                    <a:pt x="3060" y="222"/>
                    <a:pt x="3076" y="174"/>
                  </a:cubicBezTo>
                  <a:cubicBezTo>
                    <a:pt x="3091" y="127"/>
                    <a:pt x="3107" y="150"/>
                    <a:pt x="3131" y="111"/>
                  </a:cubicBezTo>
                  <a:cubicBezTo>
                    <a:pt x="3147" y="79"/>
                    <a:pt x="3139" y="32"/>
                    <a:pt x="3139" y="0"/>
                  </a:cubicBezTo>
                  <a:cubicBezTo>
                    <a:pt x="3099" y="0"/>
                    <a:pt x="3036" y="8"/>
                    <a:pt x="2981" y="24"/>
                  </a:cubicBezTo>
                  <a:cubicBezTo>
                    <a:pt x="2910" y="32"/>
                    <a:pt x="1637" y="222"/>
                    <a:pt x="941" y="253"/>
                  </a:cubicBezTo>
                  <a:cubicBezTo>
                    <a:pt x="941" y="253"/>
                    <a:pt x="901" y="261"/>
                    <a:pt x="894" y="285"/>
                  </a:cubicBezTo>
                  <a:cubicBezTo>
                    <a:pt x="886" y="301"/>
                    <a:pt x="862" y="277"/>
                    <a:pt x="838" y="261"/>
                  </a:cubicBezTo>
                  <a:cubicBezTo>
                    <a:pt x="823" y="253"/>
                    <a:pt x="759" y="245"/>
                    <a:pt x="759" y="269"/>
                  </a:cubicBezTo>
                  <a:cubicBezTo>
                    <a:pt x="759" y="293"/>
                    <a:pt x="791" y="348"/>
                    <a:pt x="759" y="356"/>
                  </a:cubicBezTo>
                  <a:cubicBezTo>
                    <a:pt x="728" y="356"/>
                    <a:pt x="356" y="388"/>
                    <a:pt x="261" y="372"/>
                  </a:cubicBezTo>
                  <a:cubicBezTo>
                    <a:pt x="253" y="380"/>
                    <a:pt x="237" y="380"/>
                    <a:pt x="206" y="372"/>
                  </a:cubicBezTo>
                  <a:cubicBezTo>
                    <a:pt x="166" y="364"/>
                    <a:pt x="222" y="427"/>
                    <a:pt x="214" y="443"/>
                  </a:cubicBezTo>
                  <a:cubicBezTo>
                    <a:pt x="198" y="467"/>
                    <a:pt x="214" y="482"/>
                    <a:pt x="182" y="506"/>
                  </a:cubicBezTo>
                  <a:cubicBezTo>
                    <a:pt x="158" y="522"/>
                    <a:pt x="182" y="569"/>
                    <a:pt x="166" y="585"/>
                  </a:cubicBezTo>
                  <a:cubicBezTo>
                    <a:pt x="143" y="601"/>
                    <a:pt x="158" y="609"/>
                    <a:pt x="166" y="633"/>
                  </a:cubicBezTo>
                  <a:cubicBezTo>
                    <a:pt x="174" y="664"/>
                    <a:pt x="143" y="751"/>
                    <a:pt x="111" y="759"/>
                  </a:cubicBezTo>
                  <a:cubicBezTo>
                    <a:pt x="79" y="767"/>
                    <a:pt x="119" y="799"/>
                    <a:pt x="103" y="815"/>
                  </a:cubicBezTo>
                  <a:cubicBezTo>
                    <a:pt x="87" y="830"/>
                    <a:pt x="79" y="815"/>
                    <a:pt x="79" y="838"/>
                  </a:cubicBezTo>
                  <a:cubicBezTo>
                    <a:pt x="71" y="862"/>
                    <a:pt x="71" y="886"/>
                    <a:pt x="48" y="893"/>
                  </a:cubicBezTo>
                  <a:cubicBezTo>
                    <a:pt x="16" y="909"/>
                    <a:pt x="24" y="925"/>
                    <a:pt x="24" y="949"/>
                  </a:cubicBezTo>
                  <a:cubicBezTo>
                    <a:pt x="24" y="973"/>
                    <a:pt x="64" y="957"/>
                    <a:pt x="79" y="1004"/>
                  </a:cubicBezTo>
                  <a:cubicBezTo>
                    <a:pt x="87" y="1052"/>
                    <a:pt x="64" y="1044"/>
                    <a:pt x="40" y="1059"/>
                  </a:cubicBezTo>
                  <a:cubicBezTo>
                    <a:pt x="8" y="1075"/>
                    <a:pt x="0" y="1107"/>
                    <a:pt x="0" y="1107"/>
                  </a:cubicBezTo>
                  <a:cubicBezTo>
                    <a:pt x="593" y="1083"/>
                    <a:pt x="1645" y="957"/>
                    <a:pt x="2246" y="893"/>
                  </a:cubicBezTo>
                  <a:cubicBezTo>
                    <a:pt x="2246" y="846"/>
                    <a:pt x="2246" y="791"/>
                    <a:pt x="2246" y="783"/>
                  </a:cubicBezTo>
                  <a:cubicBezTo>
                    <a:pt x="2246" y="759"/>
                    <a:pt x="2317" y="767"/>
                    <a:pt x="2340" y="751"/>
                  </a:cubicBezTo>
                </a:path>
              </a:pathLst>
            </a:custGeom>
            <a:solidFill>
              <a:schemeClr val="accent3"/>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041" name="Freeform 587"/>
            <p:cNvSpPr>
              <a:spLocks noChangeArrowheads="1"/>
            </p:cNvSpPr>
            <p:nvPr/>
          </p:nvSpPr>
          <p:spPr bwMode="auto">
            <a:xfrm>
              <a:off x="18693849" y="7388307"/>
              <a:ext cx="1658304" cy="586786"/>
            </a:xfrm>
            <a:custGeom>
              <a:avLst/>
              <a:gdLst>
                <a:gd name="T0" fmla="*/ 0 w 3155"/>
                <a:gd name="T1" fmla="*/ 1115 h 1116"/>
                <a:gd name="T2" fmla="*/ 78 w 3155"/>
                <a:gd name="T3" fmla="*/ 1012 h 1116"/>
                <a:gd name="T4" fmla="*/ 31 w 3155"/>
                <a:gd name="T5" fmla="*/ 941 h 1116"/>
                <a:gd name="T6" fmla="*/ 78 w 3155"/>
                <a:gd name="T7" fmla="*/ 846 h 1116"/>
                <a:gd name="T8" fmla="*/ 102 w 3155"/>
                <a:gd name="T9" fmla="*/ 799 h 1116"/>
                <a:gd name="T10" fmla="*/ 150 w 3155"/>
                <a:gd name="T11" fmla="*/ 728 h 1116"/>
                <a:gd name="T12" fmla="*/ 173 w 3155"/>
                <a:gd name="T13" fmla="*/ 585 h 1116"/>
                <a:gd name="T14" fmla="*/ 205 w 3155"/>
                <a:gd name="T15" fmla="*/ 475 h 1116"/>
                <a:gd name="T16" fmla="*/ 197 w 3155"/>
                <a:gd name="T17" fmla="*/ 380 h 1116"/>
                <a:gd name="T18" fmla="*/ 268 w 3155"/>
                <a:gd name="T19" fmla="*/ 380 h 1116"/>
                <a:gd name="T20" fmla="*/ 750 w 3155"/>
                <a:gd name="T21" fmla="*/ 356 h 1116"/>
                <a:gd name="T22" fmla="*/ 766 w 3155"/>
                <a:gd name="T23" fmla="*/ 309 h 1116"/>
                <a:gd name="T24" fmla="*/ 853 w 3155"/>
                <a:gd name="T25" fmla="*/ 269 h 1116"/>
                <a:gd name="T26" fmla="*/ 901 w 3155"/>
                <a:gd name="T27" fmla="*/ 285 h 1116"/>
                <a:gd name="T28" fmla="*/ 2988 w 3155"/>
                <a:gd name="T29" fmla="*/ 24 h 1116"/>
                <a:gd name="T30" fmla="*/ 3146 w 3155"/>
                <a:gd name="T31" fmla="*/ 8 h 1116"/>
                <a:gd name="T32" fmla="*/ 3083 w 3155"/>
                <a:gd name="T33" fmla="*/ 182 h 1116"/>
                <a:gd name="T34" fmla="*/ 2964 w 3155"/>
                <a:gd name="T35" fmla="*/ 237 h 1116"/>
                <a:gd name="T36" fmla="*/ 2869 w 3155"/>
                <a:gd name="T37" fmla="*/ 364 h 1116"/>
                <a:gd name="T38" fmla="*/ 2806 w 3155"/>
                <a:gd name="T39" fmla="*/ 324 h 1116"/>
                <a:gd name="T40" fmla="*/ 2758 w 3155"/>
                <a:gd name="T41" fmla="*/ 388 h 1116"/>
                <a:gd name="T42" fmla="*/ 2569 w 3155"/>
                <a:gd name="T43" fmla="*/ 577 h 1116"/>
                <a:gd name="T44" fmla="*/ 2498 w 3155"/>
                <a:gd name="T45" fmla="*/ 609 h 1116"/>
                <a:gd name="T46" fmla="*/ 2363 w 3155"/>
                <a:gd name="T47" fmla="*/ 656 h 1116"/>
                <a:gd name="T48" fmla="*/ 2347 w 3155"/>
                <a:gd name="T49" fmla="*/ 759 h 1116"/>
                <a:gd name="T50" fmla="*/ 2260 w 3155"/>
                <a:gd name="T51" fmla="*/ 838 h 1116"/>
                <a:gd name="T52" fmla="*/ 2253 w 3155"/>
                <a:gd name="T53" fmla="*/ 901 h 1116"/>
                <a:gd name="T54" fmla="*/ 205 w 3155"/>
                <a:gd name="T55" fmla="*/ 380 h 1116"/>
                <a:gd name="T56" fmla="*/ 213 w 3155"/>
                <a:gd name="T57" fmla="*/ 411 h 1116"/>
                <a:gd name="T58" fmla="*/ 197 w 3155"/>
                <a:gd name="T59" fmla="*/ 514 h 1116"/>
                <a:gd name="T60" fmla="*/ 173 w 3155"/>
                <a:gd name="T61" fmla="*/ 625 h 1116"/>
                <a:gd name="T62" fmla="*/ 118 w 3155"/>
                <a:gd name="T63" fmla="*/ 767 h 1116"/>
                <a:gd name="T64" fmla="*/ 110 w 3155"/>
                <a:gd name="T65" fmla="*/ 823 h 1116"/>
                <a:gd name="T66" fmla="*/ 86 w 3155"/>
                <a:gd name="T67" fmla="*/ 854 h 1116"/>
                <a:gd name="T68" fmla="*/ 39 w 3155"/>
                <a:gd name="T69" fmla="*/ 957 h 1116"/>
                <a:gd name="T70" fmla="*/ 63 w 3155"/>
                <a:gd name="T71" fmla="*/ 1060 h 1116"/>
                <a:gd name="T72" fmla="*/ 2253 w 3155"/>
                <a:gd name="T73" fmla="*/ 894 h 1116"/>
                <a:gd name="T74" fmla="*/ 2300 w 3155"/>
                <a:gd name="T75" fmla="*/ 767 h 1116"/>
                <a:gd name="T76" fmla="*/ 2347 w 3155"/>
                <a:gd name="T77" fmla="*/ 672 h 1116"/>
                <a:gd name="T78" fmla="*/ 2474 w 3155"/>
                <a:gd name="T79" fmla="*/ 601 h 1116"/>
                <a:gd name="T80" fmla="*/ 2537 w 3155"/>
                <a:gd name="T81" fmla="*/ 601 h 1116"/>
                <a:gd name="T82" fmla="*/ 2727 w 3155"/>
                <a:gd name="T83" fmla="*/ 403 h 1116"/>
                <a:gd name="T84" fmla="*/ 2798 w 3155"/>
                <a:gd name="T85" fmla="*/ 332 h 1116"/>
                <a:gd name="T86" fmla="*/ 2837 w 3155"/>
                <a:gd name="T87" fmla="*/ 332 h 1116"/>
                <a:gd name="T88" fmla="*/ 2924 w 3155"/>
                <a:gd name="T89" fmla="*/ 253 h 1116"/>
                <a:gd name="T90" fmla="*/ 3019 w 3155"/>
                <a:gd name="T91" fmla="*/ 269 h 1116"/>
                <a:gd name="T92" fmla="*/ 3130 w 3155"/>
                <a:gd name="T93" fmla="*/ 119 h 1116"/>
                <a:gd name="T94" fmla="*/ 948 w 3155"/>
                <a:gd name="T95" fmla="*/ 261 h 1116"/>
                <a:gd name="T96" fmla="*/ 853 w 3155"/>
                <a:gd name="T97" fmla="*/ 277 h 1116"/>
                <a:gd name="T98" fmla="*/ 766 w 3155"/>
                <a:gd name="T99" fmla="*/ 277 h 1116"/>
                <a:gd name="T100" fmla="*/ 766 w 3155"/>
                <a:gd name="T101" fmla="*/ 364 h 1116"/>
                <a:gd name="T102" fmla="*/ 268 w 3155"/>
                <a:gd name="T103" fmla="*/ 38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55" h="1116">
                  <a:moveTo>
                    <a:pt x="0" y="1115"/>
                  </a:moveTo>
                  <a:lnTo>
                    <a:pt x="0" y="1115"/>
                  </a:lnTo>
                  <a:lnTo>
                    <a:pt x="0" y="1115"/>
                  </a:lnTo>
                  <a:cubicBezTo>
                    <a:pt x="7" y="1115"/>
                    <a:pt x="15" y="1083"/>
                    <a:pt x="39" y="1067"/>
                  </a:cubicBezTo>
                  <a:cubicBezTo>
                    <a:pt x="47" y="1060"/>
                    <a:pt x="55" y="1060"/>
                    <a:pt x="63" y="1052"/>
                  </a:cubicBezTo>
                  <a:cubicBezTo>
                    <a:pt x="78" y="1052"/>
                    <a:pt x="86" y="1044"/>
                    <a:pt x="78" y="1012"/>
                  </a:cubicBezTo>
                  <a:cubicBezTo>
                    <a:pt x="78" y="988"/>
                    <a:pt x="63" y="981"/>
                    <a:pt x="47" y="973"/>
                  </a:cubicBezTo>
                  <a:cubicBezTo>
                    <a:pt x="39" y="973"/>
                    <a:pt x="31" y="965"/>
                    <a:pt x="31" y="957"/>
                  </a:cubicBezTo>
                  <a:cubicBezTo>
                    <a:pt x="31" y="949"/>
                    <a:pt x="31" y="949"/>
                    <a:pt x="31" y="941"/>
                  </a:cubicBezTo>
                  <a:cubicBezTo>
                    <a:pt x="23" y="925"/>
                    <a:pt x="23" y="909"/>
                    <a:pt x="55" y="901"/>
                  </a:cubicBezTo>
                  <a:cubicBezTo>
                    <a:pt x="78" y="886"/>
                    <a:pt x="78" y="878"/>
                    <a:pt x="78" y="854"/>
                  </a:cubicBezTo>
                  <a:lnTo>
                    <a:pt x="78" y="846"/>
                  </a:lnTo>
                  <a:cubicBezTo>
                    <a:pt x="86" y="830"/>
                    <a:pt x="86" y="830"/>
                    <a:pt x="94" y="830"/>
                  </a:cubicBezTo>
                  <a:lnTo>
                    <a:pt x="102" y="823"/>
                  </a:lnTo>
                  <a:cubicBezTo>
                    <a:pt x="110" y="814"/>
                    <a:pt x="110" y="807"/>
                    <a:pt x="102" y="799"/>
                  </a:cubicBezTo>
                  <a:cubicBezTo>
                    <a:pt x="102" y="791"/>
                    <a:pt x="102" y="783"/>
                    <a:pt x="102" y="775"/>
                  </a:cubicBezTo>
                  <a:cubicBezTo>
                    <a:pt x="110" y="767"/>
                    <a:pt x="110" y="767"/>
                    <a:pt x="118" y="767"/>
                  </a:cubicBezTo>
                  <a:cubicBezTo>
                    <a:pt x="126" y="759"/>
                    <a:pt x="142" y="751"/>
                    <a:pt x="150" y="728"/>
                  </a:cubicBezTo>
                  <a:cubicBezTo>
                    <a:pt x="165" y="696"/>
                    <a:pt x="181" y="664"/>
                    <a:pt x="173" y="648"/>
                  </a:cubicBezTo>
                  <a:cubicBezTo>
                    <a:pt x="173" y="641"/>
                    <a:pt x="165" y="633"/>
                    <a:pt x="165" y="625"/>
                  </a:cubicBezTo>
                  <a:cubicBezTo>
                    <a:pt x="158" y="609"/>
                    <a:pt x="158" y="601"/>
                    <a:pt x="173" y="585"/>
                  </a:cubicBezTo>
                  <a:cubicBezTo>
                    <a:pt x="181" y="585"/>
                    <a:pt x="173" y="570"/>
                    <a:pt x="173" y="554"/>
                  </a:cubicBezTo>
                  <a:cubicBezTo>
                    <a:pt x="173" y="538"/>
                    <a:pt x="173" y="522"/>
                    <a:pt x="189" y="506"/>
                  </a:cubicBezTo>
                  <a:cubicBezTo>
                    <a:pt x="205" y="498"/>
                    <a:pt x="205" y="483"/>
                    <a:pt x="205" y="475"/>
                  </a:cubicBezTo>
                  <a:cubicBezTo>
                    <a:pt x="213" y="467"/>
                    <a:pt x="213" y="459"/>
                    <a:pt x="213" y="451"/>
                  </a:cubicBezTo>
                  <a:cubicBezTo>
                    <a:pt x="213" y="443"/>
                    <a:pt x="213" y="427"/>
                    <a:pt x="205" y="419"/>
                  </a:cubicBezTo>
                  <a:cubicBezTo>
                    <a:pt x="197" y="403"/>
                    <a:pt x="189" y="388"/>
                    <a:pt x="197" y="380"/>
                  </a:cubicBezTo>
                  <a:cubicBezTo>
                    <a:pt x="197" y="372"/>
                    <a:pt x="205" y="372"/>
                    <a:pt x="213" y="372"/>
                  </a:cubicBezTo>
                  <a:cubicBezTo>
                    <a:pt x="244" y="380"/>
                    <a:pt x="260" y="388"/>
                    <a:pt x="268" y="380"/>
                  </a:cubicBezTo>
                  <a:lnTo>
                    <a:pt x="268" y="380"/>
                  </a:lnTo>
                  <a:lnTo>
                    <a:pt x="268" y="380"/>
                  </a:lnTo>
                  <a:cubicBezTo>
                    <a:pt x="284" y="380"/>
                    <a:pt x="300" y="380"/>
                    <a:pt x="331" y="380"/>
                  </a:cubicBezTo>
                  <a:cubicBezTo>
                    <a:pt x="411" y="380"/>
                    <a:pt x="553" y="372"/>
                    <a:pt x="750" y="356"/>
                  </a:cubicBezTo>
                  <a:cubicBezTo>
                    <a:pt x="758" y="356"/>
                    <a:pt x="758" y="356"/>
                    <a:pt x="766" y="356"/>
                  </a:cubicBezTo>
                  <a:cubicBezTo>
                    <a:pt x="766" y="356"/>
                    <a:pt x="774" y="356"/>
                    <a:pt x="774" y="348"/>
                  </a:cubicBezTo>
                  <a:cubicBezTo>
                    <a:pt x="782" y="340"/>
                    <a:pt x="774" y="324"/>
                    <a:pt x="766" y="309"/>
                  </a:cubicBezTo>
                  <a:cubicBezTo>
                    <a:pt x="766" y="293"/>
                    <a:pt x="758" y="285"/>
                    <a:pt x="758" y="277"/>
                  </a:cubicBezTo>
                  <a:cubicBezTo>
                    <a:pt x="758" y="269"/>
                    <a:pt x="774" y="261"/>
                    <a:pt x="798" y="261"/>
                  </a:cubicBezTo>
                  <a:cubicBezTo>
                    <a:pt x="822" y="261"/>
                    <a:pt x="837" y="261"/>
                    <a:pt x="853" y="269"/>
                  </a:cubicBezTo>
                  <a:cubicBezTo>
                    <a:pt x="853" y="269"/>
                    <a:pt x="853" y="277"/>
                    <a:pt x="861" y="277"/>
                  </a:cubicBezTo>
                  <a:cubicBezTo>
                    <a:pt x="869" y="285"/>
                    <a:pt x="885" y="293"/>
                    <a:pt x="893" y="293"/>
                  </a:cubicBezTo>
                  <a:cubicBezTo>
                    <a:pt x="893" y="293"/>
                    <a:pt x="893" y="293"/>
                    <a:pt x="901" y="285"/>
                  </a:cubicBezTo>
                  <a:cubicBezTo>
                    <a:pt x="908" y="269"/>
                    <a:pt x="948" y="253"/>
                    <a:pt x="948" y="253"/>
                  </a:cubicBezTo>
                  <a:lnTo>
                    <a:pt x="948" y="253"/>
                  </a:lnTo>
                  <a:cubicBezTo>
                    <a:pt x="1628" y="222"/>
                    <a:pt x="2909" y="40"/>
                    <a:pt x="2988" y="24"/>
                  </a:cubicBezTo>
                  <a:cubicBezTo>
                    <a:pt x="3059" y="8"/>
                    <a:pt x="3114" y="8"/>
                    <a:pt x="3146" y="0"/>
                  </a:cubicBezTo>
                  <a:lnTo>
                    <a:pt x="3146" y="0"/>
                  </a:lnTo>
                  <a:cubicBezTo>
                    <a:pt x="3146" y="8"/>
                    <a:pt x="3146" y="8"/>
                    <a:pt x="3146" y="8"/>
                  </a:cubicBezTo>
                  <a:cubicBezTo>
                    <a:pt x="3154" y="40"/>
                    <a:pt x="3154" y="87"/>
                    <a:pt x="3138" y="119"/>
                  </a:cubicBezTo>
                  <a:cubicBezTo>
                    <a:pt x="3130" y="143"/>
                    <a:pt x="3114" y="150"/>
                    <a:pt x="3106" y="150"/>
                  </a:cubicBezTo>
                  <a:cubicBezTo>
                    <a:pt x="3098" y="158"/>
                    <a:pt x="3090" y="158"/>
                    <a:pt x="3083" y="182"/>
                  </a:cubicBezTo>
                  <a:cubicBezTo>
                    <a:pt x="3075" y="222"/>
                    <a:pt x="3035" y="277"/>
                    <a:pt x="3019" y="277"/>
                  </a:cubicBezTo>
                  <a:lnTo>
                    <a:pt x="3011" y="277"/>
                  </a:lnTo>
                  <a:cubicBezTo>
                    <a:pt x="3011" y="261"/>
                    <a:pt x="2988" y="237"/>
                    <a:pt x="2964" y="237"/>
                  </a:cubicBezTo>
                  <a:cubicBezTo>
                    <a:pt x="2948" y="237"/>
                    <a:pt x="2940" y="245"/>
                    <a:pt x="2932" y="253"/>
                  </a:cubicBezTo>
                  <a:cubicBezTo>
                    <a:pt x="2909" y="277"/>
                    <a:pt x="2909" y="293"/>
                    <a:pt x="2909" y="317"/>
                  </a:cubicBezTo>
                  <a:cubicBezTo>
                    <a:pt x="2901" y="340"/>
                    <a:pt x="2901" y="356"/>
                    <a:pt x="2869" y="364"/>
                  </a:cubicBezTo>
                  <a:cubicBezTo>
                    <a:pt x="2837" y="364"/>
                    <a:pt x="2830" y="348"/>
                    <a:pt x="2830" y="332"/>
                  </a:cubicBezTo>
                  <a:cubicBezTo>
                    <a:pt x="2822" y="324"/>
                    <a:pt x="2822" y="324"/>
                    <a:pt x="2814" y="324"/>
                  </a:cubicBezTo>
                  <a:lnTo>
                    <a:pt x="2806" y="324"/>
                  </a:lnTo>
                  <a:lnTo>
                    <a:pt x="2806" y="332"/>
                  </a:lnTo>
                  <a:cubicBezTo>
                    <a:pt x="2806" y="340"/>
                    <a:pt x="2806" y="356"/>
                    <a:pt x="2798" y="364"/>
                  </a:cubicBezTo>
                  <a:cubicBezTo>
                    <a:pt x="2790" y="380"/>
                    <a:pt x="2774" y="380"/>
                    <a:pt x="2758" y="388"/>
                  </a:cubicBezTo>
                  <a:cubicBezTo>
                    <a:pt x="2743" y="388"/>
                    <a:pt x="2735" y="388"/>
                    <a:pt x="2735" y="403"/>
                  </a:cubicBezTo>
                  <a:cubicBezTo>
                    <a:pt x="2735" y="443"/>
                    <a:pt x="2719" y="475"/>
                    <a:pt x="2687" y="475"/>
                  </a:cubicBezTo>
                  <a:cubicBezTo>
                    <a:pt x="2656" y="475"/>
                    <a:pt x="2608" y="538"/>
                    <a:pt x="2569" y="577"/>
                  </a:cubicBezTo>
                  <a:cubicBezTo>
                    <a:pt x="2561" y="585"/>
                    <a:pt x="2553" y="593"/>
                    <a:pt x="2545" y="601"/>
                  </a:cubicBezTo>
                  <a:cubicBezTo>
                    <a:pt x="2537" y="609"/>
                    <a:pt x="2529" y="617"/>
                    <a:pt x="2513" y="617"/>
                  </a:cubicBezTo>
                  <a:cubicBezTo>
                    <a:pt x="2513" y="617"/>
                    <a:pt x="2506" y="609"/>
                    <a:pt x="2498" y="609"/>
                  </a:cubicBezTo>
                  <a:cubicBezTo>
                    <a:pt x="2490" y="609"/>
                    <a:pt x="2482" y="609"/>
                    <a:pt x="2474" y="609"/>
                  </a:cubicBezTo>
                  <a:cubicBezTo>
                    <a:pt x="2458" y="609"/>
                    <a:pt x="2442" y="617"/>
                    <a:pt x="2426" y="625"/>
                  </a:cubicBezTo>
                  <a:cubicBezTo>
                    <a:pt x="2395" y="648"/>
                    <a:pt x="2379" y="656"/>
                    <a:pt x="2363" y="656"/>
                  </a:cubicBezTo>
                  <a:cubicBezTo>
                    <a:pt x="2347" y="656"/>
                    <a:pt x="2347" y="656"/>
                    <a:pt x="2347" y="672"/>
                  </a:cubicBezTo>
                  <a:cubicBezTo>
                    <a:pt x="2355" y="680"/>
                    <a:pt x="2355" y="688"/>
                    <a:pt x="2355" y="688"/>
                  </a:cubicBezTo>
                  <a:cubicBezTo>
                    <a:pt x="2363" y="720"/>
                    <a:pt x="2363" y="743"/>
                    <a:pt x="2347" y="759"/>
                  </a:cubicBezTo>
                  <a:cubicBezTo>
                    <a:pt x="2340" y="767"/>
                    <a:pt x="2316" y="775"/>
                    <a:pt x="2300" y="775"/>
                  </a:cubicBezTo>
                  <a:cubicBezTo>
                    <a:pt x="2276" y="775"/>
                    <a:pt x="2260" y="783"/>
                    <a:pt x="2260" y="791"/>
                  </a:cubicBezTo>
                  <a:cubicBezTo>
                    <a:pt x="2260" y="799"/>
                    <a:pt x="2260" y="814"/>
                    <a:pt x="2260" y="838"/>
                  </a:cubicBezTo>
                  <a:cubicBezTo>
                    <a:pt x="2260" y="854"/>
                    <a:pt x="2260" y="878"/>
                    <a:pt x="2260" y="901"/>
                  </a:cubicBezTo>
                  <a:lnTo>
                    <a:pt x="2260" y="901"/>
                  </a:lnTo>
                  <a:cubicBezTo>
                    <a:pt x="2253" y="901"/>
                    <a:pt x="2253" y="901"/>
                    <a:pt x="2253" y="901"/>
                  </a:cubicBezTo>
                  <a:cubicBezTo>
                    <a:pt x="1810" y="957"/>
                    <a:pt x="632" y="1091"/>
                    <a:pt x="7" y="1115"/>
                  </a:cubicBezTo>
                  <a:lnTo>
                    <a:pt x="0" y="1115"/>
                  </a:lnTo>
                  <a:close/>
                  <a:moveTo>
                    <a:pt x="205" y="380"/>
                  </a:moveTo>
                  <a:lnTo>
                    <a:pt x="205" y="380"/>
                  </a:lnTo>
                  <a:cubicBezTo>
                    <a:pt x="205" y="380"/>
                    <a:pt x="205" y="380"/>
                    <a:pt x="197" y="380"/>
                  </a:cubicBezTo>
                  <a:cubicBezTo>
                    <a:pt x="197" y="388"/>
                    <a:pt x="205" y="403"/>
                    <a:pt x="213" y="411"/>
                  </a:cubicBezTo>
                  <a:cubicBezTo>
                    <a:pt x="221" y="427"/>
                    <a:pt x="221" y="443"/>
                    <a:pt x="221" y="459"/>
                  </a:cubicBezTo>
                  <a:cubicBezTo>
                    <a:pt x="221" y="459"/>
                    <a:pt x="221" y="467"/>
                    <a:pt x="213" y="475"/>
                  </a:cubicBezTo>
                  <a:cubicBezTo>
                    <a:pt x="213" y="490"/>
                    <a:pt x="213" y="498"/>
                    <a:pt x="197" y="514"/>
                  </a:cubicBezTo>
                  <a:cubicBezTo>
                    <a:pt x="181" y="522"/>
                    <a:pt x="181" y="538"/>
                    <a:pt x="181" y="554"/>
                  </a:cubicBezTo>
                  <a:cubicBezTo>
                    <a:pt x="181" y="570"/>
                    <a:pt x="181" y="585"/>
                    <a:pt x="173" y="593"/>
                  </a:cubicBezTo>
                  <a:cubicBezTo>
                    <a:pt x="165" y="601"/>
                    <a:pt x="165" y="609"/>
                    <a:pt x="173" y="625"/>
                  </a:cubicBezTo>
                  <a:cubicBezTo>
                    <a:pt x="173" y="625"/>
                    <a:pt x="181" y="633"/>
                    <a:pt x="181" y="641"/>
                  </a:cubicBezTo>
                  <a:cubicBezTo>
                    <a:pt x="189" y="664"/>
                    <a:pt x="173" y="704"/>
                    <a:pt x="158" y="736"/>
                  </a:cubicBezTo>
                  <a:cubicBezTo>
                    <a:pt x="150" y="751"/>
                    <a:pt x="134" y="767"/>
                    <a:pt x="118" y="767"/>
                  </a:cubicBezTo>
                  <a:cubicBezTo>
                    <a:pt x="118" y="775"/>
                    <a:pt x="110" y="775"/>
                    <a:pt x="110" y="775"/>
                  </a:cubicBezTo>
                  <a:cubicBezTo>
                    <a:pt x="110" y="783"/>
                    <a:pt x="110" y="791"/>
                    <a:pt x="110" y="791"/>
                  </a:cubicBezTo>
                  <a:cubicBezTo>
                    <a:pt x="118" y="807"/>
                    <a:pt x="118" y="814"/>
                    <a:pt x="110" y="823"/>
                  </a:cubicBezTo>
                  <a:cubicBezTo>
                    <a:pt x="102" y="830"/>
                    <a:pt x="102" y="830"/>
                    <a:pt x="94" y="838"/>
                  </a:cubicBezTo>
                  <a:cubicBezTo>
                    <a:pt x="94" y="838"/>
                    <a:pt x="94" y="838"/>
                    <a:pt x="86" y="846"/>
                  </a:cubicBezTo>
                  <a:cubicBezTo>
                    <a:pt x="86" y="854"/>
                    <a:pt x="86" y="854"/>
                    <a:pt x="86" y="854"/>
                  </a:cubicBezTo>
                  <a:cubicBezTo>
                    <a:pt x="86" y="878"/>
                    <a:pt x="78" y="894"/>
                    <a:pt x="55" y="909"/>
                  </a:cubicBezTo>
                  <a:cubicBezTo>
                    <a:pt x="31" y="917"/>
                    <a:pt x="31" y="925"/>
                    <a:pt x="39" y="941"/>
                  </a:cubicBezTo>
                  <a:cubicBezTo>
                    <a:pt x="39" y="949"/>
                    <a:pt x="39" y="949"/>
                    <a:pt x="39" y="957"/>
                  </a:cubicBezTo>
                  <a:cubicBezTo>
                    <a:pt x="39" y="957"/>
                    <a:pt x="39" y="965"/>
                    <a:pt x="47" y="965"/>
                  </a:cubicBezTo>
                  <a:cubicBezTo>
                    <a:pt x="63" y="973"/>
                    <a:pt x="78" y="981"/>
                    <a:pt x="86" y="1012"/>
                  </a:cubicBezTo>
                  <a:cubicBezTo>
                    <a:pt x="94" y="1052"/>
                    <a:pt x="86" y="1052"/>
                    <a:pt x="63" y="1060"/>
                  </a:cubicBezTo>
                  <a:cubicBezTo>
                    <a:pt x="63" y="1060"/>
                    <a:pt x="55" y="1067"/>
                    <a:pt x="47" y="1067"/>
                  </a:cubicBezTo>
                  <a:cubicBezTo>
                    <a:pt x="31" y="1083"/>
                    <a:pt x="15" y="1099"/>
                    <a:pt x="15" y="1107"/>
                  </a:cubicBezTo>
                  <a:cubicBezTo>
                    <a:pt x="640" y="1083"/>
                    <a:pt x="1802" y="949"/>
                    <a:pt x="2253" y="894"/>
                  </a:cubicBezTo>
                  <a:cubicBezTo>
                    <a:pt x="2253" y="878"/>
                    <a:pt x="2253" y="854"/>
                    <a:pt x="2253" y="838"/>
                  </a:cubicBezTo>
                  <a:cubicBezTo>
                    <a:pt x="2253" y="814"/>
                    <a:pt x="2253" y="799"/>
                    <a:pt x="2253" y="791"/>
                  </a:cubicBezTo>
                  <a:cubicBezTo>
                    <a:pt x="2253" y="775"/>
                    <a:pt x="2276" y="767"/>
                    <a:pt x="2300" y="767"/>
                  </a:cubicBezTo>
                  <a:cubicBezTo>
                    <a:pt x="2316" y="767"/>
                    <a:pt x="2331" y="759"/>
                    <a:pt x="2340" y="751"/>
                  </a:cubicBezTo>
                  <a:cubicBezTo>
                    <a:pt x="2355" y="736"/>
                    <a:pt x="2355" y="720"/>
                    <a:pt x="2347" y="696"/>
                  </a:cubicBezTo>
                  <a:cubicBezTo>
                    <a:pt x="2347" y="688"/>
                    <a:pt x="2347" y="680"/>
                    <a:pt x="2347" y="672"/>
                  </a:cubicBezTo>
                  <a:cubicBezTo>
                    <a:pt x="2340" y="648"/>
                    <a:pt x="2347" y="648"/>
                    <a:pt x="2363" y="648"/>
                  </a:cubicBezTo>
                  <a:cubicBezTo>
                    <a:pt x="2371" y="648"/>
                    <a:pt x="2395" y="641"/>
                    <a:pt x="2418" y="617"/>
                  </a:cubicBezTo>
                  <a:cubicBezTo>
                    <a:pt x="2442" y="609"/>
                    <a:pt x="2458" y="601"/>
                    <a:pt x="2474" y="601"/>
                  </a:cubicBezTo>
                  <a:cubicBezTo>
                    <a:pt x="2482" y="601"/>
                    <a:pt x="2490" y="601"/>
                    <a:pt x="2498" y="601"/>
                  </a:cubicBezTo>
                  <a:cubicBezTo>
                    <a:pt x="2506" y="609"/>
                    <a:pt x="2513" y="609"/>
                    <a:pt x="2513" y="609"/>
                  </a:cubicBezTo>
                  <a:cubicBezTo>
                    <a:pt x="2521" y="609"/>
                    <a:pt x="2529" y="601"/>
                    <a:pt x="2537" y="601"/>
                  </a:cubicBezTo>
                  <a:cubicBezTo>
                    <a:pt x="2545" y="593"/>
                    <a:pt x="2553" y="577"/>
                    <a:pt x="2561" y="570"/>
                  </a:cubicBezTo>
                  <a:cubicBezTo>
                    <a:pt x="2600" y="530"/>
                    <a:pt x="2656" y="467"/>
                    <a:pt x="2687" y="467"/>
                  </a:cubicBezTo>
                  <a:cubicBezTo>
                    <a:pt x="2711" y="467"/>
                    <a:pt x="2727" y="443"/>
                    <a:pt x="2727" y="403"/>
                  </a:cubicBezTo>
                  <a:cubicBezTo>
                    <a:pt x="2727" y="388"/>
                    <a:pt x="2743" y="380"/>
                    <a:pt x="2758" y="380"/>
                  </a:cubicBezTo>
                  <a:cubicBezTo>
                    <a:pt x="2774" y="372"/>
                    <a:pt x="2782" y="372"/>
                    <a:pt x="2790" y="364"/>
                  </a:cubicBezTo>
                  <a:cubicBezTo>
                    <a:pt x="2798" y="348"/>
                    <a:pt x="2798" y="340"/>
                    <a:pt x="2798" y="332"/>
                  </a:cubicBezTo>
                  <a:cubicBezTo>
                    <a:pt x="2798" y="324"/>
                    <a:pt x="2798" y="324"/>
                    <a:pt x="2798" y="317"/>
                  </a:cubicBezTo>
                  <a:cubicBezTo>
                    <a:pt x="2806" y="317"/>
                    <a:pt x="2806" y="317"/>
                    <a:pt x="2814" y="317"/>
                  </a:cubicBezTo>
                  <a:cubicBezTo>
                    <a:pt x="2830" y="317"/>
                    <a:pt x="2830" y="324"/>
                    <a:pt x="2837" y="332"/>
                  </a:cubicBezTo>
                  <a:cubicBezTo>
                    <a:pt x="2837" y="348"/>
                    <a:pt x="2846" y="356"/>
                    <a:pt x="2869" y="356"/>
                  </a:cubicBezTo>
                  <a:cubicBezTo>
                    <a:pt x="2893" y="348"/>
                    <a:pt x="2893" y="340"/>
                    <a:pt x="2901" y="317"/>
                  </a:cubicBezTo>
                  <a:cubicBezTo>
                    <a:pt x="2901" y="293"/>
                    <a:pt x="2901" y="269"/>
                    <a:pt x="2924" y="253"/>
                  </a:cubicBezTo>
                  <a:cubicBezTo>
                    <a:pt x="2932" y="237"/>
                    <a:pt x="2948" y="230"/>
                    <a:pt x="2964" y="230"/>
                  </a:cubicBezTo>
                  <a:cubicBezTo>
                    <a:pt x="2996" y="230"/>
                    <a:pt x="3019" y="261"/>
                    <a:pt x="3019" y="269"/>
                  </a:cubicBezTo>
                  <a:lnTo>
                    <a:pt x="3019" y="269"/>
                  </a:lnTo>
                  <a:cubicBezTo>
                    <a:pt x="3027" y="269"/>
                    <a:pt x="3067" y="222"/>
                    <a:pt x="3083" y="182"/>
                  </a:cubicBezTo>
                  <a:cubicBezTo>
                    <a:pt x="3090" y="158"/>
                    <a:pt x="3098" y="150"/>
                    <a:pt x="3106" y="143"/>
                  </a:cubicBezTo>
                  <a:cubicBezTo>
                    <a:pt x="3114" y="143"/>
                    <a:pt x="3122" y="135"/>
                    <a:pt x="3130" y="119"/>
                  </a:cubicBezTo>
                  <a:cubicBezTo>
                    <a:pt x="3146" y="87"/>
                    <a:pt x="3146" y="48"/>
                    <a:pt x="3138" y="8"/>
                  </a:cubicBezTo>
                  <a:cubicBezTo>
                    <a:pt x="3098" y="16"/>
                    <a:pt x="3035" y="24"/>
                    <a:pt x="2988" y="32"/>
                  </a:cubicBezTo>
                  <a:cubicBezTo>
                    <a:pt x="2909" y="48"/>
                    <a:pt x="1628" y="230"/>
                    <a:pt x="948" y="261"/>
                  </a:cubicBezTo>
                  <a:cubicBezTo>
                    <a:pt x="940" y="269"/>
                    <a:pt x="908" y="277"/>
                    <a:pt x="901" y="293"/>
                  </a:cubicBezTo>
                  <a:cubicBezTo>
                    <a:pt x="901" y="301"/>
                    <a:pt x="893" y="301"/>
                    <a:pt x="893" y="301"/>
                  </a:cubicBezTo>
                  <a:cubicBezTo>
                    <a:pt x="877" y="301"/>
                    <a:pt x="869" y="293"/>
                    <a:pt x="853" y="277"/>
                  </a:cubicBezTo>
                  <a:cubicBezTo>
                    <a:pt x="853" y="277"/>
                    <a:pt x="853" y="277"/>
                    <a:pt x="845" y="277"/>
                  </a:cubicBezTo>
                  <a:cubicBezTo>
                    <a:pt x="837" y="269"/>
                    <a:pt x="822" y="269"/>
                    <a:pt x="798" y="269"/>
                  </a:cubicBezTo>
                  <a:cubicBezTo>
                    <a:pt x="782" y="269"/>
                    <a:pt x="766" y="269"/>
                    <a:pt x="766" y="277"/>
                  </a:cubicBezTo>
                  <a:cubicBezTo>
                    <a:pt x="766" y="285"/>
                    <a:pt x="774" y="293"/>
                    <a:pt x="774" y="309"/>
                  </a:cubicBezTo>
                  <a:cubicBezTo>
                    <a:pt x="782" y="324"/>
                    <a:pt x="790" y="340"/>
                    <a:pt x="782" y="356"/>
                  </a:cubicBezTo>
                  <a:cubicBezTo>
                    <a:pt x="774" y="364"/>
                    <a:pt x="774" y="364"/>
                    <a:pt x="766" y="364"/>
                  </a:cubicBezTo>
                  <a:cubicBezTo>
                    <a:pt x="758" y="364"/>
                    <a:pt x="758" y="364"/>
                    <a:pt x="750" y="364"/>
                  </a:cubicBezTo>
                  <a:cubicBezTo>
                    <a:pt x="553" y="380"/>
                    <a:pt x="411" y="388"/>
                    <a:pt x="331" y="388"/>
                  </a:cubicBezTo>
                  <a:cubicBezTo>
                    <a:pt x="300" y="388"/>
                    <a:pt x="284" y="388"/>
                    <a:pt x="268" y="388"/>
                  </a:cubicBezTo>
                  <a:cubicBezTo>
                    <a:pt x="260" y="396"/>
                    <a:pt x="244" y="388"/>
                    <a:pt x="213" y="380"/>
                  </a:cubicBezTo>
                  <a:lnTo>
                    <a:pt x="205" y="380"/>
                  </a:ln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042" name="Freeform 588"/>
            <p:cNvSpPr>
              <a:spLocks noChangeArrowheads="1"/>
            </p:cNvSpPr>
            <p:nvPr/>
          </p:nvSpPr>
          <p:spPr bwMode="auto">
            <a:xfrm>
              <a:off x="19876695" y="7179571"/>
              <a:ext cx="1720926" cy="774648"/>
            </a:xfrm>
            <a:custGeom>
              <a:avLst/>
              <a:gdLst>
                <a:gd name="T0" fmla="*/ 3249 w 3273"/>
                <a:gd name="T1" fmla="*/ 308 h 1472"/>
                <a:gd name="T2" fmla="*/ 3122 w 3273"/>
                <a:gd name="T3" fmla="*/ 119 h 1472"/>
                <a:gd name="T4" fmla="*/ 3067 w 3273"/>
                <a:gd name="T5" fmla="*/ 8 h 1472"/>
                <a:gd name="T6" fmla="*/ 917 w 3273"/>
                <a:gd name="T7" fmla="*/ 403 h 1472"/>
                <a:gd name="T8" fmla="*/ 885 w 3273"/>
                <a:gd name="T9" fmla="*/ 514 h 1472"/>
                <a:gd name="T10" fmla="*/ 758 w 3273"/>
                <a:gd name="T11" fmla="*/ 664 h 1472"/>
                <a:gd name="T12" fmla="*/ 616 w 3273"/>
                <a:gd name="T13" fmla="*/ 751 h 1472"/>
                <a:gd name="T14" fmla="*/ 545 w 3273"/>
                <a:gd name="T15" fmla="*/ 759 h 1472"/>
                <a:gd name="T16" fmla="*/ 434 w 3273"/>
                <a:gd name="T17" fmla="*/ 862 h 1472"/>
                <a:gd name="T18" fmla="*/ 173 w 3273"/>
                <a:gd name="T19" fmla="*/ 1020 h 1472"/>
                <a:gd name="T20" fmla="*/ 94 w 3273"/>
                <a:gd name="T21" fmla="*/ 1154 h 1472"/>
                <a:gd name="T22" fmla="*/ 0 w 3273"/>
                <a:gd name="T23" fmla="*/ 1296 h 1472"/>
                <a:gd name="T24" fmla="*/ 584 w 3273"/>
                <a:gd name="T25" fmla="*/ 1186 h 1472"/>
                <a:gd name="T26" fmla="*/ 1233 w 3273"/>
                <a:gd name="T27" fmla="*/ 1036 h 1472"/>
                <a:gd name="T28" fmla="*/ 1328 w 3273"/>
                <a:gd name="T29" fmla="*/ 1083 h 1472"/>
                <a:gd name="T30" fmla="*/ 1810 w 3273"/>
                <a:gd name="T31" fmla="*/ 1099 h 1472"/>
                <a:gd name="T32" fmla="*/ 2332 w 3273"/>
                <a:gd name="T33" fmla="*/ 1455 h 1472"/>
                <a:gd name="T34" fmla="*/ 2521 w 3273"/>
                <a:gd name="T35" fmla="*/ 1368 h 1472"/>
                <a:gd name="T36" fmla="*/ 2680 w 3273"/>
                <a:gd name="T37" fmla="*/ 1059 h 1472"/>
                <a:gd name="T38" fmla="*/ 2687 w 3273"/>
                <a:gd name="T39" fmla="*/ 1036 h 1472"/>
                <a:gd name="T40" fmla="*/ 2758 w 3273"/>
                <a:gd name="T41" fmla="*/ 1004 h 1472"/>
                <a:gd name="T42" fmla="*/ 2838 w 3273"/>
                <a:gd name="T43" fmla="*/ 980 h 1472"/>
                <a:gd name="T44" fmla="*/ 2917 w 3273"/>
                <a:gd name="T45" fmla="*/ 909 h 1472"/>
                <a:gd name="T46" fmla="*/ 2988 w 3273"/>
                <a:gd name="T47" fmla="*/ 909 h 1472"/>
                <a:gd name="T48" fmla="*/ 3027 w 3273"/>
                <a:gd name="T49" fmla="*/ 933 h 1472"/>
                <a:gd name="T50" fmla="*/ 3075 w 3273"/>
                <a:gd name="T51" fmla="*/ 798 h 1472"/>
                <a:gd name="T52" fmla="*/ 3051 w 3273"/>
                <a:gd name="T53" fmla="*/ 751 h 1472"/>
                <a:gd name="T54" fmla="*/ 2996 w 3273"/>
                <a:gd name="T55" fmla="*/ 759 h 1472"/>
                <a:gd name="T56" fmla="*/ 2956 w 3273"/>
                <a:gd name="T57" fmla="*/ 798 h 1472"/>
                <a:gd name="T58" fmla="*/ 2846 w 3273"/>
                <a:gd name="T59" fmla="*/ 822 h 1472"/>
                <a:gd name="T60" fmla="*/ 2933 w 3273"/>
                <a:gd name="T61" fmla="*/ 719 h 1472"/>
                <a:gd name="T62" fmla="*/ 2893 w 3273"/>
                <a:gd name="T63" fmla="*/ 640 h 1472"/>
                <a:gd name="T64" fmla="*/ 2877 w 3273"/>
                <a:gd name="T65" fmla="*/ 601 h 1472"/>
                <a:gd name="T66" fmla="*/ 2972 w 3273"/>
                <a:gd name="T67" fmla="*/ 593 h 1472"/>
                <a:gd name="T68" fmla="*/ 3130 w 3273"/>
                <a:gd name="T69" fmla="*/ 490 h 1472"/>
                <a:gd name="T70" fmla="*/ 3193 w 3273"/>
                <a:gd name="T71" fmla="*/ 427 h 1472"/>
                <a:gd name="T72" fmla="*/ 3146 w 3273"/>
                <a:gd name="T73" fmla="*/ 292 h 1472"/>
                <a:gd name="T74" fmla="*/ 3083 w 3273"/>
                <a:gd name="T75" fmla="*/ 340 h 1472"/>
                <a:gd name="T76" fmla="*/ 3051 w 3273"/>
                <a:gd name="T77" fmla="*/ 395 h 1472"/>
                <a:gd name="T78" fmla="*/ 3019 w 3273"/>
                <a:gd name="T79" fmla="*/ 285 h 1472"/>
                <a:gd name="T80" fmla="*/ 2893 w 3273"/>
                <a:gd name="T81" fmla="*/ 316 h 1472"/>
                <a:gd name="T82" fmla="*/ 2766 w 3273"/>
                <a:gd name="T83" fmla="*/ 292 h 1472"/>
                <a:gd name="T84" fmla="*/ 2846 w 3273"/>
                <a:gd name="T85" fmla="*/ 316 h 1472"/>
                <a:gd name="T86" fmla="*/ 2972 w 3273"/>
                <a:gd name="T87" fmla="*/ 237 h 1472"/>
                <a:gd name="T88" fmla="*/ 3011 w 3273"/>
                <a:gd name="T89" fmla="*/ 166 h 1472"/>
                <a:gd name="T90" fmla="*/ 3098 w 3273"/>
                <a:gd name="T91" fmla="*/ 198 h 1472"/>
                <a:gd name="T92" fmla="*/ 3067 w 3273"/>
                <a:gd name="T93" fmla="*/ 111 h 1472"/>
                <a:gd name="T94" fmla="*/ 3027 w 3273"/>
                <a:gd name="T95" fmla="*/ 24 h 1472"/>
                <a:gd name="T96" fmla="*/ 3122 w 3273"/>
                <a:gd name="T97" fmla="*/ 142 h 1472"/>
                <a:gd name="T98" fmla="*/ 3225 w 3273"/>
                <a:gd name="T99" fmla="*/ 308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73" h="1472">
                  <a:moveTo>
                    <a:pt x="3249" y="308"/>
                  </a:moveTo>
                  <a:lnTo>
                    <a:pt x="3249" y="308"/>
                  </a:lnTo>
                  <a:cubicBezTo>
                    <a:pt x="3225" y="285"/>
                    <a:pt x="3209" y="269"/>
                    <a:pt x="3193" y="237"/>
                  </a:cubicBezTo>
                  <a:cubicBezTo>
                    <a:pt x="3170" y="206"/>
                    <a:pt x="3146" y="142"/>
                    <a:pt x="3122" y="119"/>
                  </a:cubicBezTo>
                  <a:cubicBezTo>
                    <a:pt x="3106" y="103"/>
                    <a:pt x="3106" y="71"/>
                    <a:pt x="3083" y="24"/>
                  </a:cubicBezTo>
                  <a:cubicBezTo>
                    <a:pt x="3075" y="16"/>
                    <a:pt x="3067" y="8"/>
                    <a:pt x="3067" y="8"/>
                  </a:cubicBezTo>
                  <a:cubicBezTo>
                    <a:pt x="2893" y="48"/>
                    <a:pt x="1889" y="285"/>
                    <a:pt x="1011" y="395"/>
                  </a:cubicBezTo>
                  <a:cubicBezTo>
                    <a:pt x="1011" y="395"/>
                    <a:pt x="940" y="411"/>
                    <a:pt x="917" y="403"/>
                  </a:cubicBezTo>
                  <a:cubicBezTo>
                    <a:pt x="909" y="403"/>
                    <a:pt x="901" y="403"/>
                    <a:pt x="893" y="403"/>
                  </a:cubicBezTo>
                  <a:cubicBezTo>
                    <a:pt x="893" y="435"/>
                    <a:pt x="901" y="482"/>
                    <a:pt x="885" y="514"/>
                  </a:cubicBezTo>
                  <a:cubicBezTo>
                    <a:pt x="861" y="553"/>
                    <a:pt x="845" y="530"/>
                    <a:pt x="830" y="577"/>
                  </a:cubicBezTo>
                  <a:cubicBezTo>
                    <a:pt x="814" y="625"/>
                    <a:pt x="766" y="688"/>
                    <a:pt x="758" y="664"/>
                  </a:cubicBezTo>
                  <a:cubicBezTo>
                    <a:pt x="758" y="648"/>
                    <a:pt x="719" y="609"/>
                    <a:pt x="671" y="648"/>
                  </a:cubicBezTo>
                  <a:cubicBezTo>
                    <a:pt x="632" y="688"/>
                    <a:pt x="664" y="743"/>
                    <a:pt x="616" y="751"/>
                  </a:cubicBezTo>
                  <a:cubicBezTo>
                    <a:pt x="569" y="759"/>
                    <a:pt x="584" y="712"/>
                    <a:pt x="561" y="712"/>
                  </a:cubicBezTo>
                  <a:cubicBezTo>
                    <a:pt x="537" y="712"/>
                    <a:pt x="561" y="735"/>
                    <a:pt x="545" y="759"/>
                  </a:cubicBezTo>
                  <a:cubicBezTo>
                    <a:pt x="529" y="783"/>
                    <a:pt x="474" y="775"/>
                    <a:pt x="474" y="798"/>
                  </a:cubicBezTo>
                  <a:cubicBezTo>
                    <a:pt x="474" y="814"/>
                    <a:pt x="474" y="862"/>
                    <a:pt x="434" y="862"/>
                  </a:cubicBezTo>
                  <a:cubicBezTo>
                    <a:pt x="395" y="870"/>
                    <a:pt x="316" y="965"/>
                    <a:pt x="284" y="996"/>
                  </a:cubicBezTo>
                  <a:cubicBezTo>
                    <a:pt x="253" y="1028"/>
                    <a:pt x="229" y="972"/>
                    <a:pt x="173" y="1020"/>
                  </a:cubicBezTo>
                  <a:cubicBezTo>
                    <a:pt x="110" y="1059"/>
                    <a:pt x="87" y="1036"/>
                    <a:pt x="94" y="1067"/>
                  </a:cubicBezTo>
                  <a:cubicBezTo>
                    <a:pt x="102" y="1099"/>
                    <a:pt x="110" y="1131"/>
                    <a:pt x="94" y="1154"/>
                  </a:cubicBezTo>
                  <a:cubicBezTo>
                    <a:pt x="71" y="1170"/>
                    <a:pt x="0" y="1162"/>
                    <a:pt x="0" y="1186"/>
                  </a:cubicBezTo>
                  <a:cubicBezTo>
                    <a:pt x="0" y="1194"/>
                    <a:pt x="0" y="1249"/>
                    <a:pt x="0" y="1296"/>
                  </a:cubicBezTo>
                  <a:cubicBezTo>
                    <a:pt x="253" y="1265"/>
                    <a:pt x="426" y="1241"/>
                    <a:pt x="450" y="1241"/>
                  </a:cubicBezTo>
                  <a:cubicBezTo>
                    <a:pt x="529" y="1241"/>
                    <a:pt x="537" y="1209"/>
                    <a:pt x="584" y="1186"/>
                  </a:cubicBezTo>
                  <a:cubicBezTo>
                    <a:pt x="632" y="1154"/>
                    <a:pt x="774" y="1083"/>
                    <a:pt x="814" y="1075"/>
                  </a:cubicBezTo>
                  <a:cubicBezTo>
                    <a:pt x="845" y="1075"/>
                    <a:pt x="1233" y="1020"/>
                    <a:pt x="1233" y="1036"/>
                  </a:cubicBezTo>
                  <a:cubicBezTo>
                    <a:pt x="1233" y="1051"/>
                    <a:pt x="1209" y="1059"/>
                    <a:pt x="1257" y="1067"/>
                  </a:cubicBezTo>
                  <a:cubicBezTo>
                    <a:pt x="1304" y="1075"/>
                    <a:pt x="1312" y="1059"/>
                    <a:pt x="1328" y="1083"/>
                  </a:cubicBezTo>
                  <a:cubicBezTo>
                    <a:pt x="1343" y="1099"/>
                    <a:pt x="1367" y="1178"/>
                    <a:pt x="1367" y="1178"/>
                  </a:cubicBezTo>
                  <a:cubicBezTo>
                    <a:pt x="1810" y="1099"/>
                    <a:pt x="1810" y="1099"/>
                    <a:pt x="1810" y="1099"/>
                  </a:cubicBezTo>
                  <a:cubicBezTo>
                    <a:pt x="2300" y="1471"/>
                    <a:pt x="2300" y="1471"/>
                    <a:pt x="2300" y="1471"/>
                  </a:cubicBezTo>
                  <a:cubicBezTo>
                    <a:pt x="2308" y="1462"/>
                    <a:pt x="2316" y="1462"/>
                    <a:pt x="2332" y="1455"/>
                  </a:cubicBezTo>
                  <a:cubicBezTo>
                    <a:pt x="2387" y="1439"/>
                    <a:pt x="2371" y="1439"/>
                    <a:pt x="2427" y="1431"/>
                  </a:cubicBezTo>
                  <a:cubicBezTo>
                    <a:pt x="2482" y="1423"/>
                    <a:pt x="2513" y="1439"/>
                    <a:pt x="2521" y="1368"/>
                  </a:cubicBezTo>
                  <a:cubicBezTo>
                    <a:pt x="2529" y="1296"/>
                    <a:pt x="2656" y="1123"/>
                    <a:pt x="2680" y="1099"/>
                  </a:cubicBezTo>
                  <a:cubicBezTo>
                    <a:pt x="2711" y="1083"/>
                    <a:pt x="2687" y="1075"/>
                    <a:pt x="2680" y="1059"/>
                  </a:cubicBezTo>
                  <a:cubicBezTo>
                    <a:pt x="2680" y="1043"/>
                    <a:pt x="2671" y="1020"/>
                    <a:pt x="2680" y="1020"/>
                  </a:cubicBezTo>
                  <a:cubicBezTo>
                    <a:pt x="2695" y="1012"/>
                    <a:pt x="2680" y="1020"/>
                    <a:pt x="2687" y="1036"/>
                  </a:cubicBezTo>
                  <a:cubicBezTo>
                    <a:pt x="2695" y="1051"/>
                    <a:pt x="2719" y="1067"/>
                    <a:pt x="2727" y="1059"/>
                  </a:cubicBezTo>
                  <a:cubicBezTo>
                    <a:pt x="2735" y="1043"/>
                    <a:pt x="2751" y="1028"/>
                    <a:pt x="2758" y="1004"/>
                  </a:cubicBezTo>
                  <a:cubicBezTo>
                    <a:pt x="2758" y="972"/>
                    <a:pt x="2774" y="956"/>
                    <a:pt x="2782" y="972"/>
                  </a:cubicBezTo>
                  <a:cubicBezTo>
                    <a:pt x="2790" y="980"/>
                    <a:pt x="2822" y="988"/>
                    <a:pt x="2838" y="980"/>
                  </a:cubicBezTo>
                  <a:cubicBezTo>
                    <a:pt x="2846" y="972"/>
                    <a:pt x="2901" y="965"/>
                    <a:pt x="2909" y="956"/>
                  </a:cubicBezTo>
                  <a:cubicBezTo>
                    <a:pt x="2924" y="941"/>
                    <a:pt x="2909" y="925"/>
                    <a:pt x="2917" y="909"/>
                  </a:cubicBezTo>
                  <a:cubicBezTo>
                    <a:pt x="2924" y="901"/>
                    <a:pt x="2917" y="917"/>
                    <a:pt x="2948" y="917"/>
                  </a:cubicBezTo>
                  <a:cubicBezTo>
                    <a:pt x="2980" y="909"/>
                    <a:pt x="2980" y="893"/>
                    <a:pt x="2988" y="909"/>
                  </a:cubicBezTo>
                  <a:cubicBezTo>
                    <a:pt x="3004" y="925"/>
                    <a:pt x="2996" y="941"/>
                    <a:pt x="3004" y="956"/>
                  </a:cubicBezTo>
                  <a:cubicBezTo>
                    <a:pt x="3011" y="965"/>
                    <a:pt x="3004" y="980"/>
                    <a:pt x="3027" y="933"/>
                  </a:cubicBezTo>
                  <a:cubicBezTo>
                    <a:pt x="3043" y="885"/>
                    <a:pt x="3067" y="838"/>
                    <a:pt x="3083" y="822"/>
                  </a:cubicBezTo>
                  <a:cubicBezTo>
                    <a:pt x="3098" y="806"/>
                    <a:pt x="3091" y="791"/>
                    <a:pt x="3075" y="798"/>
                  </a:cubicBezTo>
                  <a:cubicBezTo>
                    <a:pt x="3059" y="806"/>
                    <a:pt x="3051" y="830"/>
                    <a:pt x="3059" y="798"/>
                  </a:cubicBezTo>
                  <a:cubicBezTo>
                    <a:pt x="3059" y="767"/>
                    <a:pt x="3075" y="735"/>
                    <a:pt x="3051" y="751"/>
                  </a:cubicBezTo>
                  <a:cubicBezTo>
                    <a:pt x="3027" y="767"/>
                    <a:pt x="3035" y="822"/>
                    <a:pt x="3011" y="798"/>
                  </a:cubicBezTo>
                  <a:cubicBezTo>
                    <a:pt x="2996" y="783"/>
                    <a:pt x="2996" y="783"/>
                    <a:pt x="2996" y="759"/>
                  </a:cubicBezTo>
                  <a:cubicBezTo>
                    <a:pt x="2996" y="735"/>
                    <a:pt x="2980" y="704"/>
                    <a:pt x="2980" y="735"/>
                  </a:cubicBezTo>
                  <a:cubicBezTo>
                    <a:pt x="2972" y="775"/>
                    <a:pt x="2988" y="791"/>
                    <a:pt x="2956" y="798"/>
                  </a:cubicBezTo>
                  <a:cubicBezTo>
                    <a:pt x="2924" y="806"/>
                    <a:pt x="2924" y="822"/>
                    <a:pt x="2893" y="830"/>
                  </a:cubicBezTo>
                  <a:cubicBezTo>
                    <a:pt x="2853" y="830"/>
                    <a:pt x="2822" y="830"/>
                    <a:pt x="2846" y="822"/>
                  </a:cubicBezTo>
                  <a:cubicBezTo>
                    <a:pt x="2869" y="814"/>
                    <a:pt x="2885" y="830"/>
                    <a:pt x="2901" y="798"/>
                  </a:cubicBezTo>
                  <a:cubicBezTo>
                    <a:pt x="2924" y="759"/>
                    <a:pt x="2917" y="759"/>
                    <a:pt x="2933" y="719"/>
                  </a:cubicBezTo>
                  <a:cubicBezTo>
                    <a:pt x="2956" y="688"/>
                    <a:pt x="2988" y="680"/>
                    <a:pt x="2956" y="664"/>
                  </a:cubicBezTo>
                  <a:cubicBezTo>
                    <a:pt x="2933" y="648"/>
                    <a:pt x="2940" y="656"/>
                    <a:pt x="2893" y="640"/>
                  </a:cubicBezTo>
                  <a:cubicBezTo>
                    <a:pt x="2846" y="625"/>
                    <a:pt x="2790" y="617"/>
                    <a:pt x="2806" y="609"/>
                  </a:cubicBezTo>
                  <a:cubicBezTo>
                    <a:pt x="2830" y="601"/>
                    <a:pt x="2853" y="609"/>
                    <a:pt x="2877" y="601"/>
                  </a:cubicBezTo>
                  <a:cubicBezTo>
                    <a:pt x="2901" y="585"/>
                    <a:pt x="2885" y="561"/>
                    <a:pt x="2909" y="569"/>
                  </a:cubicBezTo>
                  <a:cubicBezTo>
                    <a:pt x="2933" y="577"/>
                    <a:pt x="2909" y="585"/>
                    <a:pt x="2972" y="593"/>
                  </a:cubicBezTo>
                  <a:cubicBezTo>
                    <a:pt x="3043" y="601"/>
                    <a:pt x="3043" y="601"/>
                    <a:pt x="3051" y="601"/>
                  </a:cubicBezTo>
                  <a:cubicBezTo>
                    <a:pt x="3067" y="601"/>
                    <a:pt x="3122" y="553"/>
                    <a:pt x="3130" y="490"/>
                  </a:cubicBezTo>
                  <a:cubicBezTo>
                    <a:pt x="3138" y="427"/>
                    <a:pt x="3146" y="459"/>
                    <a:pt x="3162" y="451"/>
                  </a:cubicBezTo>
                  <a:cubicBezTo>
                    <a:pt x="3177" y="451"/>
                    <a:pt x="3193" y="451"/>
                    <a:pt x="3193" y="427"/>
                  </a:cubicBezTo>
                  <a:cubicBezTo>
                    <a:pt x="3186" y="395"/>
                    <a:pt x="3177" y="364"/>
                    <a:pt x="3177" y="332"/>
                  </a:cubicBezTo>
                  <a:cubicBezTo>
                    <a:pt x="3177" y="301"/>
                    <a:pt x="3154" y="292"/>
                    <a:pt x="3146" y="292"/>
                  </a:cubicBezTo>
                  <a:cubicBezTo>
                    <a:pt x="3138" y="292"/>
                    <a:pt x="3106" y="285"/>
                    <a:pt x="3106" y="308"/>
                  </a:cubicBezTo>
                  <a:cubicBezTo>
                    <a:pt x="3106" y="324"/>
                    <a:pt x="3067" y="316"/>
                    <a:pt x="3083" y="340"/>
                  </a:cubicBezTo>
                  <a:cubicBezTo>
                    <a:pt x="3098" y="364"/>
                    <a:pt x="3106" y="395"/>
                    <a:pt x="3083" y="411"/>
                  </a:cubicBezTo>
                  <a:cubicBezTo>
                    <a:pt x="3059" y="435"/>
                    <a:pt x="3043" y="435"/>
                    <a:pt x="3051" y="395"/>
                  </a:cubicBezTo>
                  <a:cubicBezTo>
                    <a:pt x="3067" y="348"/>
                    <a:pt x="3091" y="340"/>
                    <a:pt x="3067" y="316"/>
                  </a:cubicBezTo>
                  <a:cubicBezTo>
                    <a:pt x="3043" y="292"/>
                    <a:pt x="3035" y="269"/>
                    <a:pt x="3019" y="285"/>
                  </a:cubicBezTo>
                  <a:cubicBezTo>
                    <a:pt x="2996" y="301"/>
                    <a:pt x="2964" y="301"/>
                    <a:pt x="2964" y="332"/>
                  </a:cubicBezTo>
                  <a:cubicBezTo>
                    <a:pt x="2956" y="356"/>
                    <a:pt x="2901" y="301"/>
                    <a:pt x="2893" y="316"/>
                  </a:cubicBezTo>
                  <a:cubicBezTo>
                    <a:pt x="2885" y="340"/>
                    <a:pt x="2861" y="372"/>
                    <a:pt x="2822" y="356"/>
                  </a:cubicBezTo>
                  <a:cubicBezTo>
                    <a:pt x="2790" y="340"/>
                    <a:pt x="2766" y="316"/>
                    <a:pt x="2766" y="292"/>
                  </a:cubicBezTo>
                  <a:cubicBezTo>
                    <a:pt x="2758" y="277"/>
                    <a:pt x="2766" y="301"/>
                    <a:pt x="2798" y="308"/>
                  </a:cubicBezTo>
                  <a:cubicBezTo>
                    <a:pt x="2822" y="308"/>
                    <a:pt x="2822" y="324"/>
                    <a:pt x="2846" y="316"/>
                  </a:cubicBezTo>
                  <a:cubicBezTo>
                    <a:pt x="2869" y="301"/>
                    <a:pt x="2901" y="308"/>
                    <a:pt x="2909" y="277"/>
                  </a:cubicBezTo>
                  <a:cubicBezTo>
                    <a:pt x="2924" y="253"/>
                    <a:pt x="2940" y="245"/>
                    <a:pt x="2972" y="237"/>
                  </a:cubicBezTo>
                  <a:cubicBezTo>
                    <a:pt x="3011" y="229"/>
                    <a:pt x="3035" y="214"/>
                    <a:pt x="3011" y="198"/>
                  </a:cubicBezTo>
                  <a:cubicBezTo>
                    <a:pt x="2988" y="182"/>
                    <a:pt x="2980" y="150"/>
                    <a:pt x="3011" y="166"/>
                  </a:cubicBezTo>
                  <a:cubicBezTo>
                    <a:pt x="3035" y="182"/>
                    <a:pt x="3067" y="206"/>
                    <a:pt x="3075" y="198"/>
                  </a:cubicBezTo>
                  <a:cubicBezTo>
                    <a:pt x="3091" y="190"/>
                    <a:pt x="3091" y="198"/>
                    <a:pt x="3098" y="198"/>
                  </a:cubicBezTo>
                  <a:cubicBezTo>
                    <a:pt x="3106" y="206"/>
                    <a:pt x="3146" y="221"/>
                    <a:pt x="3114" y="198"/>
                  </a:cubicBezTo>
                  <a:cubicBezTo>
                    <a:pt x="3091" y="166"/>
                    <a:pt x="3083" y="126"/>
                    <a:pt x="3067" y="111"/>
                  </a:cubicBezTo>
                  <a:cubicBezTo>
                    <a:pt x="3051" y="87"/>
                    <a:pt x="3027" y="87"/>
                    <a:pt x="3011" y="63"/>
                  </a:cubicBezTo>
                  <a:cubicBezTo>
                    <a:pt x="3004" y="39"/>
                    <a:pt x="2996" y="0"/>
                    <a:pt x="3027" y="24"/>
                  </a:cubicBezTo>
                  <a:cubicBezTo>
                    <a:pt x="3059" y="39"/>
                    <a:pt x="3059" y="32"/>
                    <a:pt x="3075" y="71"/>
                  </a:cubicBezTo>
                  <a:cubicBezTo>
                    <a:pt x="3091" y="111"/>
                    <a:pt x="3106" y="126"/>
                    <a:pt x="3122" y="142"/>
                  </a:cubicBezTo>
                  <a:cubicBezTo>
                    <a:pt x="3130" y="166"/>
                    <a:pt x="3138" y="182"/>
                    <a:pt x="3162" y="229"/>
                  </a:cubicBezTo>
                  <a:cubicBezTo>
                    <a:pt x="3193" y="269"/>
                    <a:pt x="3209" y="292"/>
                    <a:pt x="3225" y="308"/>
                  </a:cubicBezTo>
                  <a:cubicBezTo>
                    <a:pt x="3241" y="324"/>
                    <a:pt x="3272" y="332"/>
                    <a:pt x="3249" y="308"/>
                  </a:cubicBezTo>
                </a:path>
              </a:pathLst>
            </a:custGeom>
            <a:solidFill>
              <a:schemeClr val="tx2">
                <a:lumMod val="40000"/>
                <a:lumOff val="60000"/>
              </a:schemeClr>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043" name="Freeform 589"/>
            <p:cNvSpPr>
              <a:spLocks noChangeArrowheads="1"/>
            </p:cNvSpPr>
            <p:nvPr/>
          </p:nvSpPr>
          <p:spPr bwMode="auto">
            <a:xfrm>
              <a:off x="19876695" y="7179571"/>
              <a:ext cx="1716286" cy="776968"/>
            </a:xfrm>
            <a:custGeom>
              <a:avLst/>
              <a:gdLst>
                <a:gd name="T0" fmla="*/ 1296 w 3265"/>
                <a:gd name="T1" fmla="*/ 1075 h 1479"/>
                <a:gd name="T2" fmla="*/ 814 w 3265"/>
                <a:gd name="T3" fmla="*/ 1083 h 1479"/>
                <a:gd name="T4" fmla="*/ 0 w 3265"/>
                <a:gd name="T5" fmla="*/ 1233 h 1479"/>
                <a:gd name="T6" fmla="*/ 165 w 3265"/>
                <a:gd name="T7" fmla="*/ 1012 h 1479"/>
                <a:gd name="T8" fmla="*/ 474 w 3265"/>
                <a:gd name="T9" fmla="*/ 798 h 1479"/>
                <a:gd name="T10" fmla="*/ 616 w 3265"/>
                <a:gd name="T11" fmla="*/ 751 h 1479"/>
                <a:gd name="T12" fmla="*/ 853 w 3265"/>
                <a:gd name="T13" fmla="*/ 538 h 1479"/>
                <a:gd name="T14" fmla="*/ 1011 w 3265"/>
                <a:gd name="T15" fmla="*/ 395 h 1479"/>
                <a:gd name="T16" fmla="*/ 3162 w 3265"/>
                <a:gd name="T17" fmla="*/ 182 h 1479"/>
                <a:gd name="T18" fmla="*/ 3114 w 3265"/>
                <a:gd name="T19" fmla="*/ 150 h 1479"/>
                <a:gd name="T20" fmla="*/ 3043 w 3265"/>
                <a:gd name="T21" fmla="*/ 87 h 1479"/>
                <a:gd name="T22" fmla="*/ 3091 w 3265"/>
                <a:gd name="T23" fmla="*/ 198 h 1479"/>
                <a:gd name="T24" fmla="*/ 2996 w 3265"/>
                <a:gd name="T25" fmla="*/ 166 h 1479"/>
                <a:gd name="T26" fmla="*/ 2830 w 3265"/>
                <a:gd name="T27" fmla="*/ 324 h 1479"/>
                <a:gd name="T28" fmla="*/ 2901 w 3265"/>
                <a:gd name="T29" fmla="*/ 308 h 1479"/>
                <a:gd name="T30" fmla="*/ 3051 w 3265"/>
                <a:gd name="T31" fmla="*/ 292 h 1479"/>
                <a:gd name="T32" fmla="*/ 3146 w 3265"/>
                <a:gd name="T33" fmla="*/ 292 h 1479"/>
                <a:gd name="T34" fmla="*/ 3154 w 3265"/>
                <a:gd name="T35" fmla="*/ 451 h 1479"/>
                <a:gd name="T36" fmla="*/ 2909 w 3265"/>
                <a:gd name="T37" fmla="*/ 577 h 1479"/>
                <a:gd name="T38" fmla="*/ 2814 w 3265"/>
                <a:gd name="T39" fmla="*/ 609 h 1479"/>
                <a:gd name="T40" fmla="*/ 2972 w 3265"/>
                <a:gd name="T41" fmla="*/ 672 h 1479"/>
                <a:gd name="T42" fmla="*/ 2846 w 3265"/>
                <a:gd name="T43" fmla="*/ 830 h 1479"/>
                <a:gd name="T44" fmla="*/ 2980 w 3265"/>
                <a:gd name="T45" fmla="*/ 719 h 1479"/>
                <a:gd name="T46" fmla="*/ 3067 w 3265"/>
                <a:gd name="T47" fmla="*/ 743 h 1479"/>
                <a:gd name="T48" fmla="*/ 3083 w 3265"/>
                <a:gd name="T49" fmla="*/ 830 h 1479"/>
                <a:gd name="T50" fmla="*/ 2980 w 3265"/>
                <a:gd name="T51" fmla="*/ 909 h 1479"/>
                <a:gd name="T52" fmla="*/ 2909 w 3265"/>
                <a:gd name="T53" fmla="*/ 956 h 1479"/>
                <a:gd name="T54" fmla="*/ 2735 w 3265"/>
                <a:gd name="T55" fmla="*/ 1051 h 1479"/>
                <a:gd name="T56" fmla="*/ 2695 w 3265"/>
                <a:gd name="T57" fmla="*/ 1067 h 1479"/>
                <a:gd name="T58" fmla="*/ 2332 w 3265"/>
                <a:gd name="T59" fmla="*/ 1455 h 1479"/>
                <a:gd name="T60" fmla="*/ 2332 w 3265"/>
                <a:gd name="T61" fmla="*/ 1455 h 1479"/>
                <a:gd name="T62" fmla="*/ 2687 w 3265"/>
                <a:gd name="T63" fmla="*/ 1067 h 1479"/>
                <a:gd name="T64" fmla="*/ 2719 w 3265"/>
                <a:gd name="T65" fmla="*/ 1059 h 1479"/>
                <a:gd name="T66" fmla="*/ 2830 w 3265"/>
                <a:gd name="T67" fmla="*/ 980 h 1479"/>
                <a:gd name="T68" fmla="*/ 2948 w 3265"/>
                <a:gd name="T69" fmla="*/ 909 h 1479"/>
                <a:gd name="T70" fmla="*/ 3019 w 3265"/>
                <a:gd name="T71" fmla="*/ 933 h 1479"/>
                <a:gd name="T72" fmla="*/ 3051 w 3265"/>
                <a:gd name="T73" fmla="*/ 798 h 1479"/>
                <a:gd name="T74" fmla="*/ 3011 w 3265"/>
                <a:gd name="T75" fmla="*/ 798 h 1479"/>
                <a:gd name="T76" fmla="*/ 2893 w 3265"/>
                <a:gd name="T77" fmla="*/ 830 h 1479"/>
                <a:gd name="T78" fmla="*/ 2933 w 3265"/>
                <a:gd name="T79" fmla="*/ 719 h 1479"/>
                <a:gd name="T80" fmla="*/ 2838 w 3265"/>
                <a:gd name="T81" fmla="*/ 625 h 1479"/>
                <a:gd name="T82" fmla="*/ 2893 w 3265"/>
                <a:gd name="T83" fmla="*/ 577 h 1479"/>
                <a:gd name="T84" fmla="*/ 3146 w 3265"/>
                <a:gd name="T85" fmla="*/ 443 h 1479"/>
                <a:gd name="T86" fmla="*/ 3177 w 3265"/>
                <a:gd name="T87" fmla="*/ 332 h 1479"/>
                <a:gd name="T88" fmla="*/ 3083 w 3265"/>
                <a:gd name="T89" fmla="*/ 340 h 1479"/>
                <a:gd name="T90" fmla="*/ 3051 w 3265"/>
                <a:gd name="T91" fmla="*/ 301 h 1479"/>
                <a:gd name="T92" fmla="*/ 2901 w 3265"/>
                <a:gd name="T93" fmla="*/ 316 h 1479"/>
                <a:gd name="T94" fmla="*/ 2766 w 3265"/>
                <a:gd name="T95" fmla="*/ 285 h 1479"/>
                <a:gd name="T96" fmla="*/ 2972 w 3265"/>
                <a:gd name="T97" fmla="*/ 237 h 1479"/>
                <a:gd name="T98" fmla="*/ 3075 w 3265"/>
                <a:gd name="T99" fmla="*/ 190 h 1479"/>
                <a:gd name="T100" fmla="*/ 3043 w 3265"/>
                <a:gd name="T101" fmla="*/ 95 h 1479"/>
                <a:gd name="T102" fmla="*/ 885 w 3265"/>
                <a:gd name="T103" fmla="*/ 514 h 1479"/>
                <a:gd name="T104" fmla="*/ 656 w 3265"/>
                <a:gd name="T105" fmla="*/ 712 h 1479"/>
                <a:gd name="T106" fmla="*/ 505 w 3265"/>
                <a:gd name="T107" fmla="*/ 783 h 1479"/>
                <a:gd name="T108" fmla="*/ 221 w 3265"/>
                <a:gd name="T109" fmla="*/ 1004 h 1479"/>
                <a:gd name="T110" fmla="*/ 7 w 3265"/>
                <a:gd name="T111" fmla="*/ 1186 h 1479"/>
                <a:gd name="T112" fmla="*/ 814 w 3265"/>
                <a:gd name="T113" fmla="*/ 1075 h 1479"/>
                <a:gd name="T114" fmla="*/ 1296 w 3265"/>
                <a:gd name="T115" fmla="*/ 1067 h 1479"/>
                <a:gd name="T116" fmla="*/ 3059 w 3265"/>
                <a:gd name="T117" fmla="*/ 395 h 1479"/>
                <a:gd name="T118" fmla="*/ 3027 w 3265"/>
                <a:gd name="T119" fmla="*/ 16 h 1479"/>
                <a:gd name="T120" fmla="*/ 3249 w 3265"/>
                <a:gd name="T121" fmla="*/ 324 h 1479"/>
                <a:gd name="T122" fmla="*/ 3059 w 3265"/>
                <a:gd name="T123" fmla="*/ 8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65" h="1479">
                  <a:moveTo>
                    <a:pt x="2300" y="1478"/>
                  </a:moveTo>
                  <a:lnTo>
                    <a:pt x="2300" y="1478"/>
                  </a:lnTo>
                  <a:cubicBezTo>
                    <a:pt x="1810" y="1107"/>
                    <a:pt x="1810" y="1107"/>
                    <a:pt x="1810" y="1107"/>
                  </a:cubicBezTo>
                  <a:cubicBezTo>
                    <a:pt x="1367" y="1178"/>
                    <a:pt x="1367" y="1178"/>
                    <a:pt x="1367" y="1178"/>
                  </a:cubicBezTo>
                  <a:lnTo>
                    <a:pt x="1367" y="1178"/>
                  </a:lnTo>
                  <a:cubicBezTo>
                    <a:pt x="1367" y="1178"/>
                    <a:pt x="1343" y="1099"/>
                    <a:pt x="1328" y="1083"/>
                  </a:cubicBezTo>
                  <a:cubicBezTo>
                    <a:pt x="1320" y="1075"/>
                    <a:pt x="1312" y="1075"/>
                    <a:pt x="1296" y="1075"/>
                  </a:cubicBezTo>
                  <a:cubicBezTo>
                    <a:pt x="1288" y="1075"/>
                    <a:pt x="1288" y="1075"/>
                    <a:pt x="1280" y="1075"/>
                  </a:cubicBezTo>
                  <a:cubicBezTo>
                    <a:pt x="1272" y="1075"/>
                    <a:pt x="1264" y="1075"/>
                    <a:pt x="1257" y="1075"/>
                  </a:cubicBezTo>
                  <a:cubicBezTo>
                    <a:pt x="1233" y="1067"/>
                    <a:pt x="1225" y="1067"/>
                    <a:pt x="1225" y="1059"/>
                  </a:cubicBezTo>
                  <a:cubicBezTo>
                    <a:pt x="1225" y="1059"/>
                    <a:pt x="1225" y="1051"/>
                    <a:pt x="1225" y="1043"/>
                  </a:cubicBezTo>
                  <a:cubicBezTo>
                    <a:pt x="1225" y="1043"/>
                    <a:pt x="1225" y="1043"/>
                    <a:pt x="1225" y="1036"/>
                  </a:cubicBezTo>
                  <a:cubicBezTo>
                    <a:pt x="1225" y="1036"/>
                    <a:pt x="1225" y="1036"/>
                    <a:pt x="1209" y="1036"/>
                  </a:cubicBezTo>
                  <a:cubicBezTo>
                    <a:pt x="1130" y="1036"/>
                    <a:pt x="837" y="1075"/>
                    <a:pt x="814" y="1083"/>
                  </a:cubicBezTo>
                  <a:cubicBezTo>
                    <a:pt x="782" y="1083"/>
                    <a:pt x="640" y="1154"/>
                    <a:pt x="584" y="1186"/>
                  </a:cubicBezTo>
                  <a:cubicBezTo>
                    <a:pt x="577" y="1194"/>
                    <a:pt x="569" y="1202"/>
                    <a:pt x="553" y="1209"/>
                  </a:cubicBezTo>
                  <a:cubicBezTo>
                    <a:pt x="529" y="1225"/>
                    <a:pt x="505" y="1249"/>
                    <a:pt x="450" y="1249"/>
                  </a:cubicBezTo>
                  <a:cubicBezTo>
                    <a:pt x="426" y="1249"/>
                    <a:pt x="308" y="1265"/>
                    <a:pt x="126" y="1281"/>
                  </a:cubicBezTo>
                  <a:cubicBezTo>
                    <a:pt x="0" y="1296"/>
                    <a:pt x="0" y="1296"/>
                    <a:pt x="0" y="1296"/>
                  </a:cubicBezTo>
                  <a:lnTo>
                    <a:pt x="0" y="1296"/>
                  </a:lnTo>
                  <a:cubicBezTo>
                    <a:pt x="0" y="1273"/>
                    <a:pt x="0" y="1249"/>
                    <a:pt x="0" y="1233"/>
                  </a:cubicBezTo>
                  <a:cubicBezTo>
                    <a:pt x="0" y="1209"/>
                    <a:pt x="0" y="1194"/>
                    <a:pt x="0" y="1186"/>
                  </a:cubicBezTo>
                  <a:cubicBezTo>
                    <a:pt x="0" y="1170"/>
                    <a:pt x="23" y="1162"/>
                    <a:pt x="47" y="1162"/>
                  </a:cubicBezTo>
                  <a:cubicBezTo>
                    <a:pt x="63" y="1162"/>
                    <a:pt x="78" y="1154"/>
                    <a:pt x="87" y="1146"/>
                  </a:cubicBezTo>
                  <a:cubicBezTo>
                    <a:pt x="102" y="1131"/>
                    <a:pt x="102" y="1115"/>
                    <a:pt x="94" y="1091"/>
                  </a:cubicBezTo>
                  <a:cubicBezTo>
                    <a:pt x="94" y="1083"/>
                    <a:pt x="94" y="1075"/>
                    <a:pt x="94" y="1067"/>
                  </a:cubicBezTo>
                  <a:cubicBezTo>
                    <a:pt x="87" y="1043"/>
                    <a:pt x="94" y="1043"/>
                    <a:pt x="110" y="1043"/>
                  </a:cubicBezTo>
                  <a:cubicBezTo>
                    <a:pt x="118" y="1043"/>
                    <a:pt x="142" y="1036"/>
                    <a:pt x="165" y="1012"/>
                  </a:cubicBezTo>
                  <a:cubicBezTo>
                    <a:pt x="189" y="1004"/>
                    <a:pt x="205" y="996"/>
                    <a:pt x="221" y="996"/>
                  </a:cubicBezTo>
                  <a:cubicBezTo>
                    <a:pt x="229" y="996"/>
                    <a:pt x="237" y="996"/>
                    <a:pt x="245" y="996"/>
                  </a:cubicBezTo>
                  <a:cubicBezTo>
                    <a:pt x="253" y="1004"/>
                    <a:pt x="260" y="1004"/>
                    <a:pt x="260" y="1004"/>
                  </a:cubicBezTo>
                  <a:cubicBezTo>
                    <a:pt x="268" y="1004"/>
                    <a:pt x="276" y="996"/>
                    <a:pt x="284" y="996"/>
                  </a:cubicBezTo>
                  <a:cubicBezTo>
                    <a:pt x="292" y="988"/>
                    <a:pt x="300" y="972"/>
                    <a:pt x="308" y="965"/>
                  </a:cubicBezTo>
                  <a:cubicBezTo>
                    <a:pt x="347" y="925"/>
                    <a:pt x="403" y="862"/>
                    <a:pt x="434" y="862"/>
                  </a:cubicBezTo>
                  <a:cubicBezTo>
                    <a:pt x="458" y="862"/>
                    <a:pt x="474" y="838"/>
                    <a:pt x="474" y="798"/>
                  </a:cubicBezTo>
                  <a:cubicBezTo>
                    <a:pt x="474" y="783"/>
                    <a:pt x="490" y="775"/>
                    <a:pt x="505" y="775"/>
                  </a:cubicBezTo>
                  <a:cubicBezTo>
                    <a:pt x="521" y="767"/>
                    <a:pt x="529" y="767"/>
                    <a:pt x="537" y="759"/>
                  </a:cubicBezTo>
                  <a:cubicBezTo>
                    <a:pt x="545" y="743"/>
                    <a:pt x="545" y="735"/>
                    <a:pt x="545" y="727"/>
                  </a:cubicBezTo>
                  <a:cubicBezTo>
                    <a:pt x="545" y="719"/>
                    <a:pt x="545" y="719"/>
                    <a:pt x="545" y="712"/>
                  </a:cubicBezTo>
                  <a:cubicBezTo>
                    <a:pt x="553" y="712"/>
                    <a:pt x="553" y="712"/>
                    <a:pt x="561" y="712"/>
                  </a:cubicBezTo>
                  <a:cubicBezTo>
                    <a:pt x="577" y="712"/>
                    <a:pt x="577" y="719"/>
                    <a:pt x="584" y="727"/>
                  </a:cubicBezTo>
                  <a:cubicBezTo>
                    <a:pt x="584" y="743"/>
                    <a:pt x="593" y="751"/>
                    <a:pt x="616" y="751"/>
                  </a:cubicBezTo>
                  <a:cubicBezTo>
                    <a:pt x="640" y="743"/>
                    <a:pt x="640" y="735"/>
                    <a:pt x="648" y="712"/>
                  </a:cubicBezTo>
                  <a:cubicBezTo>
                    <a:pt x="648" y="688"/>
                    <a:pt x="648" y="664"/>
                    <a:pt x="671" y="648"/>
                  </a:cubicBezTo>
                  <a:cubicBezTo>
                    <a:pt x="679" y="632"/>
                    <a:pt x="695" y="625"/>
                    <a:pt x="711" y="625"/>
                  </a:cubicBezTo>
                  <a:cubicBezTo>
                    <a:pt x="743" y="625"/>
                    <a:pt x="766" y="656"/>
                    <a:pt x="766" y="664"/>
                  </a:cubicBezTo>
                  <a:lnTo>
                    <a:pt x="766" y="664"/>
                  </a:lnTo>
                  <a:cubicBezTo>
                    <a:pt x="774" y="664"/>
                    <a:pt x="814" y="617"/>
                    <a:pt x="830" y="577"/>
                  </a:cubicBezTo>
                  <a:cubicBezTo>
                    <a:pt x="837" y="553"/>
                    <a:pt x="845" y="545"/>
                    <a:pt x="853" y="538"/>
                  </a:cubicBezTo>
                  <a:cubicBezTo>
                    <a:pt x="861" y="538"/>
                    <a:pt x="869" y="530"/>
                    <a:pt x="877" y="514"/>
                  </a:cubicBezTo>
                  <a:cubicBezTo>
                    <a:pt x="893" y="482"/>
                    <a:pt x="893" y="435"/>
                    <a:pt x="885" y="403"/>
                  </a:cubicBezTo>
                  <a:cubicBezTo>
                    <a:pt x="885" y="395"/>
                    <a:pt x="885" y="395"/>
                    <a:pt x="885" y="395"/>
                  </a:cubicBezTo>
                  <a:cubicBezTo>
                    <a:pt x="893" y="395"/>
                    <a:pt x="893" y="395"/>
                    <a:pt x="893" y="395"/>
                  </a:cubicBezTo>
                  <a:cubicBezTo>
                    <a:pt x="901" y="395"/>
                    <a:pt x="909" y="403"/>
                    <a:pt x="917" y="403"/>
                  </a:cubicBezTo>
                  <a:cubicBezTo>
                    <a:pt x="924" y="403"/>
                    <a:pt x="924" y="403"/>
                    <a:pt x="932" y="403"/>
                  </a:cubicBezTo>
                  <a:cubicBezTo>
                    <a:pt x="964" y="403"/>
                    <a:pt x="1011" y="395"/>
                    <a:pt x="1011" y="395"/>
                  </a:cubicBezTo>
                  <a:cubicBezTo>
                    <a:pt x="1881" y="277"/>
                    <a:pt x="2869" y="48"/>
                    <a:pt x="3059" y="0"/>
                  </a:cubicBezTo>
                  <a:cubicBezTo>
                    <a:pt x="3067" y="0"/>
                    <a:pt x="3067" y="0"/>
                    <a:pt x="3067" y="0"/>
                  </a:cubicBezTo>
                  <a:lnTo>
                    <a:pt x="3067" y="0"/>
                  </a:lnTo>
                  <a:cubicBezTo>
                    <a:pt x="3067" y="8"/>
                    <a:pt x="3075" y="16"/>
                    <a:pt x="3083" y="24"/>
                  </a:cubicBezTo>
                  <a:cubicBezTo>
                    <a:pt x="3091" y="48"/>
                    <a:pt x="3098" y="63"/>
                    <a:pt x="3106" y="79"/>
                  </a:cubicBezTo>
                  <a:cubicBezTo>
                    <a:pt x="3114" y="95"/>
                    <a:pt x="3122" y="111"/>
                    <a:pt x="3130" y="119"/>
                  </a:cubicBezTo>
                  <a:cubicBezTo>
                    <a:pt x="3138" y="134"/>
                    <a:pt x="3154" y="158"/>
                    <a:pt x="3162" y="182"/>
                  </a:cubicBezTo>
                  <a:cubicBezTo>
                    <a:pt x="3177" y="198"/>
                    <a:pt x="3186" y="221"/>
                    <a:pt x="3193" y="237"/>
                  </a:cubicBezTo>
                  <a:cubicBezTo>
                    <a:pt x="3217" y="269"/>
                    <a:pt x="3225" y="285"/>
                    <a:pt x="3249" y="308"/>
                  </a:cubicBezTo>
                  <a:cubicBezTo>
                    <a:pt x="3257" y="316"/>
                    <a:pt x="3264" y="324"/>
                    <a:pt x="3257" y="324"/>
                  </a:cubicBezTo>
                  <a:lnTo>
                    <a:pt x="3257" y="332"/>
                  </a:lnTo>
                  <a:cubicBezTo>
                    <a:pt x="3249" y="332"/>
                    <a:pt x="3233" y="316"/>
                    <a:pt x="3225" y="308"/>
                  </a:cubicBezTo>
                  <a:cubicBezTo>
                    <a:pt x="3201" y="292"/>
                    <a:pt x="3186" y="269"/>
                    <a:pt x="3162" y="229"/>
                  </a:cubicBezTo>
                  <a:cubicBezTo>
                    <a:pt x="3138" y="190"/>
                    <a:pt x="3130" y="166"/>
                    <a:pt x="3114" y="150"/>
                  </a:cubicBezTo>
                  <a:cubicBezTo>
                    <a:pt x="3114" y="142"/>
                    <a:pt x="3106" y="134"/>
                    <a:pt x="3098" y="126"/>
                  </a:cubicBezTo>
                  <a:cubicBezTo>
                    <a:pt x="3091" y="111"/>
                    <a:pt x="3083" y="95"/>
                    <a:pt x="3075" y="71"/>
                  </a:cubicBezTo>
                  <a:cubicBezTo>
                    <a:pt x="3059" y="39"/>
                    <a:pt x="3059" y="39"/>
                    <a:pt x="3035" y="32"/>
                  </a:cubicBezTo>
                  <a:lnTo>
                    <a:pt x="3027" y="24"/>
                  </a:lnTo>
                  <a:cubicBezTo>
                    <a:pt x="3011" y="16"/>
                    <a:pt x="3011" y="16"/>
                    <a:pt x="3011" y="24"/>
                  </a:cubicBezTo>
                  <a:cubicBezTo>
                    <a:pt x="3011" y="24"/>
                    <a:pt x="3004" y="32"/>
                    <a:pt x="3019" y="63"/>
                  </a:cubicBezTo>
                  <a:cubicBezTo>
                    <a:pt x="3027" y="71"/>
                    <a:pt x="3035" y="79"/>
                    <a:pt x="3043" y="87"/>
                  </a:cubicBezTo>
                  <a:cubicBezTo>
                    <a:pt x="3051" y="95"/>
                    <a:pt x="3059" y="103"/>
                    <a:pt x="3067" y="111"/>
                  </a:cubicBezTo>
                  <a:cubicBezTo>
                    <a:pt x="3083" y="119"/>
                    <a:pt x="3083" y="126"/>
                    <a:pt x="3091" y="142"/>
                  </a:cubicBezTo>
                  <a:cubicBezTo>
                    <a:pt x="3098" y="158"/>
                    <a:pt x="3106" y="182"/>
                    <a:pt x="3122" y="190"/>
                  </a:cubicBezTo>
                  <a:cubicBezTo>
                    <a:pt x="3130" y="206"/>
                    <a:pt x="3130" y="206"/>
                    <a:pt x="3130" y="214"/>
                  </a:cubicBezTo>
                  <a:cubicBezTo>
                    <a:pt x="3130" y="214"/>
                    <a:pt x="3130" y="214"/>
                    <a:pt x="3122" y="214"/>
                  </a:cubicBezTo>
                  <a:cubicBezTo>
                    <a:pt x="3114" y="214"/>
                    <a:pt x="3106" y="206"/>
                    <a:pt x="3098" y="206"/>
                  </a:cubicBezTo>
                  <a:lnTo>
                    <a:pt x="3091" y="198"/>
                  </a:lnTo>
                  <a:cubicBezTo>
                    <a:pt x="3091" y="198"/>
                    <a:pt x="3091" y="198"/>
                    <a:pt x="3083" y="198"/>
                  </a:cubicBezTo>
                  <a:cubicBezTo>
                    <a:pt x="3083" y="198"/>
                    <a:pt x="3083" y="198"/>
                    <a:pt x="3075" y="198"/>
                  </a:cubicBezTo>
                  <a:cubicBezTo>
                    <a:pt x="3075" y="198"/>
                    <a:pt x="3075" y="198"/>
                    <a:pt x="3067" y="198"/>
                  </a:cubicBezTo>
                  <a:cubicBezTo>
                    <a:pt x="3059" y="198"/>
                    <a:pt x="3043" y="190"/>
                    <a:pt x="3027" y="182"/>
                  </a:cubicBezTo>
                  <a:cubicBezTo>
                    <a:pt x="3019" y="174"/>
                    <a:pt x="3011" y="174"/>
                    <a:pt x="3011" y="166"/>
                  </a:cubicBezTo>
                  <a:cubicBezTo>
                    <a:pt x="3004" y="166"/>
                    <a:pt x="2996" y="166"/>
                    <a:pt x="2996" y="166"/>
                  </a:cubicBezTo>
                  <a:lnTo>
                    <a:pt x="2996" y="166"/>
                  </a:lnTo>
                  <a:cubicBezTo>
                    <a:pt x="2996" y="174"/>
                    <a:pt x="3004" y="182"/>
                    <a:pt x="3011" y="190"/>
                  </a:cubicBezTo>
                  <a:cubicBezTo>
                    <a:pt x="3027" y="198"/>
                    <a:pt x="3027" y="206"/>
                    <a:pt x="3027" y="214"/>
                  </a:cubicBezTo>
                  <a:cubicBezTo>
                    <a:pt x="3019" y="221"/>
                    <a:pt x="3004" y="237"/>
                    <a:pt x="2980" y="245"/>
                  </a:cubicBezTo>
                  <a:cubicBezTo>
                    <a:pt x="2940" y="245"/>
                    <a:pt x="2924" y="253"/>
                    <a:pt x="2917" y="285"/>
                  </a:cubicBezTo>
                  <a:cubicBezTo>
                    <a:pt x="2909" y="301"/>
                    <a:pt x="2885" y="308"/>
                    <a:pt x="2869" y="308"/>
                  </a:cubicBezTo>
                  <a:cubicBezTo>
                    <a:pt x="2861" y="308"/>
                    <a:pt x="2853" y="316"/>
                    <a:pt x="2846" y="316"/>
                  </a:cubicBezTo>
                  <a:cubicBezTo>
                    <a:pt x="2838" y="324"/>
                    <a:pt x="2838" y="324"/>
                    <a:pt x="2830" y="324"/>
                  </a:cubicBezTo>
                  <a:cubicBezTo>
                    <a:pt x="2830" y="324"/>
                    <a:pt x="2822" y="324"/>
                    <a:pt x="2814" y="316"/>
                  </a:cubicBezTo>
                  <a:cubicBezTo>
                    <a:pt x="2814" y="316"/>
                    <a:pt x="2806" y="308"/>
                    <a:pt x="2798" y="308"/>
                  </a:cubicBezTo>
                  <a:cubicBezTo>
                    <a:pt x="2782" y="308"/>
                    <a:pt x="2774" y="301"/>
                    <a:pt x="2766" y="301"/>
                  </a:cubicBezTo>
                  <a:cubicBezTo>
                    <a:pt x="2774" y="308"/>
                    <a:pt x="2790" y="332"/>
                    <a:pt x="2830" y="348"/>
                  </a:cubicBezTo>
                  <a:cubicBezTo>
                    <a:pt x="2830" y="356"/>
                    <a:pt x="2838" y="356"/>
                    <a:pt x="2846" y="356"/>
                  </a:cubicBezTo>
                  <a:cubicBezTo>
                    <a:pt x="2869" y="356"/>
                    <a:pt x="2885" y="332"/>
                    <a:pt x="2893" y="316"/>
                  </a:cubicBezTo>
                  <a:cubicBezTo>
                    <a:pt x="2893" y="308"/>
                    <a:pt x="2901" y="308"/>
                    <a:pt x="2901" y="308"/>
                  </a:cubicBezTo>
                  <a:cubicBezTo>
                    <a:pt x="2909" y="308"/>
                    <a:pt x="2917" y="316"/>
                    <a:pt x="2933" y="324"/>
                  </a:cubicBezTo>
                  <a:cubicBezTo>
                    <a:pt x="2940" y="324"/>
                    <a:pt x="2948" y="332"/>
                    <a:pt x="2956" y="332"/>
                  </a:cubicBezTo>
                  <a:cubicBezTo>
                    <a:pt x="2956" y="332"/>
                    <a:pt x="2956" y="332"/>
                    <a:pt x="2956" y="324"/>
                  </a:cubicBezTo>
                  <a:cubicBezTo>
                    <a:pt x="2964" y="308"/>
                    <a:pt x="2972" y="301"/>
                    <a:pt x="2988" y="301"/>
                  </a:cubicBezTo>
                  <a:cubicBezTo>
                    <a:pt x="2996" y="292"/>
                    <a:pt x="3004" y="292"/>
                    <a:pt x="3011" y="285"/>
                  </a:cubicBezTo>
                  <a:cubicBezTo>
                    <a:pt x="3019" y="277"/>
                    <a:pt x="3027" y="277"/>
                    <a:pt x="3027" y="277"/>
                  </a:cubicBezTo>
                  <a:cubicBezTo>
                    <a:pt x="3035" y="277"/>
                    <a:pt x="3043" y="285"/>
                    <a:pt x="3051" y="292"/>
                  </a:cubicBezTo>
                  <a:cubicBezTo>
                    <a:pt x="3059" y="301"/>
                    <a:pt x="3067" y="308"/>
                    <a:pt x="3067" y="316"/>
                  </a:cubicBezTo>
                  <a:cubicBezTo>
                    <a:pt x="3075" y="316"/>
                    <a:pt x="3075" y="324"/>
                    <a:pt x="3075" y="324"/>
                  </a:cubicBezTo>
                  <a:cubicBezTo>
                    <a:pt x="3083" y="324"/>
                    <a:pt x="3083" y="316"/>
                    <a:pt x="3091" y="316"/>
                  </a:cubicBezTo>
                  <a:cubicBezTo>
                    <a:pt x="3098" y="316"/>
                    <a:pt x="3098" y="316"/>
                    <a:pt x="3098" y="308"/>
                  </a:cubicBezTo>
                  <a:cubicBezTo>
                    <a:pt x="3098" y="292"/>
                    <a:pt x="3114" y="285"/>
                    <a:pt x="3130" y="285"/>
                  </a:cubicBezTo>
                  <a:cubicBezTo>
                    <a:pt x="3138" y="285"/>
                    <a:pt x="3138" y="285"/>
                    <a:pt x="3146" y="285"/>
                  </a:cubicBezTo>
                  <a:cubicBezTo>
                    <a:pt x="3146" y="292"/>
                    <a:pt x="3146" y="292"/>
                    <a:pt x="3146" y="292"/>
                  </a:cubicBezTo>
                  <a:cubicBezTo>
                    <a:pt x="3154" y="292"/>
                    <a:pt x="3177" y="301"/>
                    <a:pt x="3186" y="332"/>
                  </a:cubicBezTo>
                  <a:cubicBezTo>
                    <a:pt x="3186" y="348"/>
                    <a:pt x="3186" y="372"/>
                    <a:pt x="3193" y="395"/>
                  </a:cubicBezTo>
                  <a:cubicBezTo>
                    <a:pt x="3193" y="403"/>
                    <a:pt x="3193" y="411"/>
                    <a:pt x="3193" y="427"/>
                  </a:cubicBezTo>
                  <a:cubicBezTo>
                    <a:pt x="3201" y="435"/>
                    <a:pt x="3193" y="443"/>
                    <a:pt x="3193" y="451"/>
                  </a:cubicBezTo>
                  <a:cubicBezTo>
                    <a:pt x="3186" y="459"/>
                    <a:pt x="3177" y="459"/>
                    <a:pt x="3170" y="459"/>
                  </a:cubicBezTo>
                  <a:cubicBezTo>
                    <a:pt x="3162" y="459"/>
                    <a:pt x="3162" y="459"/>
                    <a:pt x="3162" y="459"/>
                  </a:cubicBezTo>
                  <a:cubicBezTo>
                    <a:pt x="3162" y="459"/>
                    <a:pt x="3154" y="459"/>
                    <a:pt x="3154" y="451"/>
                  </a:cubicBezTo>
                  <a:cubicBezTo>
                    <a:pt x="3146" y="451"/>
                    <a:pt x="3146" y="451"/>
                    <a:pt x="3146" y="451"/>
                  </a:cubicBezTo>
                  <a:cubicBezTo>
                    <a:pt x="3138" y="451"/>
                    <a:pt x="3138" y="459"/>
                    <a:pt x="3130" y="490"/>
                  </a:cubicBezTo>
                  <a:cubicBezTo>
                    <a:pt x="3130" y="561"/>
                    <a:pt x="3067" y="601"/>
                    <a:pt x="3059" y="601"/>
                  </a:cubicBezTo>
                  <a:cubicBezTo>
                    <a:pt x="3051" y="601"/>
                    <a:pt x="3043" y="601"/>
                    <a:pt x="3027" y="601"/>
                  </a:cubicBezTo>
                  <a:cubicBezTo>
                    <a:pt x="3019" y="601"/>
                    <a:pt x="3004" y="601"/>
                    <a:pt x="2972" y="593"/>
                  </a:cubicBezTo>
                  <a:cubicBezTo>
                    <a:pt x="2933" y="585"/>
                    <a:pt x="2924" y="585"/>
                    <a:pt x="2924" y="577"/>
                  </a:cubicBezTo>
                  <a:cubicBezTo>
                    <a:pt x="2917" y="577"/>
                    <a:pt x="2917" y="577"/>
                    <a:pt x="2909" y="577"/>
                  </a:cubicBezTo>
                  <a:cubicBezTo>
                    <a:pt x="2909" y="569"/>
                    <a:pt x="2901" y="569"/>
                    <a:pt x="2901" y="569"/>
                  </a:cubicBezTo>
                  <a:cubicBezTo>
                    <a:pt x="2901" y="569"/>
                    <a:pt x="2901" y="569"/>
                    <a:pt x="2893" y="577"/>
                  </a:cubicBezTo>
                  <a:cubicBezTo>
                    <a:pt x="2893" y="585"/>
                    <a:pt x="2893" y="593"/>
                    <a:pt x="2877" y="601"/>
                  </a:cubicBezTo>
                  <a:cubicBezTo>
                    <a:pt x="2869" y="609"/>
                    <a:pt x="2861" y="609"/>
                    <a:pt x="2853" y="609"/>
                  </a:cubicBezTo>
                  <a:cubicBezTo>
                    <a:pt x="2846" y="609"/>
                    <a:pt x="2846" y="609"/>
                    <a:pt x="2838" y="609"/>
                  </a:cubicBezTo>
                  <a:lnTo>
                    <a:pt x="2830" y="609"/>
                  </a:lnTo>
                  <a:cubicBezTo>
                    <a:pt x="2822" y="609"/>
                    <a:pt x="2814" y="609"/>
                    <a:pt x="2814" y="609"/>
                  </a:cubicBezTo>
                  <a:lnTo>
                    <a:pt x="2814" y="609"/>
                  </a:lnTo>
                  <a:cubicBezTo>
                    <a:pt x="2814" y="617"/>
                    <a:pt x="2830" y="617"/>
                    <a:pt x="2846" y="625"/>
                  </a:cubicBezTo>
                  <a:cubicBezTo>
                    <a:pt x="2861" y="625"/>
                    <a:pt x="2877" y="632"/>
                    <a:pt x="2893" y="632"/>
                  </a:cubicBezTo>
                  <a:cubicBezTo>
                    <a:pt x="2909" y="640"/>
                    <a:pt x="2917" y="640"/>
                    <a:pt x="2924" y="640"/>
                  </a:cubicBezTo>
                  <a:cubicBezTo>
                    <a:pt x="2940" y="648"/>
                    <a:pt x="2940" y="648"/>
                    <a:pt x="2956" y="656"/>
                  </a:cubicBezTo>
                  <a:cubicBezTo>
                    <a:pt x="2964" y="664"/>
                    <a:pt x="2964" y="664"/>
                    <a:pt x="2964" y="664"/>
                  </a:cubicBezTo>
                  <a:cubicBezTo>
                    <a:pt x="2972" y="664"/>
                    <a:pt x="2972" y="672"/>
                    <a:pt x="2972" y="672"/>
                  </a:cubicBezTo>
                  <a:cubicBezTo>
                    <a:pt x="2972" y="680"/>
                    <a:pt x="2972" y="688"/>
                    <a:pt x="2964" y="696"/>
                  </a:cubicBezTo>
                  <a:cubicBezTo>
                    <a:pt x="2956" y="704"/>
                    <a:pt x="2948" y="712"/>
                    <a:pt x="2940" y="727"/>
                  </a:cubicBezTo>
                  <a:cubicBezTo>
                    <a:pt x="2933" y="735"/>
                    <a:pt x="2933" y="751"/>
                    <a:pt x="2924" y="759"/>
                  </a:cubicBezTo>
                  <a:cubicBezTo>
                    <a:pt x="2924" y="767"/>
                    <a:pt x="2917" y="775"/>
                    <a:pt x="2909" y="798"/>
                  </a:cubicBezTo>
                  <a:cubicBezTo>
                    <a:pt x="2893" y="822"/>
                    <a:pt x="2877" y="822"/>
                    <a:pt x="2861" y="822"/>
                  </a:cubicBezTo>
                  <a:cubicBezTo>
                    <a:pt x="2853" y="822"/>
                    <a:pt x="2853" y="822"/>
                    <a:pt x="2846" y="830"/>
                  </a:cubicBezTo>
                  <a:lnTo>
                    <a:pt x="2846" y="830"/>
                  </a:lnTo>
                  <a:cubicBezTo>
                    <a:pt x="2846" y="830"/>
                    <a:pt x="2846" y="830"/>
                    <a:pt x="2853" y="830"/>
                  </a:cubicBezTo>
                  <a:cubicBezTo>
                    <a:pt x="2861" y="830"/>
                    <a:pt x="2877" y="830"/>
                    <a:pt x="2885" y="822"/>
                  </a:cubicBezTo>
                  <a:cubicBezTo>
                    <a:pt x="2909" y="822"/>
                    <a:pt x="2917" y="814"/>
                    <a:pt x="2924" y="806"/>
                  </a:cubicBezTo>
                  <a:cubicBezTo>
                    <a:pt x="2933" y="806"/>
                    <a:pt x="2940" y="798"/>
                    <a:pt x="2956" y="798"/>
                  </a:cubicBezTo>
                  <a:cubicBezTo>
                    <a:pt x="2972" y="791"/>
                    <a:pt x="2972" y="783"/>
                    <a:pt x="2972" y="759"/>
                  </a:cubicBezTo>
                  <a:cubicBezTo>
                    <a:pt x="2972" y="759"/>
                    <a:pt x="2972" y="743"/>
                    <a:pt x="2972" y="735"/>
                  </a:cubicBezTo>
                  <a:cubicBezTo>
                    <a:pt x="2972" y="735"/>
                    <a:pt x="2972" y="719"/>
                    <a:pt x="2980" y="719"/>
                  </a:cubicBezTo>
                  <a:cubicBezTo>
                    <a:pt x="2996" y="719"/>
                    <a:pt x="3004" y="743"/>
                    <a:pt x="3004" y="759"/>
                  </a:cubicBezTo>
                  <a:cubicBezTo>
                    <a:pt x="3004" y="783"/>
                    <a:pt x="3004" y="783"/>
                    <a:pt x="3019" y="798"/>
                  </a:cubicBezTo>
                  <a:lnTo>
                    <a:pt x="3019" y="798"/>
                  </a:lnTo>
                  <a:cubicBezTo>
                    <a:pt x="3019" y="806"/>
                    <a:pt x="3019" y="806"/>
                    <a:pt x="3019" y="806"/>
                  </a:cubicBezTo>
                  <a:cubicBezTo>
                    <a:pt x="3027" y="806"/>
                    <a:pt x="3027" y="791"/>
                    <a:pt x="3027" y="783"/>
                  </a:cubicBezTo>
                  <a:cubicBezTo>
                    <a:pt x="3035" y="775"/>
                    <a:pt x="3035" y="759"/>
                    <a:pt x="3051" y="751"/>
                  </a:cubicBezTo>
                  <a:cubicBezTo>
                    <a:pt x="3059" y="743"/>
                    <a:pt x="3059" y="743"/>
                    <a:pt x="3067" y="743"/>
                  </a:cubicBezTo>
                  <a:cubicBezTo>
                    <a:pt x="3067" y="751"/>
                    <a:pt x="3067" y="759"/>
                    <a:pt x="3067" y="775"/>
                  </a:cubicBezTo>
                  <a:cubicBezTo>
                    <a:pt x="3059" y="783"/>
                    <a:pt x="3059" y="791"/>
                    <a:pt x="3059" y="798"/>
                  </a:cubicBezTo>
                  <a:cubicBezTo>
                    <a:pt x="3059" y="806"/>
                    <a:pt x="3059" y="806"/>
                    <a:pt x="3059" y="806"/>
                  </a:cubicBezTo>
                  <a:lnTo>
                    <a:pt x="3059" y="806"/>
                  </a:lnTo>
                  <a:cubicBezTo>
                    <a:pt x="3067" y="806"/>
                    <a:pt x="3067" y="798"/>
                    <a:pt x="3075" y="798"/>
                  </a:cubicBezTo>
                  <a:cubicBezTo>
                    <a:pt x="3083" y="791"/>
                    <a:pt x="3091" y="798"/>
                    <a:pt x="3098" y="806"/>
                  </a:cubicBezTo>
                  <a:cubicBezTo>
                    <a:pt x="3098" y="806"/>
                    <a:pt x="3098" y="822"/>
                    <a:pt x="3083" y="830"/>
                  </a:cubicBezTo>
                  <a:cubicBezTo>
                    <a:pt x="3067" y="846"/>
                    <a:pt x="3043" y="893"/>
                    <a:pt x="3027" y="933"/>
                  </a:cubicBezTo>
                  <a:cubicBezTo>
                    <a:pt x="3019" y="965"/>
                    <a:pt x="3011" y="972"/>
                    <a:pt x="3011" y="972"/>
                  </a:cubicBezTo>
                  <a:cubicBezTo>
                    <a:pt x="3004" y="972"/>
                    <a:pt x="3004" y="965"/>
                    <a:pt x="3004" y="965"/>
                  </a:cubicBezTo>
                  <a:cubicBezTo>
                    <a:pt x="3004" y="965"/>
                    <a:pt x="3004" y="956"/>
                    <a:pt x="2996" y="956"/>
                  </a:cubicBezTo>
                  <a:cubicBezTo>
                    <a:pt x="2996" y="949"/>
                    <a:pt x="2996" y="941"/>
                    <a:pt x="2996" y="933"/>
                  </a:cubicBezTo>
                  <a:cubicBezTo>
                    <a:pt x="2996" y="925"/>
                    <a:pt x="2996" y="917"/>
                    <a:pt x="2988" y="909"/>
                  </a:cubicBezTo>
                  <a:cubicBezTo>
                    <a:pt x="2980" y="909"/>
                    <a:pt x="2980" y="909"/>
                    <a:pt x="2980" y="909"/>
                  </a:cubicBezTo>
                  <a:lnTo>
                    <a:pt x="2980" y="909"/>
                  </a:lnTo>
                  <a:cubicBezTo>
                    <a:pt x="2972" y="909"/>
                    <a:pt x="2964" y="917"/>
                    <a:pt x="2948" y="917"/>
                  </a:cubicBezTo>
                  <a:cubicBezTo>
                    <a:pt x="2933" y="917"/>
                    <a:pt x="2924" y="917"/>
                    <a:pt x="2924" y="909"/>
                  </a:cubicBezTo>
                  <a:lnTo>
                    <a:pt x="2924" y="909"/>
                  </a:lnTo>
                  <a:cubicBezTo>
                    <a:pt x="2917" y="909"/>
                    <a:pt x="2917" y="909"/>
                    <a:pt x="2917" y="909"/>
                  </a:cubicBezTo>
                  <a:cubicBezTo>
                    <a:pt x="2917" y="917"/>
                    <a:pt x="2917" y="925"/>
                    <a:pt x="2917" y="933"/>
                  </a:cubicBezTo>
                  <a:cubicBezTo>
                    <a:pt x="2917" y="941"/>
                    <a:pt x="2924" y="949"/>
                    <a:pt x="2909" y="956"/>
                  </a:cubicBezTo>
                  <a:cubicBezTo>
                    <a:pt x="2909" y="965"/>
                    <a:pt x="2885" y="965"/>
                    <a:pt x="2869" y="972"/>
                  </a:cubicBezTo>
                  <a:cubicBezTo>
                    <a:pt x="2853" y="980"/>
                    <a:pt x="2846" y="980"/>
                    <a:pt x="2838" y="988"/>
                  </a:cubicBezTo>
                  <a:cubicBezTo>
                    <a:pt x="2830" y="988"/>
                    <a:pt x="2830" y="988"/>
                    <a:pt x="2822" y="988"/>
                  </a:cubicBezTo>
                  <a:cubicBezTo>
                    <a:pt x="2806" y="988"/>
                    <a:pt x="2790" y="980"/>
                    <a:pt x="2782" y="972"/>
                  </a:cubicBezTo>
                  <a:lnTo>
                    <a:pt x="2774" y="972"/>
                  </a:lnTo>
                  <a:cubicBezTo>
                    <a:pt x="2774" y="972"/>
                    <a:pt x="2766" y="980"/>
                    <a:pt x="2758" y="1004"/>
                  </a:cubicBezTo>
                  <a:cubicBezTo>
                    <a:pt x="2758" y="1020"/>
                    <a:pt x="2743" y="1036"/>
                    <a:pt x="2735" y="1051"/>
                  </a:cubicBezTo>
                  <a:cubicBezTo>
                    <a:pt x="2735" y="1051"/>
                    <a:pt x="2735" y="1059"/>
                    <a:pt x="2727" y="1059"/>
                  </a:cubicBezTo>
                  <a:cubicBezTo>
                    <a:pt x="2727" y="1059"/>
                    <a:pt x="2727" y="1067"/>
                    <a:pt x="2719" y="1067"/>
                  </a:cubicBezTo>
                  <a:cubicBezTo>
                    <a:pt x="2711" y="1067"/>
                    <a:pt x="2695" y="1051"/>
                    <a:pt x="2687" y="1036"/>
                  </a:cubicBezTo>
                  <a:cubicBezTo>
                    <a:pt x="2680" y="1036"/>
                    <a:pt x="2680" y="1028"/>
                    <a:pt x="2687" y="1020"/>
                  </a:cubicBezTo>
                  <a:cubicBezTo>
                    <a:pt x="2680" y="1020"/>
                    <a:pt x="2680" y="1020"/>
                    <a:pt x="2680" y="1020"/>
                  </a:cubicBezTo>
                  <a:cubicBezTo>
                    <a:pt x="2680" y="1028"/>
                    <a:pt x="2680" y="1043"/>
                    <a:pt x="2687" y="1059"/>
                  </a:cubicBezTo>
                  <a:cubicBezTo>
                    <a:pt x="2687" y="1059"/>
                    <a:pt x="2687" y="1059"/>
                    <a:pt x="2695" y="1067"/>
                  </a:cubicBezTo>
                  <a:cubicBezTo>
                    <a:pt x="2695" y="1075"/>
                    <a:pt x="2703" y="1075"/>
                    <a:pt x="2703" y="1083"/>
                  </a:cubicBezTo>
                  <a:cubicBezTo>
                    <a:pt x="2703" y="1091"/>
                    <a:pt x="2695" y="1099"/>
                    <a:pt x="2687" y="1107"/>
                  </a:cubicBezTo>
                  <a:cubicBezTo>
                    <a:pt x="2656" y="1123"/>
                    <a:pt x="2529" y="1296"/>
                    <a:pt x="2521" y="1368"/>
                  </a:cubicBezTo>
                  <a:cubicBezTo>
                    <a:pt x="2521" y="1431"/>
                    <a:pt x="2498" y="1431"/>
                    <a:pt x="2458" y="1431"/>
                  </a:cubicBezTo>
                  <a:cubicBezTo>
                    <a:pt x="2450" y="1431"/>
                    <a:pt x="2442" y="1431"/>
                    <a:pt x="2427" y="1431"/>
                  </a:cubicBezTo>
                  <a:cubicBezTo>
                    <a:pt x="2395" y="1439"/>
                    <a:pt x="2387" y="1439"/>
                    <a:pt x="2371" y="1447"/>
                  </a:cubicBezTo>
                  <a:cubicBezTo>
                    <a:pt x="2363" y="1447"/>
                    <a:pt x="2347" y="1455"/>
                    <a:pt x="2332" y="1455"/>
                  </a:cubicBezTo>
                  <a:cubicBezTo>
                    <a:pt x="2316" y="1462"/>
                    <a:pt x="2308" y="1471"/>
                    <a:pt x="2300" y="1471"/>
                  </a:cubicBezTo>
                  <a:lnTo>
                    <a:pt x="2300" y="1478"/>
                  </a:lnTo>
                  <a:close/>
                  <a:moveTo>
                    <a:pt x="1810" y="1099"/>
                  </a:moveTo>
                  <a:lnTo>
                    <a:pt x="1810" y="1099"/>
                  </a:lnTo>
                  <a:lnTo>
                    <a:pt x="1810" y="1099"/>
                  </a:lnTo>
                  <a:cubicBezTo>
                    <a:pt x="2300" y="1462"/>
                    <a:pt x="2300" y="1462"/>
                    <a:pt x="2300" y="1462"/>
                  </a:cubicBezTo>
                  <a:cubicBezTo>
                    <a:pt x="2308" y="1462"/>
                    <a:pt x="2316" y="1455"/>
                    <a:pt x="2332" y="1455"/>
                  </a:cubicBezTo>
                  <a:cubicBezTo>
                    <a:pt x="2347" y="1447"/>
                    <a:pt x="2355" y="1447"/>
                    <a:pt x="2363" y="1439"/>
                  </a:cubicBezTo>
                  <a:cubicBezTo>
                    <a:pt x="2387" y="1431"/>
                    <a:pt x="2387" y="1431"/>
                    <a:pt x="2427" y="1423"/>
                  </a:cubicBezTo>
                  <a:cubicBezTo>
                    <a:pt x="2442" y="1423"/>
                    <a:pt x="2450" y="1423"/>
                    <a:pt x="2458" y="1423"/>
                  </a:cubicBezTo>
                  <a:cubicBezTo>
                    <a:pt x="2498" y="1423"/>
                    <a:pt x="2513" y="1423"/>
                    <a:pt x="2521" y="1368"/>
                  </a:cubicBezTo>
                  <a:cubicBezTo>
                    <a:pt x="2521" y="1296"/>
                    <a:pt x="2648" y="1115"/>
                    <a:pt x="2680" y="1099"/>
                  </a:cubicBezTo>
                  <a:cubicBezTo>
                    <a:pt x="2687" y="1091"/>
                    <a:pt x="2695" y="1091"/>
                    <a:pt x="2695" y="1083"/>
                  </a:cubicBezTo>
                  <a:cubicBezTo>
                    <a:pt x="2695" y="1083"/>
                    <a:pt x="2687" y="1075"/>
                    <a:pt x="2687" y="1067"/>
                  </a:cubicBezTo>
                  <a:cubicBezTo>
                    <a:pt x="2687" y="1067"/>
                    <a:pt x="2680" y="1067"/>
                    <a:pt x="2680" y="1059"/>
                  </a:cubicBezTo>
                  <a:cubicBezTo>
                    <a:pt x="2671" y="1051"/>
                    <a:pt x="2671" y="1028"/>
                    <a:pt x="2680" y="1020"/>
                  </a:cubicBezTo>
                  <a:lnTo>
                    <a:pt x="2680" y="1012"/>
                  </a:lnTo>
                  <a:cubicBezTo>
                    <a:pt x="2687" y="1012"/>
                    <a:pt x="2687" y="1012"/>
                    <a:pt x="2687" y="1012"/>
                  </a:cubicBezTo>
                  <a:cubicBezTo>
                    <a:pt x="2695" y="1020"/>
                    <a:pt x="2687" y="1020"/>
                    <a:pt x="2687" y="1020"/>
                  </a:cubicBezTo>
                  <a:cubicBezTo>
                    <a:pt x="2687" y="1028"/>
                    <a:pt x="2687" y="1028"/>
                    <a:pt x="2695" y="1036"/>
                  </a:cubicBezTo>
                  <a:cubicBezTo>
                    <a:pt x="2703" y="1043"/>
                    <a:pt x="2711" y="1059"/>
                    <a:pt x="2719" y="1059"/>
                  </a:cubicBezTo>
                  <a:lnTo>
                    <a:pt x="2727" y="1059"/>
                  </a:lnTo>
                  <a:cubicBezTo>
                    <a:pt x="2727" y="1051"/>
                    <a:pt x="2727" y="1051"/>
                    <a:pt x="2735" y="1043"/>
                  </a:cubicBezTo>
                  <a:cubicBezTo>
                    <a:pt x="2735" y="1036"/>
                    <a:pt x="2751" y="1020"/>
                    <a:pt x="2751" y="1004"/>
                  </a:cubicBezTo>
                  <a:cubicBezTo>
                    <a:pt x="2758" y="980"/>
                    <a:pt x="2766" y="965"/>
                    <a:pt x="2774" y="965"/>
                  </a:cubicBezTo>
                  <a:cubicBezTo>
                    <a:pt x="2782" y="965"/>
                    <a:pt x="2782" y="965"/>
                    <a:pt x="2782" y="972"/>
                  </a:cubicBezTo>
                  <a:cubicBezTo>
                    <a:pt x="2790" y="980"/>
                    <a:pt x="2806" y="980"/>
                    <a:pt x="2822" y="980"/>
                  </a:cubicBezTo>
                  <a:cubicBezTo>
                    <a:pt x="2830" y="980"/>
                    <a:pt x="2830" y="980"/>
                    <a:pt x="2830" y="980"/>
                  </a:cubicBezTo>
                  <a:cubicBezTo>
                    <a:pt x="2838" y="972"/>
                    <a:pt x="2853" y="972"/>
                    <a:pt x="2869" y="965"/>
                  </a:cubicBezTo>
                  <a:cubicBezTo>
                    <a:pt x="2885" y="965"/>
                    <a:pt x="2901" y="956"/>
                    <a:pt x="2909" y="949"/>
                  </a:cubicBezTo>
                  <a:cubicBezTo>
                    <a:pt x="2917" y="949"/>
                    <a:pt x="2909" y="941"/>
                    <a:pt x="2909" y="933"/>
                  </a:cubicBezTo>
                  <a:cubicBezTo>
                    <a:pt x="2909" y="925"/>
                    <a:pt x="2909" y="917"/>
                    <a:pt x="2917" y="909"/>
                  </a:cubicBezTo>
                  <a:cubicBezTo>
                    <a:pt x="2917" y="909"/>
                    <a:pt x="2917" y="901"/>
                    <a:pt x="2924" y="901"/>
                  </a:cubicBezTo>
                  <a:cubicBezTo>
                    <a:pt x="2924" y="901"/>
                    <a:pt x="2924" y="901"/>
                    <a:pt x="2924" y="909"/>
                  </a:cubicBezTo>
                  <a:cubicBezTo>
                    <a:pt x="2933" y="909"/>
                    <a:pt x="2933" y="909"/>
                    <a:pt x="2948" y="909"/>
                  </a:cubicBezTo>
                  <a:cubicBezTo>
                    <a:pt x="2964" y="909"/>
                    <a:pt x="2972" y="909"/>
                    <a:pt x="2972" y="901"/>
                  </a:cubicBezTo>
                  <a:cubicBezTo>
                    <a:pt x="2980" y="901"/>
                    <a:pt x="2980" y="901"/>
                    <a:pt x="2980" y="901"/>
                  </a:cubicBezTo>
                  <a:cubicBezTo>
                    <a:pt x="2988" y="901"/>
                    <a:pt x="2988" y="901"/>
                    <a:pt x="2996" y="909"/>
                  </a:cubicBezTo>
                  <a:cubicBezTo>
                    <a:pt x="3004" y="917"/>
                    <a:pt x="3004" y="925"/>
                    <a:pt x="3004" y="933"/>
                  </a:cubicBezTo>
                  <a:cubicBezTo>
                    <a:pt x="3004" y="941"/>
                    <a:pt x="3004" y="949"/>
                    <a:pt x="3004" y="956"/>
                  </a:cubicBezTo>
                  <a:cubicBezTo>
                    <a:pt x="3004" y="956"/>
                    <a:pt x="3011" y="956"/>
                    <a:pt x="3011" y="965"/>
                  </a:cubicBezTo>
                  <a:cubicBezTo>
                    <a:pt x="3011" y="956"/>
                    <a:pt x="3019" y="941"/>
                    <a:pt x="3019" y="933"/>
                  </a:cubicBezTo>
                  <a:cubicBezTo>
                    <a:pt x="3035" y="885"/>
                    <a:pt x="3067" y="838"/>
                    <a:pt x="3083" y="822"/>
                  </a:cubicBezTo>
                  <a:cubicBezTo>
                    <a:pt x="3091" y="814"/>
                    <a:pt x="3091" y="806"/>
                    <a:pt x="3091" y="806"/>
                  </a:cubicBezTo>
                  <a:cubicBezTo>
                    <a:pt x="3091" y="806"/>
                    <a:pt x="3083" y="798"/>
                    <a:pt x="3075" y="806"/>
                  </a:cubicBezTo>
                  <a:lnTo>
                    <a:pt x="3067" y="814"/>
                  </a:lnTo>
                  <a:lnTo>
                    <a:pt x="3059" y="822"/>
                  </a:lnTo>
                  <a:cubicBezTo>
                    <a:pt x="3059" y="822"/>
                    <a:pt x="3059" y="814"/>
                    <a:pt x="3051" y="814"/>
                  </a:cubicBezTo>
                  <a:cubicBezTo>
                    <a:pt x="3051" y="814"/>
                    <a:pt x="3051" y="806"/>
                    <a:pt x="3051" y="798"/>
                  </a:cubicBezTo>
                  <a:cubicBezTo>
                    <a:pt x="3051" y="791"/>
                    <a:pt x="3051" y="783"/>
                    <a:pt x="3059" y="775"/>
                  </a:cubicBezTo>
                  <a:cubicBezTo>
                    <a:pt x="3059" y="767"/>
                    <a:pt x="3059" y="751"/>
                    <a:pt x="3059" y="751"/>
                  </a:cubicBezTo>
                  <a:cubicBezTo>
                    <a:pt x="3059" y="751"/>
                    <a:pt x="3059" y="751"/>
                    <a:pt x="3051" y="751"/>
                  </a:cubicBezTo>
                  <a:cubicBezTo>
                    <a:pt x="3043" y="759"/>
                    <a:pt x="3043" y="775"/>
                    <a:pt x="3035" y="791"/>
                  </a:cubicBezTo>
                  <a:cubicBezTo>
                    <a:pt x="3035" y="798"/>
                    <a:pt x="3027" y="806"/>
                    <a:pt x="3019" y="806"/>
                  </a:cubicBezTo>
                  <a:cubicBezTo>
                    <a:pt x="3019" y="806"/>
                    <a:pt x="3019" y="806"/>
                    <a:pt x="3011" y="806"/>
                  </a:cubicBezTo>
                  <a:cubicBezTo>
                    <a:pt x="3011" y="798"/>
                    <a:pt x="3011" y="798"/>
                    <a:pt x="3011" y="798"/>
                  </a:cubicBezTo>
                  <a:cubicBezTo>
                    <a:pt x="2996" y="783"/>
                    <a:pt x="2996" y="783"/>
                    <a:pt x="2996" y="759"/>
                  </a:cubicBezTo>
                  <a:cubicBezTo>
                    <a:pt x="2996" y="743"/>
                    <a:pt x="2988" y="727"/>
                    <a:pt x="2980" y="727"/>
                  </a:cubicBezTo>
                  <a:cubicBezTo>
                    <a:pt x="2980" y="727"/>
                    <a:pt x="2980" y="727"/>
                    <a:pt x="2980" y="735"/>
                  </a:cubicBezTo>
                  <a:cubicBezTo>
                    <a:pt x="2980" y="751"/>
                    <a:pt x="2980" y="759"/>
                    <a:pt x="2980" y="759"/>
                  </a:cubicBezTo>
                  <a:cubicBezTo>
                    <a:pt x="2980" y="783"/>
                    <a:pt x="2980" y="798"/>
                    <a:pt x="2956" y="806"/>
                  </a:cubicBezTo>
                  <a:cubicBezTo>
                    <a:pt x="2948" y="806"/>
                    <a:pt x="2940" y="814"/>
                    <a:pt x="2933" y="814"/>
                  </a:cubicBezTo>
                  <a:cubicBezTo>
                    <a:pt x="2917" y="822"/>
                    <a:pt x="2909" y="830"/>
                    <a:pt x="2893" y="830"/>
                  </a:cubicBezTo>
                  <a:cubicBezTo>
                    <a:pt x="2877" y="830"/>
                    <a:pt x="2861" y="838"/>
                    <a:pt x="2853" y="838"/>
                  </a:cubicBezTo>
                  <a:cubicBezTo>
                    <a:pt x="2838" y="838"/>
                    <a:pt x="2830" y="830"/>
                    <a:pt x="2830" y="830"/>
                  </a:cubicBezTo>
                  <a:cubicBezTo>
                    <a:pt x="2830" y="822"/>
                    <a:pt x="2838" y="822"/>
                    <a:pt x="2838" y="822"/>
                  </a:cubicBezTo>
                  <a:cubicBezTo>
                    <a:pt x="2846" y="814"/>
                    <a:pt x="2853" y="814"/>
                    <a:pt x="2861" y="814"/>
                  </a:cubicBezTo>
                  <a:cubicBezTo>
                    <a:pt x="2877" y="814"/>
                    <a:pt x="2885" y="814"/>
                    <a:pt x="2901" y="791"/>
                  </a:cubicBezTo>
                  <a:cubicBezTo>
                    <a:pt x="2909" y="775"/>
                    <a:pt x="2917" y="767"/>
                    <a:pt x="2917" y="751"/>
                  </a:cubicBezTo>
                  <a:cubicBezTo>
                    <a:pt x="2924" y="743"/>
                    <a:pt x="2924" y="735"/>
                    <a:pt x="2933" y="719"/>
                  </a:cubicBezTo>
                  <a:cubicBezTo>
                    <a:pt x="2940" y="712"/>
                    <a:pt x="2948" y="696"/>
                    <a:pt x="2956" y="696"/>
                  </a:cubicBezTo>
                  <a:cubicBezTo>
                    <a:pt x="2964" y="688"/>
                    <a:pt x="2964" y="680"/>
                    <a:pt x="2964" y="680"/>
                  </a:cubicBezTo>
                  <a:cubicBezTo>
                    <a:pt x="2964" y="672"/>
                    <a:pt x="2964" y="672"/>
                    <a:pt x="2956" y="664"/>
                  </a:cubicBezTo>
                  <a:lnTo>
                    <a:pt x="2956" y="664"/>
                  </a:lnTo>
                  <a:cubicBezTo>
                    <a:pt x="2940" y="656"/>
                    <a:pt x="2940" y="656"/>
                    <a:pt x="2917" y="648"/>
                  </a:cubicBezTo>
                  <a:cubicBezTo>
                    <a:pt x="2917" y="648"/>
                    <a:pt x="2901" y="648"/>
                    <a:pt x="2893" y="640"/>
                  </a:cubicBezTo>
                  <a:cubicBezTo>
                    <a:pt x="2877" y="632"/>
                    <a:pt x="2853" y="632"/>
                    <a:pt x="2838" y="625"/>
                  </a:cubicBezTo>
                  <a:cubicBezTo>
                    <a:pt x="2814" y="625"/>
                    <a:pt x="2806" y="617"/>
                    <a:pt x="2798" y="617"/>
                  </a:cubicBezTo>
                  <a:cubicBezTo>
                    <a:pt x="2798" y="609"/>
                    <a:pt x="2806" y="609"/>
                    <a:pt x="2806" y="609"/>
                  </a:cubicBezTo>
                  <a:cubicBezTo>
                    <a:pt x="2814" y="601"/>
                    <a:pt x="2822" y="601"/>
                    <a:pt x="2830" y="601"/>
                  </a:cubicBezTo>
                  <a:lnTo>
                    <a:pt x="2838" y="601"/>
                  </a:lnTo>
                  <a:cubicBezTo>
                    <a:pt x="2846" y="601"/>
                    <a:pt x="2846" y="601"/>
                    <a:pt x="2853" y="601"/>
                  </a:cubicBezTo>
                  <a:cubicBezTo>
                    <a:pt x="2861" y="601"/>
                    <a:pt x="2869" y="601"/>
                    <a:pt x="2877" y="593"/>
                  </a:cubicBezTo>
                  <a:cubicBezTo>
                    <a:pt x="2885" y="593"/>
                    <a:pt x="2885" y="585"/>
                    <a:pt x="2893" y="577"/>
                  </a:cubicBezTo>
                  <a:cubicBezTo>
                    <a:pt x="2893" y="569"/>
                    <a:pt x="2893" y="561"/>
                    <a:pt x="2917" y="569"/>
                  </a:cubicBezTo>
                  <a:cubicBezTo>
                    <a:pt x="2924" y="569"/>
                    <a:pt x="2924" y="569"/>
                    <a:pt x="2924" y="577"/>
                  </a:cubicBezTo>
                  <a:cubicBezTo>
                    <a:pt x="2933" y="577"/>
                    <a:pt x="2933" y="577"/>
                    <a:pt x="2972" y="585"/>
                  </a:cubicBezTo>
                  <a:cubicBezTo>
                    <a:pt x="3004" y="593"/>
                    <a:pt x="3019" y="593"/>
                    <a:pt x="3027" y="593"/>
                  </a:cubicBezTo>
                  <a:cubicBezTo>
                    <a:pt x="3043" y="593"/>
                    <a:pt x="3051" y="601"/>
                    <a:pt x="3051" y="593"/>
                  </a:cubicBezTo>
                  <a:cubicBezTo>
                    <a:pt x="3067" y="593"/>
                    <a:pt x="3122" y="553"/>
                    <a:pt x="3130" y="490"/>
                  </a:cubicBezTo>
                  <a:cubicBezTo>
                    <a:pt x="3130" y="459"/>
                    <a:pt x="3130" y="443"/>
                    <a:pt x="3146" y="443"/>
                  </a:cubicBezTo>
                  <a:cubicBezTo>
                    <a:pt x="3146" y="443"/>
                    <a:pt x="3146" y="443"/>
                    <a:pt x="3154" y="451"/>
                  </a:cubicBezTo>
                  <a:lnTo>
                    <a:pt x="3162" y="451"/>
                  </a:lnTo>
                  <a:cubicBezTo>
                    <a:pt x="3170" y="451"/>
                    <a:pt x="3170" y="451"/>
                    <a:pt x="3170" y="451"/>
                  </a:cubicBezTo>
                  <a:cubicBezTo>
                    <a:pt x="3177" y="451"/>
                    <a:pt x="3186" y="451"/>
                    <a:pt x="3186" y="443"/>
                  </a:cubicBezTo>
                  <a:cubicBezTo>
                    <a:pt x="3193" y="443"/>
                    <a:pt x="3193" y="435"/>
                    <a:pt x="3186" y="427"/>
                  </a:cubicBezTo>
                  <a:cubicBezTo>
                    <a:pt x="3186" y="419"/>
                    <a:pt x="3186" y="403"/>
                    <a:pt x="3186" y="395"/>
                  </a:cubicBezTo>
                  <a:cubicBezTo>
                    <a:pt x="3177" y="372"/>
                    <a:pt x="3177" y="356"/>
                    <a:pt x="3177" y="332"/>
                  </a:cubicBezTo>
                  <a:cubicBezTo>
                    <a:pt x="3177" y="308"/>
                    <a:pt x="3154" y="301"/>
                    <a:pt x="3146" y="301"/>
                  </a:cubicBezTo>
                  <a:cubicBezTo>
                    <a:pt x="3146" y="292"/>
                    <a:pt x="3146" y="292"/>
                    <a:pt x="3138" y="292"/>
                  </a:cubicBezTo>
                  <a:lnTo>
                    <a:pt x="3130" y="292"/>
                  </a:lnTo>
                  <a:cubicBezTo>
                    <a:pt x="3122" y="292"/>
                    <a:pt x="3106" y="292"/>
                    <a:pt x="3106" y="308"/>
                  </a:cubicBezTo>
                  <a:cubicBezTo>
                    <a:pt x="3106" y="316"/>
                    <a:pt x="3098" y="324"/>
                    <a:pt x="3091" y="324"/>
                  </a:cubicBezTo>
                  <a:cubicBezTo>
                    <a:pt x="3091" y="324"/>
                    <a:pt x="3083" y="324"/>
                    <a:pt x="3083" y="332"/>
                  </a:cubicBezTo>
                  <a:cubicBezTo>
                    <a:pt x="3083" y="332"/>
                    <a:pt x="3083" y="332"/>
                    <a:pt x="3083" y="340"/>
                  </a:cubicBezTo>
                  <a:cubicBezTo>
                    <a:pt x="3098" y="364"/>
                    <a:pt x="3114" y="395"/>
                    <a:pt x="3091" y="419"/>
                  </a:cubicBezTo>
                  <a:cubicBezTo>
                    <a:pt x="3075" y="427"/>
                    <a:pt x="3067" y="435"/>
                    <a:pt x="3059" y="435"/>
                  </a:cubicBezTo>
                  <a:lnTo>
                    <a:pt x="3051" y="427"/>
                  </a:lnTo>
                  <a:cubicBezTo>
                    <a:pt x="3051" y="419"/>
                    <a:pt x="3051" y="411"/>
                    <a:pt x="3051" y="395"/>
                  </a:cubicBezTo>
                  <a:cubicBezTo>
                    <a:pt x="3051" y="372"/>
                    <a:pt x="3059" y="364"/>
                    <a:pt x="3067" y="348"/>
                  </a:cubicBezTo>
                  <a:cubicBezTo>
                    <a:pt x="3075" y="340"/>
                    <a:pt x="3075" y="332"/>
                    <a:pt x="3067" y="316"/>
                  </a:cubicBezTo>
                  <a:cubicBezTo>
                    <a:pt x="3059" y="308"/>
                    <a:pt x="3051" y="308"/>
                    <a:pt x="3051" y="301"/>
                  </a:cubicBezTo>
                  <a:cubicBezTo>
                    <a:pt x="3043" y="292"/>
                    <a:pt x="3035" y="285"/>
                    <a:pt x="3027" y="285"/>
                  </a:cubicBezTo>
                  <a:cubicBezTo>
                    <a:pt x="3027" y="285"/>
                    <a:pt x="3019" y="285"/>
                    <a:pt x="3019" y="292"/>
                  </a:cubicBezTo>
                  <a:cubicBezTo>
                    <a:pt x="3011" y="292"/>
                    <a:pt x="3004" y="301"/>
                    <a:pt x="2996" y="301"/>
                  </a:cubicBezTo>
                  <a:cubicBezTo>
                    <a:pt x="2980" y="308"/>
                    <a:pt x="2964" y="316"/>
                    <a:pt x="2964" y="332"/>
                  </a:cubicBezTo>
                  <a:cubicBezTo>
                    <a:pt x="2964" y="340"/>
                    <a:pt x="2956" y="340"/>
                    <a:pt x="2956" y="340"/>
                  </a:cubicBezTo>
                  <a:cubicBezTo>
                    <a:pt x="2948" y="340"/>
                    <a:pt x="2940" y="332"/>
                    <a:pt x="2924" y="324"/>
                  </a:cubicBezTo>
                  <a:cubicBezTo>
                    <a:pt x="2917" y="324"/>
                    <a:pt x="2909" y="316"/>
                    <a:pt x="2901" y="316"/>
                  </a:cubicBezTo>
                  <a:lnTo>
                    <a:pt x="2901" y="316"/>
                  </a:lnTo>
                  <a:cubicBezTo>
                    <a:pt x="2893" y="340"/>
                    <a:pt x="2869" y="364"/>
                    <a:pt x="2846" y="364"/>
                  </a:cubicBezTo>
                  <a:cubicBezTo>
                    <a:pt x="2838" y="364"/>
                    <a:pt x="2830" y="364"/>
                    <a:pt x="2822" y="356"/>
                  </a:cubicBezTo>
                  <a:cubicBezTo>
                    <a:pt x="2790" y="340"/>
                    <a:pt x="2766" y="316"/>
                    <a:pt x="2758" y="292"/>
                  </a:cubicBezTo>
                  <a:lnTo>
                    <a:pt x="2758" y="285"/>
                  </a:lnTo>
                  <a:lnTo>
                    <a:pt x="2758" y="285"/>
                  </a:lnTo>
                  <a:cubicBezTo>
                    <a:pt x="2766" y="285"/>
                    <a:pt x="2766" y="285"/>
                    <a:pt x="2766" y="285"/>
                  </a:cubicBezTo>
                  <a:lnTo>
                    <a:pt x="2766" y="285"/>
                  </a:lnTo>
                  <a:cubicBezTo>
                    <a:pt x="2774" y="292"/>
                    <a:pt x="2782" y="301"/>
                    <a:pt x="2798" y="301"/>
                  </a:cubicBezTo>
                  <a:cubicBezTo>
                    <a:pt x="2806" y="308"/>
                    <a:pt x="2814" y="308"/>
                    <a:pt x="2822" y="308"/>
                  </a:cubicBezTo>
                  <a:cubicBezTo>
                    <a:pt x="2830" y="316"/>
                    <a:pt x="2830" y="316"/>
                    <a:pt x="2846" y="308"/>
                  </a:cubicBezTo>
                  <a:cubicBezTo>
                    <a:pt x="2853" y="308"/>
                    <a:pt x="2861" y="308"/>
                    <a:pt x="2869" y="301"/>
                  </a:cubicBezTo>
                  <a:cubicBezTo>
                    <a:pt x="2885" y="301"/>
                    <a:pt x="2901" y="292"/>
                    <a:pt x="2909" y="277"/>
                  </a:cubicBezTo>
                  <a:cubicBezTo>
                    <a:pt x="2924" y="245"/>
                    <a:pt x="2940" y="237"/>
                    <a:pt x="2972" y="237"/>
                  </a:cubicBezTo>
                  <a:cubicBezTo>
                    <a:pt x="2996" y="229"/>
                    <a:pt x="3011" y="221"/>
                    <a:pt x="3019" y="214"/>
                  </a:cubicBezTo>
                  <a:cubicBezTo>
                    <a:pt x="3019" y="206"/>
                    <a:pt x="3011" y="206"/>
                    <a:pt x="3011" y="198"/>
                  </a:cubicBezTo>
                  <a:cubicBezTo>
                    <a:pt x="2996" y="190"/>
                    <a:pt x="2988" y="174"/>
                    <a:pt x="2988" y="166"/>
                  </a:cubicBezTo>
                  <a:cubicBezTo>
                    <a:pt x="2988" y="158"/>
                    <a:pt x="2996" y="158"/>
                    <a:pt x="3011" y="166"/>
                  </a:cubicBezTo>
                  <a:cubicBezTo>
                    <a:pt x="3019" y="166"/>
                    <a:pt x="3027" y="174"/>
                    <a:pt x="3027" y="174"/>
                  </a:cubicBezTo>
                  <a:cubicBezTo>
                    <a:pt x="3043" y="182"/>
                    <a:pt x="3059" y="190"/>
                    <a:pt x="3067" y="190"/>
                  </a:cubicBezTo>
                  <a:cubicBezTo>
                    <a:pt x="3075" y="190"/>
                    <a:pt x="3075" y="190"/>
                    <a:pt x="3075" y="190"/>
                  </a:cubicBezTo>
                  <a:cubicBezTo>
                    <a:pt x="3083" y="190"/>
                    <a:pt x="3091" y="190"/>
                    <a:pt x="3098" y="198"/>
                  </a:cubicBezTo>
                  <a:cubicBezTo>
                    <a:pt x="3098" y="198"/>
                    <a:pt x="3098" y="198"/>
                    <a:pt x="3106" y="198"/>
                  </a:cubicBezTo>
                  <a:cubicBezTo>
                    <a:pt x="3106" y="206"/>
                    <a:pt x="3114" y="206"/>
                    <a:pt x="3122" y="206"/>
                  </a:cubicBezTo>
                  <a:cubicBezTo>
                    <a:pt x="3122" y="206"/>
                    <a:pt x="3114" y="206"/>
                    <a:pt x="3114" y="198"/>
                  </a:cubicBezTo>
                  <a:cubicBezTo>
                    <a:pt x="3098" y="182"/>
                    <a:pt x="3091" y="166"/>
                    <a:pt x="3083" y="150"/>
                  </a:cubicBezTo>
                  <a:cubicBezTo>
                    <a:pt x="3075" y="134"/>
                    <a:pt x="3075" y="119"/>
                    <a:pt x="3067" y="111"/>
                  </a:cubicBezTo>
                  <a:cubicBezTo>
                    <a:pt x="3059" y="103"/>
                    <a:pt x="3051" y="103"/>
                    <a:pt x="3043" y="95"/>
                  </a:cubicBezTo>
                  <a:cubicBezTo>
                    <a:pt x="3027" y="87"/>
                    <a:pt x="3019" y="79"/>
                    <a:pt x="3011" y="63"/>
                  </a:cubicBezTo>
                  <a:cubicBezTo>
                    <a:pt x="3004" y="39"/>
                    <a:pt x="3004" y="24"/>
                    <a:pt x="3004" y="24"/>
                  </a:cubicBezTo>
                  <a:cubicBezTo>
                    <a:pt x="2719" y="87"/>
                    <a:pt x="1818" y="292"/>
                    <a:pt x="1011" y="403"/>
                  </a:cubicBezTo>
                  <a:cubicBezTo>
                    <a:pt x="1011" y="403"/>
                    <a:pt x="964" y="411"/>
                    <a:pt x="932" y="411"/>
                  </a:cubicBezTo>
                  <a:cubicBezTo>
                    <a:pt x="924" y="411"/>
                    <a:pt x="917" y="411"/>
                    <a:pt x="917" y="411"/>
                  </a:cubicBezTo>
                  <a:cubicBezTo>
                    <a:pt x="909" y="403"/>
                    <a:pt x="901" y="403"/>
                    <a:pt x="893" y="403"/>
                  </a:cubicBezTo>
                  <a:cubicBezTo>
                    <a:pt x="901" y="443"/>
                    <a:pt x="901" y="490"/>
                    <a:pt x="885" y="514"/>
                  </a:cubicBezTo>
                  <a:cubicBezTo>
                    <a:pt x="877" y="538"/>
                    <a:pt x="861" y="545"/>
                    <a:pt x="853" y="545"/>
                  </a:cubicBezTo>
                  <a:cubicBezTo>
                    <a:pt x="845" y="553"/>
                    <a:pt x="837" y="553"/>
                    <a:pt x="830" y="577"/>
                  </a:cubicBezTo>
                  <a:cubicBezTo>
                    <a:pt x="822" y="617"/>
                    <a:pt x="782" y="672"/>
                    <a:pt x="766" y="672"/>
                  </a:cubicBezTo>
                  <a:lnTo>
                    <a:pt x="758" y="672"/>
                  </a:lnTo>
                  <a:cubicBezTo>
                    <a:pt x="758" y="656"/>
                    <a:pt x="735" y="632"/>
                    <a:pt x="711" y="632"/>
                  </a:cubicBezTo>
                  <a:cubicBezTo>
                    <a:pt x="695" y="632"/>
                    <a:pt x="687" y="640"/>
                    <a:pt x="679" y="648"/>
                  </a:cubicBezTo>
                  <a:cubicBezTo>
                    <a:pt x="656" y="672"/>
                    <a:pt x="656" y="688"/>
                    <a:pt x="656" y="712"/>
                  </a:cubicBezTo>
                  <a:cubicBezTo>
                    <a:pt x="648" y="735"/>
                    <a:pt x="648" y="751"/>
                    <a:pt x="616" y="759"/>
                  </a:cubicBezTo>
                  <a:cubicBezTo>
                    <a:pt x="584" y="759"/>
                    <a:pt x="577" y="743"/>
                    <a:pt x="577" y="727"/>
                  </a:cubicBezTo>
                  <a:cubicBezTo>
                    <a:pt x="569" y="719"/>
                    <a:pt x="569" y="719"/>
                    <a:pt x="561" y="719"/>
                  </a:cubicBezTo>
                  <a:lnTo>
                    <a:pt x="553" y="719"/>
                  </a:lnTo>
                  <a:lnTo>
                    <a:pt x="553" y="727"/>
                  </a:lnTo>
                  <a:cubicBezTo>
                    <a:pt x="553" y="735"/>
                    <a:pt x="553" y="751"/>
                    <a:pt x="545" y="759"/>
                  </a:cubicBezTo>
                  <a:cubicBezTo>
                    <a:pt x="537" y="775"/>
                    <a:pt x="521" y="775"/>
                    <a:pt x="505" y="783"/>
                  </a:cubicBezTo>
                  <a:cubicBezTo>
                    <a:pt x="490" y="783"/>
                    <a:pt x="482" y="783"/>
                    <a:pt x="482" y="798"/>
                  </a:cubicBezTo>
                  <a:cubicBezTo>
                    <a:pt x="482" y="838"/>
                    <a:pt x="466" y="870"/>
                    <a:pt x="434" y="870"/>
                  </a:cubicBezTo>
                  <a:cubicBezTo>
                    <a:pt x="403" y="870"/>
                    <a:pt x="355" y="933"/>
                    <a:pt x="316" y="972"/>
                  </a:cubicBezTo>
                  <a:cubicBezTo>
                    <a:pt x="308" y="980"/>
                    <a:pt x="300" y="988"/>
                    <a:pt x="292" y="996"/>
                  </a:cubicBezTo>
                  <a:cubicBezTo>
                    <a:pt x="284" y="1004"/>
                    <a:pt x="276" y="1012"/>
                    <a:pt x="260" y="1012"/>
                  </a:cubicBezTo>
                  <a:cubicBezTo>
                    <a:pt x="260" y="1012"/>
                    <a:pt x="253" y="1004"/>
                    <a:pt x="245" y="1004"/>
                  </a:cubicBezTo>
                  <a:cubicBezTo>
                    <a:pt x="237" y="1004"/>
                    <a:pt x="229" y="1004"/>
                    <a:pt x="221" y="1004"/>
                  </a:cubicBezTo>
                  <a:cubicBezTo>
                    <a:pt x="205" y="1004"/>
                    <a:pt x="189" y="1012"/>
                    <a:pt x="173" y="1020"/>
                  </a:cubicBezTo>
                  <a:cubicBezTo>
                    <a:pt x="142" y="1043"/>
                    <a:pt x="126" y="1051"/>
                    <a:pt x="110" y="1051"/>
                  </a:cubicBezTo>
                  <a:cubicBezTo>
                    <a:pt x="94" y="1051"/>
                    <a:pt x="94" y="1051"/>
                    <a:pt x="94" y="1067"/>
                  </a:cubicBezTo>
                  <a:cubicBezTo>
                    <a:pt x="102" y="1075"/>
                    <a:pt x="102" y="1083"/>
                    <a:pt x="102" y="1083"/>
                  </a:cubicBezTo>
                  <a:cubicBezTo>
                    <a:pt x="110" y="1115"/>
                    <a:pt x="110" y="1138"/>
                    <a:pt x="94" y="1154"/>
                  </a:cubicBezTo>
                  <a:cubicBezTo>
                    <a:pt x="87" y="1162"/>
                    <a:pt x="63" y="1170"/>
                    <a:pt x="47" y="1170"/>
                  </a:cubicBezTo>
                  <a:cubicBezTo>
                    <a:pt x="23" y="1170"/>
                    <a:pt x="7" y="1178"/>
                    <a:pt x="7" y="1186"/>
                  </a:cubicBezTo>
                  <a:cubicBezTo>
                    <a:pt x="7" y="1194"/>
                    <a:pt x="7" y="1209"/>
                    <a:pt x="7" y="1233"/>
                  </a:cubicBezTo>
                  <a:cubicBezTo>
                    <a:pt x="7" y="1249"/>
                    <a:pt x="7" y="1273"/>
                    <a:pt x="7" y="1289"/>
                  </a:cubicBezTo>
                  <a:cubicBezTo>
                    <a:pt x="126" y="1273"/>
                    <a:pt x="126" y="1273"/>
                    <a:pt x="126" y="1273"/>
                  </a:cubicBezTo>
                  <a:cubicBezTo>
                    <a:pt x="308" y="1257"/>
                    <a:pt x="426" y="1241"/>
                    <a:pt x="450" y="1241"/>
                  </a:cubicBezTo>
                  <a:cubicBezTo>
                    <a:pt x="505" y="1241"/>
                    <a:pt x="529" y="1225"/>
                    <a:pt x="553" y="1202"/>
                  </a:cubicBezTo>
                  <a:cubicBezTo>
                    <a:pt x="561" y="1194"/>
                    <a:pt x="569" y="1186"/>
                    <a:pt x="584" y="1178"/>
                  </a:cubicBezTo>
                  <a:cubicBezTo>
                    <a:pt x="632" y="1154"/>
                    <a:pt x="774" y="1083"/>
                    <a:pt x="814" y="1075"/>
                  </a:cubicBezTo>
                  <a:cubicBezTo>
                    <a:pt x="837" y="1067"/>
                    <a:pt x="1130" y="1028"/>
                    <a:pt x="1209" y="1028"/>
                  </a:cubicBezTo>
                  <a:cubicBezTo>
                    <a:pt x="1225" y="1028"/>
                    <a:pt x="1233" y="1028"/>
                    <a:pt x="1233" y="1036"/>
                  </a:cubicBezTo>
                  <a:cubicBezTo>
                    <a:pt x="1233" y="1043"/>
                    <a:pt x="1233" y="1043"/>
                    <a:pt x="1233" y="1051"/>
                  </a:cubicBezTo>
                  <a:lnTo>
                    <a:pt x="1233" y="1059"/>
                  </a:lnTo>
                  <a:cubicBezTo>
                    <a:pt x="1233" y="1059"/>
                    <a:pt x="1241" y="1059"/>
                    <a:pt x="1257" y="1067"/>
                  </a:cubicBezTo>
                  <a:cubicBezTo>
                    <a:pt x="1264" y="1067"/>
                    <a:pt x="1272" y="1067"/>
                    <a:pt x="1280" y="1067"/>
                  </a:cubicBezTo>
                  <a:cubicBezTo>
                    <a:pt x="1288" y="1067"/>
                    <a:pt x="1288" y="1067"/>
                    <a:pt x="1296" y="1067"/>
                  </a:cubicBezTo>
                  <a:cubicBezTo>
                    <a:pt x="1312" y="1067"/>
                    <a:pt x="1320" y="1067"/>
                    <a:pt x="1328" y="1075"/>
                  </a:cubicBezTo>
                  <a:cubicBezTo>
                    <a:pt x="1343" y="1091"/>
                    <a:pt x="1367" y="1154"/>
                    <a:pt x="1367" y="1170"/>
                  </a:cubicBezTo>
                  <a:lnTo>
                    <a:pt x="1810" y="1099"/>
                  </a:lnTo>
                  <a:close/>
                  <a:moveTo>
                    <a:pt x="3083" y="340"/>
                  </a:moveTo>
                  <a:lnTo>
                    <a:pt x="3083" y="340"/>
                  </a:lnTo>
                  <a:cubicBezTo>
                    <a:pt x="3075" y="348"/>
                    <a:pt x="3075" y="348"/>
                    <a:pt x="3075" y="356"/>
                  </a:cubicBezTo>
                  <a:cubicBezTo>
                    <a:pt x="3067" y="364"/>
                    <a:pt x="3059" y="372"/>
                    <a:pt x="3059" y="395"/>
                  </a:cubicBezTo>
                  <a:cubicBezTo>
                    <a:pt x="3051" y="411"/>
                    <a:pt x="3059" y="419"/>
                    <a:pt x="3059" y="427"/>
                  </a:cubicBezTo>
                  <a:lnTo>
                    <a:pt x="3059" y="427"/>
                  </a:lnTo>
                  <a:cubicBezTo>
                    <a:pt x="3067" y="427"/>
                    <a:pt x="3083" y="411"/>
                    <a:pt x="3083" y="411"/>
                  </a:cubicBezTo>
                  <a:cubicBezTo>
                    <a:pt x="3106" y="395"/>
                    <a:pt x="3091" y="364"/>
                    <a:pt x="3083" y="340"/>
                  </a:cubicBezTo>
                  <a:close/>
                  <a:moveTo>
                    <a:pt x="3027" y="16"/>
                  </a:moveTo>
                  <a:lnTo>
                    <a:pt x="3027" y="16"/>
                  </a:lnTo>
                  <a:lnTo>
                    <a:pt x="3027" y="16"/>
                  </a:lnTo>
                  <a:cubicBezTo>
                    <a:pt x="3035" y="24"/>
                    <a:pt x="3035" y="24"/>
                    <a:pt x="3043" y="24"/>
                  </a:cubicBezTo>
                  <a:cubicBezTo>
                    <a:pt x="3059" y="32"/>
                    <a:pt x="3067" y="39"/>
                    <a:pt x="3075" y="71"/>
                  </a:cubicBezTo>
                  <a:cubicBezTo>
                    <a:pt x="3083" y="95"/>
                    <a:pt x="3098" y="111"/>
                    <a:pt x="3106" y="119"/>
                  </a:cubicBezTo>
                  <a:cubicBezTo>
                    <a:pt x="3114" y="126"/>
                    <a:pt x="3122" y="134"/>
                    <a:pt x="3122" y="142"/>
                  </a:cubicBezTo>
                  <a:cubicBezTo>
                    <a:pt x="3138" y="166"/>
                    <a:pt x="3146" y="182"/>
                    <a:pt x="3170" y="221"/>
                  </a:cubicBezTo>
                  <a:cubicBezTo>
                    <a:pt x="3193" y="261"/>
                    <a:pt x="3209" y="292"/>
                    <a:pt x="3225" y="308"/>
                  </a:cubicBezTo>
                  <a:cubicBezTo>
                    <a:pt x="3233" y="316"/>
                    <a:pt x="3249" y="316"/>
                    <a:pt x="3249" y="324"/>
                  </a:cubicBezTo>
                  <a:cubicBezTo>
                    <a:pt x="3249" y="316"/>
                    <a:pt x="3249" y="316"/>
                    <a:pt x="3249" y="316"/>
                  </a:cubicBezTo>
                  <a:cubicBezTo>
                    <a:pt x="3225" y="285"/>
                    <a:pt x="3209" y="269"/>
                    <a:pt x="3186" y="237"/>
                  </a:cubicBezTo>
                  <a:cubicBezTo>
                    <a:pt x="3177" y="221"/>
                    <a:pt x="3170" y="206"/>
                    <a:pt x="3162" y="182"/>
                  </a:cubicBezTo>
                  <a:cubicBezTo>
                    <a:pt x="3146" y="158"/>
                    <a:pt x="3130" y="134"/>
                    <a:pt x="3122" y="126"/>
                  </a:cubicBezTo>
                  <a:cubicBezTo>
                    <a:pt x="3114" y="111"/>
                    <a:pt x="3106" y="103"/>
                    <a:pt x="3098" y="87"/>
                  </a:cubicBezTo>
                  <a:cubicBezTo>
                    <a:pt x="3098" y="71"/>
                    <a:pt x="3091" y="48"/>
                    <a:pt x="3075" y="32"/>
                  </a:cubicBezTo>
                  <a:cubicBezTo>
                    <a:pt x="3067" y="16"/>
                    <a:pt x="3067" y="16"/>
                    <a:pt x="3059" y="8"/>
                  </a:cubicBezTo>
                  <a:cubicBezTo>
                    <a:pt x="3051" y="8"/>
                    <a:pt x="3043" y="16"/>
                    <a:pt x="3027" y="16"/>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093" name="Freeform 639"/>
            <p:cNvSpPr>
              <a:spLocks noChangeArrowheads="1"/>
            </p:cNvSpPr>
            <p:nvPr/>
          </p:nvSpPr>
          <p:spPr bwMode="auto">
            <a:xfrm>
              <a:off x="19183223" y="5201203"/>
              <a:ext cx="786244" cy="1043688"/>
            </a:xfrm>
            <a:custGeom>
              <a:avLst/>
              <a:gdLst>
                <a:gd name="T0" fmla="*/ 751 w 1495"/>
                <a:gd name="T1" fmla="*/ 1929 h 1985"/>
                <a:gd name="T2" fmla="*/ 1218 w 1495"/>
                <a:gd name="T3" fmla="*/ 1826 h 1985"/>
                <a:gd name="T4" fmla="*/ 1321 w 1495"/>
                <a:gd name="T5" fmla="*/ 1684 h 1985"/>
                <a:gd name="T6" fmla="*/ 1376 w 1495"/>
                <a:gd name="T7" fmla="*/ 1510 h 1985"/>
                <a:gd name="T8" fmla="*/ 1360 w 1495"/>
                <a:gd name="T9" fmla="*/ 1423 h 1985"/>
                <a:gd name="T10" fmla="*/ 1486 w 1495"/>
                <a:gd name="T11" fmla="*/ 1399 h 1985"/>
                <a:gd name="T12" fmla="*/ 1494 w 1495"/>
                <a:gd name="T13" fmla="*/ 1194 h 1985"/>
                <a:gd name="T14" fmla="*/ 1455 w 1495"/>
                <a:gd name="T15" fmla="*/ 1115 h 1985"/>
                <a:gd name="T16" fmla="*/ 1344 w 1495"/>
                <a:gd name="T17" fmla="*/ 807 h 1985"/>
                <a:gd name="T18" fmla="*/ 1123 w 1495"/>
                <a:gd name="T19" fmla="*/ 807 h 1985"/>
                <a:gd name="T20" fmla="*/ 1099 w 1495"/>
                <a:gd name="T21" fmla="*/ 854 h 1985"/>
                <a:gd name="T22" fmla="*/ 1020 w 1495"/>
                <a:gd name="T23" fmla="*/ 965 h 1985"/>
                <a:gd name="T24" fmla="*/ 933 w 1495"/>
                <a:gd name="T25" fmla="*/ 822 h 1985"/>
                <a:gd name="T26" fmla="*/ 1020 w 1495"/>
                <a:gd name="T27" fmla="*/ 704 h 1985"/>
                <a:gd name="T28" fmla="*/ 1083 w 1495"/>
                <a:gd name="T29" fmla="*/ 609 h 1985"/>
                <a:gd name="T30" fmla="*/ 1075 w 1495"/>
                <a:gd name="T31" fmla="*/ 435 h 1985"/>
                <a:gd name="T32" fmla="*/ 1004 w 1495"/>
                <a:gd name="T33" fmla="*/ 293 h 1985"/>
                <a:gd name="T34" fmla="*/ 996 w 1495"/>
                <a:gd name="T35" fmla="*/ 214 h 1985"/>
                <a:gd name="T36" fmla="*/ 767 w 1495"/>
                <a:gd name="T37" fmla="*/ 103 h 1985"/>
                <a:gd name="T38" fmla="*/ 649 w 1495"/>
                <a:gd name="T39" fmla="*/ 56 h 1985"/>
                <a:gd name="T40" fmla="*/ 506 w 1495"/>
                <a:gd name="T41" fmla="*/ 16 h 1985"/>
                <a:gd name="T42" fmla="*/ 419 w 1495"/>
                <a:gd name="T43" fmla="*/ 143 h 1985"/>
                <a:gd name="T44" fmla="*/ 427 w 1495"/>
                <a:gd name="T45" fmla="*/ 214 h 1985"/>
                <a:gd name="T46" fmla="*/ 340 w 1495"/>
                <a:gd name="T47" fmla="*/ 277 h 1985"/>
                <a:gd name="T48" fmla="*/ 332 w 1495"/>
                <a:gd name="T49" fmla="*/ 482 h 1985"/>
                <a:gd name="T50" fmla="*/ 309 w 1495"/>
                <a:gd name="T51" fmla="*/ 451 h 1985"/>
                <a:gd name="T52" fmla="*/ 285 w 1495"/>
                <a:gd name="T53" fmla="*/ 403 h 1985"/>
                <a:gd name="T54" fmla="*/ 261 w 1495"/>
                <a:gd name="T55" fmla="*/ 324 h 1985"/>
                <a:gd name="T56" fmla="*/ 190 w 1495"/>
                <a:gd name="T57" fmla="*/ 451 h 1985"/>
                <a:gd name="T58" fmla="*/ 119 w 1495"/>
                <a:gd name="T59" fmla="*/ 538 h 1985"/>
                <a:gd name="T60" fmla="*/ 103 w 1495"/>
                <a:gd name="T61" fmla="*/ 648 h 1985"/>
                <a:gd name="T62" fmla="*/ 48 w 1495"/>
                <a:gd name="T63" fmla="*/ 838 h 1985"/>
                <a:gd name="T64" fmla="*/ 56 w 1495"/>
                <a:gd name="T65" fmla="*/ 973 h 1985"/>
                <a:gd name="T66" fmla="*/ 63 w 1495"/>
                <a:gd name="T67" fmla="*/ 1154 h 1985"/>
                <a:gd name="T68" fmla="*/ 182 w 1495"/>
                <a:gd name="T69" fmla="*/ 1660 h 1985"/>
                <a:gd name="T70" fmla="*/ 48 w 1495"/>
                <a:gd name="T71" fmla="*/ 1977 h 1985"/>
                <a:gd name="T72" fmla="*/ 712 w 1495"/>
                <a:gd name="T73" fmla="*/ 1905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5" h="1985">
                  <a:moveTo>
                    <a:pt x="751" y="1929"/>
                  </a:moveTo>
                  <a:lnTo>
                    <a:pt x="751" y="1929"/>
                  </a:lnTo>
                  <a:cubicBezTo>
                    <a:pt x="767" y="1953"/>
                    <a:pt x="1083" y="1874"/>
                    <a:pt x="1210" y="1834"/>
                  </a:cubicBezTo>
                  <a:cubicBezTo>
                    <a:pt x="1210" y="1834"/>
                    <a:pt x="1210" y="1826"/>
                    <a:pt x="1218" y="1826"/>
                  </a:cubicBezTo>
                  <a:cubicBezTo>
                    <a:pt x="1241" y="1787"/>
                    <a:pt x="1249" y="1747"/>
                    <a:pt x="1273" y="1739"/>
                  </a:cubicBezTo>
                  <a:cubicBezTo>
                    <a:pt x="1289" y="1724"/>
                    <a:pt x="1297" y="1692"/>
                    <a:pt x="1321" y="1684"/>
                  </a:cubicBezTo>
                  <a:cubicBezTo>
                    <a:pt x="1313" y="1660"/>
                    <a:pt x="1305" y="1629"/>
                    <a:pt x="1297" y="1613"/>
                  </a:cubicBezTo>
                  <a:cubicBezTo>
                    <a:pt x="1289" y="1597"/>
                    <a:pt x="1328" y="1557"/>
                    <a:pt x="1376" y="1510"/>
                  </a:cubicBezTo>
                  <a:cubicBezTo>
                    <a:pt x="1376" y="1510"/>
                    <a:pt x="1376" y="1502"/>
                    <a:pt x="1368" y="1486"/>
                  </a:cubicBezTo>
                  <a:cubicBezTo>
                    <a:pt x="1360" y="1455"/>
                    <a:pt x="1344" y="1455"/>
                    <a:pt x="1360" y="1423"/>
                  </a:cubicBezTo>
                  <a:cubicBezTo>
                    <a:pt x="1376" y="1399"/>
                    <a:pt x="1360" y="1368"/>
                    <a:pt x="1399" y="1376"/>
                  </a:cubicBezTo>
                  <a:cubicBezTo>
                    <a:pt x="1439" y="1384"/>
                    <a:pt x="1479" y="1391"/>
                    <a:pt x="1486" y="1399"/>
                  </a:cubicBezTo>
                  <a:cubicBezTo>
                    <a:pt x="1486" y="1391"/>
                    <a:pt x="1479" y="1384"/>
                    <a:pt x="1479" y="1384"/>
                  </a:cubicBezTo>
                  <a:cubicBezTo>
                    <a:pt x="1479" y="1344"/>
                    <a:pt x="1486" y="1273"/>
                    <a:pt x="1494" y="1194"/>
                  </a:cubicBezTo>
                  <a:cubicBezTo>
                    <a:pt x="1494" y="1202"/>
                    <a:pt x="1494" y="1202"/>
                    <a:pt x="1486" y="1178"/>
                  </a:cubicBezTo>
                  <a:cubicBezTo>
                    <a:pt x="1479" y="1146"/>
                    <a:pt x="1471" y="1162"/>
                    <a:pt x="1455" y="1115"/>
                  </a:cubicBezTo>
                  <a:cubicBezTo>
                    <a:pt x="1439" y="1067"/>
                    <a:pt x="1408" y="980"/>
                    <a:pt x="1392" y="941"/>
                  </a:cubicBezTo>
                  <a:cubicBezTo>
                    <a:pt x="1376" y="909"/>
                    <a:pt x="1352" y="846"/>
                    <a:pt x="1344" y="807"/>
                  </a:cubicBezTo>
                  <a:cubicBezTo>
                    <a:pt x="1336" y="775"/>
                    <a:pt x="1265" y="735"/>
                    <a:pt x="1234" y="735"/>
                  </a:cubicBezTo>
                  <a:cubicBezTo>
                    <a:pt x="1202" y="743"/>
                    <a:pt x="1139" y="783"/>
                    <a:pt x="1123" y="807"/>
                  </a:cubicBezTo>
                  <a:cubicBezTo>
                    <a:pt x="1123" y="807"/>
                    <a:pt x="1115" y="822"/>
                    <a:pt x="1107" y="814"/>
                  </a:cubicBezTo>
                  <a:cubicBezTo>
                    <a:pt x="1099" y="807"/>
                    <a:pt x="1099" y="830"/>
                    <a:pt x="1099" y="854"/>
                  </a:cubicBezTo>
                  <a:cubicBezTo>
                    <a:pt x="1099" y="878"/>
                    <a:pt x="1083" y="885"/>
                    <a:pt x="1068" y="909"/>
                  </a:cubicBezTo>
                  <a:cubicBezTo>
                    <a:pt x="1052" y="933"/>
                    <a:pt x="1028" y="957"/>
                    <a:pt x="1020" y="965"/>
                  </a:cubicBezTo>
                  <a:cubicBezTo>
                    <a:pt x="1020" y="980"/>
                    <a:pt x="965" y="980"/>
                    <a:pt x="941" y="949"/>
                  </a:cubicBezTo>
                  <a:cubicBezTo>
                    <a:pt x="909" y="917"/>
                    <a:pt x="909" y="846"/>
                    <a:pt x="933" y="822"/>
                  </a:cubicBezTo>
                  <a:cubicBezTo>
                    <a:pt x="957" y="807"/>
                    <a:pt x="981" y="830"/>
                    <a:pt x="996" y="791"/>
                  </a:cubicBezTo>
                  <a:cubicBezTo>
                    <a:pt x="1012" y="751"/>
                    <a:pt x="1020" y="727"/>
                    <a:pt x="1020" y="704"/>
                  </a:cubicBezTo>
                  <a:cubicBezTo>
                    <a:pt x="1020" y="688"/>
                    <a:pt x="1020" y="656"/>
                    <a:pt x="1044" y="648"/>
                  </a:cubicBezTo>
                  <a:cubicBezTo>
                    <a:pt x="1068" y="640"/>
                    <a:pt x="1075" y="648"/>
                    <a:pt x="1083" y="609"/>
                  </a:cubicBezTo>
                  <a:cubicBezTo>
                    <a:pt x="1091" y="577"/>
                    <a:pt x="1091" y="554"/>
                    <a:pt x="1075" y="522"/>
                  </a:cubicBezTo>
                  <a:cubicBezTo>
                    <a:pt x="1060" y="490"/>
                    <a:pt x="1075" y="474"/>
                    <a:pt x="1075" y="435"/>
                  </a:cubicBezTo>
                  <a:cubicBezTo>
                    <a:pt x="1075" y="403"/>
                    <a:pt x="1044" y="356"/>
                    <a:pt x="1028" y="340"/>
                  </a:cubicBezTo>
                  <a:cubicBezTo>
                    <a:pt x="1012" y="332"/>
                    <a:pt x="988" y="308"/>
                    <a:pt x="1004" y="293"/>
                  </a:cubicBezTo>
                  <a:cubicBezTo>
                    <a:pt x="1028" y="277"/>
                    <a:pt x="1052" y="253"/>
                    <a:pt x="1036" y="237"/>
                  </a:cubicBezTo>
                  <a:cubicBezTo>
                    <a:pt x="1028" y="229"/>
                    <a:pt x="1004" y="229"/>
                    <a:pt x="996" y="214"/>
                  </a:cubicBezTo>
                  <a:cubicBezTo>
                    <a:pt x="988" y="190"/>
                    <a:pt x="981" y="166"/>
                    <a:pt x="949" y="158"/>
                  </a:cubicBezTo>
                  <a:cubicBezTo>
                    <a:pt x="917" y="150"/>
                    <a:pt x="783" y="103"/>
                    <a:pt x="767" y="103"/>
                  </a:cubicBezTo>
                  <a:cubicBezTo>
                    <a:pt x="751" y="103"/>
                    <a:pt x="743" y="111"/>
                    <a:pt x="735" y="79"/>
                  </a:cubicBezTo>
                  <a:cubicBezTo>
                    <a:pt x="720" y="56"/>
                    <a:pt x="672" y="47"/>
                    <a:pt x="649" y="56"/>
                  </a:cubicBezTo>
                  <a:cubicBezTo>
                    <a:pt x="625" y="56"/>
                    <a:pt x="601" y="47"/>
                    <a:pt x="593" y="32"/>
                  </a:cubicBezTo>
                  <a:cubicBezTo>
                    <a:pt x="577" y="24"/>
                    <a:pt x="530" y="0"/>
                    <a:pt x="506" y="16"/>
                  </a:cubicBezTo>
                  <a:cubicBezTo>
                    <a:pt x="475" y="32"/>
                    <a:pt x="459" y="71"/>
                    <a:pt x="443" y="79"/>
                  </a:cubicBezTo>
                  <a:cubicBezTo>
                    <a:pt x="435" y="87"/>
                    <a:pt x="403" y="111"/>
                    <a:pt x="419" y="143"/>
                  </a:cubicBezTo>
                  <a:cubicBezTo>
                    <a:pt x="435" y="174"/>
                    <a:pt x="459" y="166"/>
                    <a:pt x="459" y="190"/>
                  </a:cubicBezTo>
                  <a:cubicBezTo>
                    <a:pt x="459" y="206"/>
                    <a:pt x="459" y="214"/>
                    <a:pt x="427" y="214"/>
                  </a:cubicBezTo>
                  <a:cubicBezTo>
                    <a:pt x="403" y="214"/>
                    <a:pt x="380" y="221"/>
                    <a:pt x="372" y="237"/>
                  </a:cubicBezTo>
                  <a:cubicBezTo>
                    <a:pt x="356" y="253"/>
                    <a:pt x="348" y="229"/>
                    <a:pt x="340" y="277"/>
                  </a:cubicBezTo>
                  <a:cubicBezTo>
                    <a:pt x="340" y="316"/>
                    <a:pt x="348" y="364"/>
                    <a:pt x="348" y="403"/>
                  </a:cubicBezTo>
                  <a:cubicBezTo>
                    <a:pt x="356" y="435"/>
                    <a:pt x="348" y="490"/>
                    <a:pt x="332" y="482"/>
                  </a:cubicBezTo>
                  <a:cubicBezTo>
                    <a:pt x="316" y="467"/>
                    <a:pt x="324" y="419"/>
                    <a:pt x="316" y="411"/>
                  </a:cubicBezTo>
                  <a:cubicBezTo>
                    <a:pt x="301" y="411"/>
                    <a:pt x="309" y="435"/>
                    <a:pt x="309" y="451"/>
                  </a:cubicBezTo>
                  <a:cubicBezTo>
                    <a:pt x="309" y="467"/>
                    <a:pt x="316" y="514"/>
                    <a:pt x="301" y="482"/>
                  </a:cubicBezTo>
                  <a:cubicBezTo>
                    <a:pt x="285" y="458"/>
                    <a:pt x="285" y="435"/>
                    <a:pt x="285" y="403"/>
                  </a:cubicBezTo>
                  <a:cubicBezTo>
                    <a:pt x="293" y="372"/>
                    <a:pt x="293" y="324"/>
                    <a:pt x="285" y="316"/>
                  </a:cubicBezTo>
                  <a:cubicBezTo>
                    <a:pt x="277" y="308"/>
                    <a:pt x="261" y="308"/>
                    <a:pt x="261" y="324"/>
                  </a:cubicBezTo>
                  <a:cubicBezTo>
                    <a:pt x="261" y="340"/>
                    <a:pt x="238" y="387"/>
                    <a:pt x="222" y="403"/>
                  </a:cubicBezTo>
                  <a:cubicBezTo>
                    <a:pt x="206" y="419"/>
                    <a:pt x="238" y="458"/>
                    <a:pt x="190" y="451"/>
                  </a:cubicBezTo>
                  <a:cubicBezTo>
                    <a:pt x="151" y="435"/>
                    <a:pt x="158" y="435"/>
                    <a:pt x="151" y="467"/>
                  </a:cubicBezTo>
                  <a:cubicBezTo>
                    <a:pt x="143" y="498"/>
                    <a:pt x="135" y="538"/>
                    <a:pt x="119" y="538"/>
                  </a:cubicBezTo>
                  <a:cubicBezTo>
                    <a:pt x="111" y="538"/>
                    <a:pt x="71" y="554"/>
                    <a:pt x="79" y="585"/>
                  </a:cubicBezTo>
                  <a:cubicBezTo>
                    <a:pt x="95" y="609"/>
                    <a:pt x="111" y="625"/>
                    <a:pt x="103" y="648"/>
                  </a:cubicBezTo>
                  <a:cubicBezTo>
                    <a:pt x="95" y="664"/>
                    <a:pt x="119" y="743"/>
                    <a:pt x="103" y="767"/>
                  </a:cubicBezTo>
                  <a:cubicBezTo>
                    <a:pt x="87" y="783"/>
                    <a:pt x="63" y="822"/>
                    <a:pt x="48" y="838"/>
                  </a:cubicBezTo>
                  <a:cubicBezTo>
                    <a:pt x="32" y="862"/>
                    <a:pt x="0" y="885"/>
                    <a:pt x="24" y="901"/>
                  </a:cubicBezTo>
                  <a:cubicBezTo>
                    <a:pt x="48" y="925"/>
                    <a:pt x="63" y="941"/>
                    <a:pt x="56" y="973"/>
                  </a:cubicBezTo>
                  <a:cubicBezTo>
                    <a:pt x="56" y="1004"/>
                    <a:pt x="71" y="1036"/>
                    <a:pt x="56" y="1051"/>
                  </a:cubicBezTo>
                  <a:cubicBezTo>
                    <a:pt x="40" y="1067"/>
                    <a:pt x="48" y="1131"/>
                    <a:pt x="63" y="1154"/>
                  </a:cubicBezTo>
                  <a:cubicBezTo>
                    <a:pt x="79" y="1170"/>
                    <a:pt x="95" y="1194"/>
                    <a:pt x="119" y="1233"/>
                  </a:cubicBezTo>
                  <a:cubicBezTo>
                    <a:pt x="143" y="1273"/>
                    <a:pt x="238" y="1510"/>
                    <a:pt x="182" y="1660"/>
                  </a:cubicBezTo>
                  <a:cubicBezTo>
                    <a:pt x="127" y="1803"/>
                    <a:pt x="135" y="1834"/>
                    <a:pt x="127" y="1858"/>
                  </a:cubicBezTo>
                  <a:cubicBezTo>
                    <a:pt x="119" y="1874"/>
                    <a:pt x="79" y="1945"/>
                    <a:pt x="48" y="1977"/>
                  </a:cubicBezTo>
                  <a:lnTo>
                    <a:pt x="40" y="1984"/>
                  </a:lnTo>
                  <a:cubicBezTo>
                    <a:pt x="712" y="1905"/>
                    <a:pt x="712" y="1905"/>
                    <a:pt x="712" y="1905"/>
                  </a:cubicBezTo>
                  <a:cubicBezTo>
                    <a:pt x="712" y="1905"/>
                    <a:pt x="728" y="1897"/>
                    <a:pt x="751" y="1929"/>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094" name="Freeform 640"/>
            <p:cNvSpPr>
              <a:spLocks noChangeArrowheads="1"/>
            </p:cNvSpPr>
            <p:nvPr/>
          </p:nvSpPr>
          <p:spPr bwMode="auto">
            <a:xfrm>
              <a:off x="19183223" y="5205841"/>
              <a:ext cx="786244" cy="1039050"/>
            </a:xfrm>
            <a:custGeom>
              <a:avLst/>
              <a:gdLst>
                <a:gd name="T0" fmla="*/ 119 w 1495"/>
                <a:gd name="T1" fmla="*/ 1858 h 1977"/>
                <a:gd name="T2" fmla="*/ 71 w 1495"/>
                <a:gd name="T3" fmla="*/ 1162 h 1977"/>
                <a:gd name="T4" fmla="*/ 24 w 1495"/>
                <a:gd name="T5" fmla="*/ 901 h 1977"/>
                <a:gd name="T6" fmla="*/ 103 w 1495"/>
                <a:gd name="T7" fmla="*/ 751 h 1977"/>
                <a:gd name="T8" fmla="*/ 79 w 1495"/>
                <a:gd name="T9" fmla="*/ 553 h 1977"/>
                <a:gd name="T10" fmla="*/ 158 w 1495"/>
                <a:gd name="T11" fmla="*/ 427 h 1977"/>
                <a:gd name="T12" fmla="*/ 222 w 1495"/>
                <a:gd name="T13" fmla="*/ 395 h 1977"/>
                <a:gd name="T14" fmla="*/ 301 w 1495"/>
                <a:gd name="T15" fmla="*/ 474 h 1977"/>
                <a:gd name="T16" fmla="*/ 309 w 1495"/>
                <a:gd name="T17" fmla="*/ 403 h 1977"/>
                <a:gd name="T18" fmla="*/ 340 w 1495"/>
                <a:gd name="T19" fmla="*/ 466 h 1977"/>
                <a:gd name="T20" fmla="*/ 364 w 1495"/>
                <a:gd name="T21" fmla="*/ 221 h 1977"/>
                <a:gd name="T22" fmla="*/ 411 w 1495"/>
                <a:gd name="T23" fmla="*/ 135 h 1977"/>
                <a:gd name="T24" fmla="*/ 530 w 1495"/>
                <a:gd name="T25" fmla="*/ 0 h 1977"/>
                <a:gd name="T26" fmla="*/ 735 w 1495"/>
                <a:gd name="T27" fmla="*/ 71 h 1977"/>
                <a:gd name="T28" fmla="*/ 878 w 1495"/>
                <a:gd name="T29" fmla="*/ 119 h 1977"/>
                <a:gd name="T30" fmla="*/ 1044 w 1495"/>
                <a:gd name="T31" fmla="*/ 237 h 1977"/>
                <a:gd name="T32" fmla="*/ 1075 w 1495"/>
                <a:gd name="T33" fmla="*/ 427 h 1977"/>
                <a:gd name="T34" fmla="*/ 1044 w 1495"/>
                <a:gd name="T35" fmla="*/ 648 h 1977"/>
                <a:gd name="T36" fmla="*/ 917 w 1495"/>
                <a:gd name="T37" fmla="*/ 854 h 1977"/>
                <a:gd name="T38" fmla="*/ 1068 w 1495"/>
                <a:gd name="T39" fmla="*/ 901 h 1977"/>
                <a:gd name="T40" fmla="*/ 1123 w 1495"/>
                <a:gd name="T41" fmla="*/ 799 h 1977"/>
                <a:gd name="T42" fmla="*/ 1455 w 1495"/>
                <a:gd name="T43" fmla="*/ 1107 h 1977"/>
                <a:gd name="T44" fmla="*/ 1494 w 1495"/>
                <a:gd name="T45" fmla="*/ 1186 h 1977"/>
                <a:gd name="T46" fmla="*/ 1423 w 1495"/>
                <a:gd name="T47" fmla="*/ 1376 h 1977"/>
                <a:gd name="T48" fmla="*/ 1368 w 1495"/>
                <a:gd name="T49" fmla="*/ 1455 h 1977"/>
                <a:gd name="T50" fmla="*/ 1305 w 1495"/>
                <a:gd name="T51" fmla="*/ 1605 h 1977"/>
                <a:gd name="T52" fmla="*/ 1297 w 1495"/>
                <a:gd name="T53" fmla="*/ 1707 h 1977"/>
                <a:gd name="T54" fmla="*/ 1210 w 1495"/>
                <a:gd name="T55" fmla="*/ 1834 h 1977"/>
                <a:gd name="T56" fmla="*/ 24 w 1495"/>
                <a:gd name="T57" fmla="*/ 1976 h 1977"/>
                <a:gd name="T58" fmla="*/ 143 w 1495"/>
                <a:gd name="T59" fmla="*/ 490 h 1977"/>
                <a:gd name="T60" fmla="*/ 103 w 1495"/>
                <a:gd name="T61" fmla="*/ 640 h 1977"/>
                <a:gd name="T62" fmla="*/ 40 w 1495"/>
                <a:gd name="T63" fmla="*/ 846 h 1977"/>
                <a:gd name="T64" fmla="*/ 56 w 1495"/>
                <a:gd name="T65" fmla="*/ 1043 h 1977"/>
                <a:gd name="T66" fmla="*/ 135 w 1495"/>
                <a:gd name="T67" fmla="*/ 1818 h 1977"/>
                <a:gd name="T68" fmla="*/ 712 w 1495"/>
                <a:gd name="T69" fmla="*/ 1889 h 1977"/>
                <a:gd name="T70" fmla="*/ 1210 w 1495"/>
                <a:gd name="T71" fmla="*/ 1810 h 1977"/>
                <a:gd name="T72" fmla="*/ 1305 w 1495"/>
                <a:gd name="T73" fmla="*/ 1636 h 1977"/>
                <a:gd name="T74" fmla="*/ 1360 w 1495"/>
                <a:gd name="T75" fmla="*/ 1415 h 1977"/>
                <a:gd name="T76" fmla="*/ 1479 w 1495"/>
                <a:gd name="T77" fmla="*/ 1383 h 1977"/>
                <a:gd name="T78" fmla="*/ 1486 w 1495"/>
                <a:gd name="T79" fmla="*/ 1186 h 1977"/>
                <a:gd name="T80" fmla="*/ 1392 w 1495"/>
                <a:gd name="T81" fmla="*/ 941 h 1977"/>
                <a:gd name="T82" fmla="*/ 1107 w 1495"/>
                <a:gd name="T83" fmla="*/ 806 h 1977"/>
                <a:gd name="T84" fmla="*/ 1044 w 1495"/>
                <a:gd name="T85" fmla="*/ 933 h 1977"/>
                <a:gd name="T86" fmla="*/ 933 w 1495"/>
                <a:gd name="T87" fmla="*/ 814 h 1977"/>
                <a:gd name="T88" fmla="*/ 1060 w 1495"/>
                <a:gd name="T89" fmla="*/ 632 h 1977"/>
                <a:gd name="T90" fmla="*/ 1028 w 1495"/>
                <a:gd name="T91" fmla="*/ 340 h 1977"/>
                <a:gd name="T92" fmla="*/ 1036 w 1495"/>
                <a:gd name="T93" fmla="*/ 237 h 1977"/>
                <a:gd name="T94" fmla="*/ 767 w 1495"/>
                <a:gd name="T95" fmla="*/ 95 h 1977"/>
                <a:gd name="T96" fmla="*/ 649 w 1495"/>
                <a:gd name="T97" fmla="*/ 48 h 1977"/>
                <a:gd name="T98" fmla="*/ 467 w 1495"/>
                <a:gd name="T99" fmla="*/ 55 h 1977"/>
                <a:gd name="T100" fmla="*/ 459 w 1495"/>
                <a:gd name="T101" fmla="*/ 182 h 1977"/>
                <a:gd name="T102" fmla="*/ 348 w 1495"/>
                <a:gd name="T103" fmla="*/ 269 h 1977"/>
                <a:gd name="T104" fmla="*/ 316 w 1495"/>
                <a:gd name="T105" fmla="*/ 435 h 1977"/>
                <a:gd name="T106" fmla="*/ 309 w 1495"/>
                <a:gd name="T107" fmla="*/ 450 h 1977"/>
                <a:gd name="T108" fmla="*/ 285 w 1495"/>
                <a:gd name="T109" fmla="*/ 308 h 1977"/>
                <a:gd name="T110" fmla="*/ 206 w 1495"/>
                <a:gd name="T111" fmla="*/ 443 h 1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95" h="1977">
                  <a:moveTo>
                    <a:pt x="24" y="1976"/>
                  </a:moveTo>
                  <a:lnTo>
                    <a:pt x="24" y="1976"/>
                  </a:lnTo>
                  <a:cubicBezTo>
                    <a:pt x="40" y="1976"/>
                    <a:pt x="40" y="1976"/>
                    <a:pt x="40" y="1976"/>
                  </a:cubicBezTo>
                  <a:cubicBezTo>
                    <a:pt x="40" y="1969"/>
                    <a:pt x="40" y="1969"/>
                    <a:pt x="48" y="1969"/>
                  </a:cubicBezTo>
                  <a:cubicBezTo>
                    <a:pt x="71" y="1937"/>
                    <a:pt x="103" y="1889"/>
                    <a:pt x="119" y="1858"/>
                  </a:cubicBezTo>
                  <a:cubicBezTo>
                    <a:pt x="119" y="1858"/>
                    <a:pt x="119" y="1850"/>
                    <a:pt x="127" y="1850"/>
                  </a:cubicBezTo>
                  <a:cubicBezTo>
                    <a:pt x="127" y="1842"/>
                    <a:pt x="127" y="1834"/>
                    <a:pt x="135" y="1818"/>
                  </a:cubicBezTo>
                  <a:cubicBezTo>
                    <a:pt x="135" y="1787"/>
                    <a:pt x="143" y="1739"/>
                    <a:pt x="182" y="1644"/>
                  </a:cubicBezTo>
                  <a:cubicBezTo>
                    <a:pt x="229" y="1510"/>
                    <a:pt x="143" y="1273"/>
                    <a:pt x="119" y="1225"/>
                  </a:cubicBezTo>
                  <a:cubicBezTo>
                    <a:pt x="103" y="1202"/>
                    <a:pt x="87" y="1178"/>
                    <a:pt x="71" y="1162"/>
                  </a:cubicBezTo>
                  <a:cubicBezTo>
                    <a:pt x="71" y="1154"/>
                    <a:pt x="63" y="1154"/>
                    <a:pt x="63" y="1146"/>
                  </a:cubicBezTo>
                  <a:cubicBezTo>
                    <a:pt x="48" y="1123"/>
                    <a:pt x="32" y="1059"/>
                    <a:pt x="56" y="1043"/>
                  </a:cubicBezTo>
                  <a:cubicBezTo>
                    <a:pt x="63" y="1036"/>
                    <a:pt x="56" y="1020"/>
                    <a:pt x="56" y="1004"/>
                  </a:cubicBezTo>
                  <a:cubicBezTo>
                    <a:pt x="56" y="988"/>
                    <a:pt x="56" y="980"/>
                    <a:pt x="56" y="965"/>
                  </a:cubicBezTo>
                  <a:cubicBezTo>
                    <a:pt x="56" y="933"/>
                    <a:pt x="48" y="925"/>
                    <a:pt x="24" y="901"/>
                  </a:cubicBezTo>
                  <a:lnTo>
                    <a:pt x="24" y="901"/>
                  </a:lnTo>
                  <a:cubicBezTo>
                    <a:pt x="0" y="877"/>
                    <a:pt x="24" y="862"/>
                    <a:pt x="32" y="846"/>
                  </a:cubicBezTo>
                  <a:cubicBezTo>
                    <a:pt x="40" y="838"/>
                    <a:pt x="48" y="838"/>
                    <a:pt x="48" y="830"/>
                  </a:cubicBezTo>
                  <a:cubicBezTo>
                    <a:pt x="56" y="822"/>
                    <a:pt x="63" y="814"/>
                    <a:pt x="71" y="799"/>
                  </a:cubicBezTo>
                  <a:cubicBezTo>
                    <a:pt x="79" y="783"/>
                    <a:pt x="87" y="767"/>
                    <a:pt x="103" y="751"/>
                  </a:cubicBezTo>
                  <a:cubicBezTo>
                    <a:pt x="111" y="743"/>
                    <a:pt x="103" y="712"/>
                    <a:pt x="103" y="688"/>
                  </a:cubicBezTo>
                  <a:cubicBezTo>
                    <a:pt x="95" y="664"/>
                    <a:pt x="95" y="648"/>
                    <a:pt x="103" y="632"/>
                  </a:cubicBezTo>
                  <a:cubicBezTo>
                    <a:pt x="103" y="625"/>
                    <a:pt x="103" y="609"/>
                    <a:pt x="87" y="601"/>
                  </a:cubicBezTo>
                  <a:cubicBezTo>
                    <a:pt x="87" y="593"/>
                    <a:pt x="79" y="585"/>
                    <a:pt x="79" y="577"/>
                  </a:cubicBezTo>
                  <a:cubicBezTo>
                    <a:pt x="71" y="569"/>
                    <a:pt x="71" y="561"/>
                    <a:pt x="79" y="553"/>
                  </a:cubicBezTo>
                  <a:cubicBezTo>
                    <a:pt x="87" y="538"/>
                    <a:pt x="111" y="530"/>
                    <a:pt x="119" y="530"/>
                  </a:cubicBezTo>
                  <a:cubicBezTo>
                    <a:pt x="127" y="530"/>
                    <a:pt x="135" y="506"/>
                    <a:pt x="135" y="482"/>
                  </a:cubicBezTo>
                  <a:cubicBezTo>
                    <a:pt x="143" y="474"/>
                    <a:pt x="143" y="466"/>
                    <a:pt x="143" y="459"/>
                  </a:cubicBezTo>
                  <a:cubicBezTo>
                    <a:pt x="151" y="450"/>
                    <a:pt x="151" y="443"/>
                    <a:pt x="151" y="443"/>
                  </a:cubicBezTo>
                  <a:cubicBezTo>
                    <a:pt x="151" y="435"/>
                    <a:pt x="151" y="427"/>
                    <a:pt x="158" y="427"/>
                  </a:cubicBezTo>
                  <a:cubicBezTo>
                    <a:pt x="166" y="427"/>
                    <a:pt x="174" y="427"/>
                    <a:pt x="182" y="435"/>
                  </a:cubicBezTo>
                  <a:cubicBezTo>
                    <a:pt x="190" y="435"/>
                    <a:pt x="190" y="435"/>
                    <a:pt x="190" y="435"/>
                  </a:cubicBezTo>
                  <a:cubicBezTo>
                    <a:pt x="198" y="435"/>
                    <a:pt x="198" y="435"/>
                    <a:pt x="206" y="435"/>
                  </a:cubicBezTo>
                  <a:cubicBezTo>
                    <a:pt x="214" y="435"/>
                    <a:pt x="214" y="435"/>
                    <a:pt x="214" y="419"/>
                  </a:cubicBezTo>
                  <a:cubicBezTo>
                    <a:pt x="214" y="411"/>
                    <a:pt x="214" y="403"/>
                    <a:pt x="222" y="395"/>
                  </a:cubicBezTo>
                  <a:cubicBezTo>
                    <a:pt x="238" y="379"/>
                    <a:pt x="253" y="332"/>
                    <a:pt x="261" y="316"/>
                  </a:cubicBezTo>
                  <a:cubicBezTo>
                    <a:pt x="261" y="300"/>
                    <a:pt x="269" y="300"/>
                    <a:pt x="277" y="300"/>
                  </a:cubicBezTo>
                  <a:cubicBezTo>
                    <a:pt x="277" y="300"/>
                    <a:pt x="285" y="300"/>
                    <a:pt x="293" y="308"/>
                  </a:cubicBezTo>
                  <a:cubicBezTo>
                    <a:pt x="293" y="316"/>
                    <a:pt x="293" y="372"/>
                    <a:pt x="293" y="395"/>
                  </a:cubicBezTo>
                  <a:cubicBezTo>
                    <a:pt x="293" y="427"/>
                    <a:pt x="285" y="450"/>
                    <a:pt x="301" y="474"/>
                  </a:cubicBezTo>
                  <a:cubicBezTo>
                    <a:pt x="309" y="474"/>
                    <a:pt x="309" y="482"/>
                    <a:pt x="309" y="482"/>
                  </a:cubicBezTo>
                  <a:cubicBezTo>
                    <a:pt x="309" y="474"/>
                    <a:pt x="309" y="459"/>
                    <a:pt x="309" y="459"/>
                  </a:cubicBezTo>
                  <a:cubicBezTo>
                    <a:pt x="301" y="450"/>
                    <a:pt x="301" y="443"/>
                    <a:pt x="301" y="443"/>
                  </a:cubicBezTo>
                  <a:cubicBezTo>
                    <a:pt x="301" y="435"/>
                    <a:pt x="301" y="435"/>
                    <a:pt x="301" y="435"/>
                  </a:cubicBezTo>
                  <a:cubicBezTo>
                    <a:pt x="301" y="419"/>
                    <a:pt x="301" y="411"/>
                    <a:pt x="309" y="403"/>
                  </a:cubicBezTo>
                  <a:cubicBezTo>
                    <a:pt x="309" y="403"/>
                    <a:pt x="309" y="403"/>
                    <a:pt x="316" y="403"/>
                  </a:cubicBezTo>
                  <a:cubicBezTo>
                    <a:pt x="324" y="403"/>
                    <a:pt x="324" y="419"/>
                    <a:pt x="324" y="435"/>
                  </a:cubicBezTo>
                  <a:cubicBezTo>
                    <a:pt x="324" y="450"/>
                    <a:pt x="324" y="466"/>
                    <a:pt x="332" y="466"/>
                  </a:cubicBezTo>
                  <a:lnTo>
                    <a:pt x="332" y="466"/>
                  </a:lnTo>
                  <a:cubicBezTo>
                    <a:pt x="340" y="466"/>
                    <a:pt x="340" y="466"/>
                    <a:pt x="340" y="466"/>
                  </a:cubicBezTo>
                  <a:cubicBezTo>
                    <a:pt x="348" y="459"/>
                    <a:pt x="348" y="427"/>
                    <a:pt x="348" y="395"/>
                  </a:cubicBezTo>
                  <a:cubicBezTo>
                    <a:pt x="348" y="379"/>
                    <a:pt x="348" y="364"/>
                    <a:pt x="340" y="348"/>
                  </a:cubicBezTo>
                  <a:cubicBezTo>
                    <a:pt x="340" y="324"/>
                    <a:pt x="332" y="293"/>
                    <a:pt x="340" y="269"/>
                  </a:cubicBezTo>
                  <a:cubicBezTo>
                    <a:pt x="340" y="237"/>
                    <a:pt x="348" y="229"/>
                    <a:pt x="356" y="229"/>
                  </a:cubicBezTo>
                  <a:cubicBezTo>
                    <a:pt x="364" y="229"/>
                    <a:pt x="364" y="229"/>
                    <a:pt x="364" y="221"/>
                  </a:cubicBezTo>
                  <a:cubicBezTo>
                    <a:pt x="380" y="206"/>
                    <a:pt x="403" y="198"/>
                    <a:pt x="427" y="198"/>
                  </a:cubicBezTo>
                  <a:cubicBezTo>
                    <a:pt x="451" y="198"/>
                    <a:pt x="451" y="198"/>
                    <a:pt x="459" y="182"/>
                  </a:cubicBezTo>
                  <a:lnTo>
                    <a:pt x="459" y="182"/>
                  </a:lnTo>
                  <a:cubicBezTo>
                    <a:pt x="459" y="174"/>
                    <a:pt x="451" y="166"/>
                    <a:pt x="443" y="158"/>
                  </a:cubicBezTo>
                  <a:cubicBezTo>
                    <a:pt x="435" y="158"/>
                    <a:pt x="427" y="150"/>
                    <a:pt x="411" y="135"/>
                  </a:cubicBezTo>
                  <a:cubicBezTo>
                    <a:pt x="411" y="126"/>
                    <a:pt x="411" y="119"/>
                    <a:pt x="411" y="103"/>
                  </a:cubicBezTo>
                  <a:cubicBezTo>
                    <a:pt x="419" y="87"/>
                    <a:pt x="435" y="71"/>
                    <a:pt x="443" y="71"/>
                  </a:cubicBezTo>
                  <a:cubicBezTo>
                    <a:pt x="443" y="63"/>
                    <a:pt x="451" y="55"/>
                    <a:pt x="459" y="48"/>
                  </a:cubicBezTo>
                  <a:cubicBezTo>
                    <a:pt x="467" y="32"/>
                    <a:pt x="482" y="16"/>
                    <a:pt x="498" y="0"/>
                  </a:cubicBezTo>
                  <a:cubicBezTo>
                    <a:pt x="506" y="0"/>
                    <a:pt x="514" y="0"/>
                    <a:pt x="530" y="0"/>
                  </a:cubicBezTo>
                  <a:cubicBezTo>
                    <a:pt x="554" y="0"/>
                    <a:pt x="585" y="16"/>
                    <a:pt x="593" y="24"/>
                  </a:cubicBezTo>
                  <a:cubicBezTo>
                    <a:pt x="601" y="32"/>
                    <a:pt x="617" y="39"/>
                    <a:pt x="641" y="39"/>
                  </a:cubicBezTo>
                  <a:lnTo>
                    <a:pt x="649" y="39"/>
                  </a:lnTo>
                  <a:cubicBezTo>
                    <a:pt x="656" y="39"/>
                    <a:pt x="656" y="39"/>
                    <a:pt x="664" y="39"/>
                  </a:cubicBezTo>
                  <a:cubicBezTo>
                    <a:pt x="696" y="39"/>
                    <a:pt x="728" y="48"/>
                    <a:pt x="735" y="71"/>
                  </a:cubicBezTo>
                  <a:cubicBezTo>
                    <a:pt x="743" y="87"/>
                    <a:pt x="751" y="87"/>
                    <a:pt x="751" y="87"/>
                  </a:cubicBezTo>
                  <a:cubicBezTo>
                    <a:pt x="759" y="87"/>
                    <a:pt x="759" y="87"/>
                    <a:pt x="759" y="87"/>
                  </a:cubicBezTo>
                  <a:cubicBezTo>
                    <a:pt x="767" y="87"/>
                    <a:pt x="767" y="87"/>
                    <a:pt x="767" y="87"/>
                  </a:cubicBezTo>
                  <a:lnTo>
                    <a:pt x="767" y="87"/>
                  </a:lnTo>
                  <a:cubicBezTo>
                    <a:pt x="783" y="87"/>
                    <a:pt x="822" y="103"/>
                    <a:pt x="878" y="119"/>
                  </a:cubicBezTo>
                  <a:cubicBezTo>
                    <a:pt x="909" y="135"/>
                    <a:pt x="941" y="142"/>
                    <a:pt x="949" y="142"/>
                  </a:cubicBezTo>
                  <a:cubicBezTo>
                    <a:pt x="981" y="158"/>
                    <a:pt x="996" y="190"/>
                    <a:pt x="1004" y="198"/>
                  </a:cubicBezTo>
                  <a:cubicBezTo>
                    <a:pt x="1004" y="213"/>
                    <a:pt x="1012" y="213"/>
                    <a:pt x="1028" y="221"/>
                  </a:cubicBezTo>
                  <a:cubicBezTo>
                    <a:pt x="1028" y="221"/>
                    <a:pt x="1036" y="229"/>
                    <a:pt x="1044" y="229"/>
                  </a:cubicBezTo>
                  <a:lnTo>
                    <a:pt x="1044" y="237"/>
                  </a:lnTo>
                  <a:cubicBezTo>
                    <a:pt x="1044" y="253"/>
                    <a:pt x="1020" y="277"/>
                    <a:pt x="1012" y="293"/>
                  </a:cubicBezTo>
                  <a:cubicBezTo>
                    <a:pt x="1004" y="293"/>
                    <a:pt x="1004" y="293"/>
                    <a:pt x="1004" y="300"/>
                  </a:cubicBezTo>
                  <a:cubicBezTo>
                    <a:pt x="1004" y="308"/>
                    <a:pt x="1020" y="324"/>
                    <a:pt x="1028" y="332"/>
                  </a:cubicBezTo>
                  <a:lnTo>
                    <a:pt x="1028" y="332"/>
                  </a:lnTo>
                  <a:cubicBezTo>
                    <a:pt x="1044" y="340"/>
                    <a:pt x="1075" y="395"/>
                    <a:pt x="1075" y="427"/>
                  </a:cubicBezTo>
                  <a:cubicBezTo>
                    <a:pt x="1075" y="443"/>
                    <a:pt x="1075" y="450"/>
                    <a:pt x="1075" y="459"/>
                  </a:cubicBezTo>
                  <a:cubicBezTo>
                    <a:pt x="1068" y="482"/>
                    <a:pt x="1068" y="490"/>
                    <a:pt x="1083" y="514"/>
                  </a:cubicBezTo>
                  <a:cubicBezTo>
                    <a:pt x="1099" y="546"/>
                    <a:pt x="1091" y="569"/>
                    <a:pt x="1083" y="609"/>
                  </a:cubicBezTo>
                  <a:cubicBezTo>
                    <a:pt x="1075" y="632"/>
                    <a:pt x="1075" y="632"/>
                    <a:pt x="1060" y="640"/>
                  </a:cubicBezTo>
                  <a:cubicBezTo>
                    <a:pt x="1052" y="640"/>
                    <a:pt x="1052" y="640"/>
                    <a:pt x="1044" y="648"/>
                  </a:cubicBezTo>
                  <a:cubicBezTo>
                    <a:pt x="1028" y="656"/>
                    <a:pt x="1020" y="680"/>
                    <a:pt x="1020" y="696"/>
                  </a:cubicBezTo>
                  <a:cubicBezTo>
                    <a:pt x="1020" y="712"/>
                    <a:pt x="1020" y="743"/>
                    <a:pt x="996" y="783"/>
                  </a:cubicBezTo>
                  <a:cubicBezTo>
                    <a:pt x="988" y="806"/>
                    <a:pt x="973" y="814"/>
                    <a:pt x="957" y="814"/>
                  </a:cubicBezTo>
                  <a:cubicBezTo>
                    <a:pt x="949" y="814"/>
                    <a:pt x="941" y="814"/>
                    <a:pt x="933" y="822"/>
                  </a:cubicBezTo>
                  <a:cubicBezTo>
                    <a:pt x="925" y="822"/>
                    <a:pt x="917" y="838"/>
                    <a:pt x="917" y="854"/>
                  </a:cubicBezTo>
                  <a:cubicBezTo>
                    <a:pt x="917" y="885"/>
                    <a:pt x="925" y="917"/>
                    <a:pt x="941" y="933"/>
                  </a:cubicBezTo>
                  <a:cubicBezTo>
                    <a:pt x="957" y="957"/>
                    <a:pt x="988" y="965"/>
                    <a:pt x="1004" y="965"/>
                  </a:cubicBezTo>
                  <a:cubicBezTo>
                    <a:pt x="1012" y="965"/>
                    <a:pt x="1020" y="965"/>
                    <a:pt x="1020" y="957"/>
                  </a:cubicBezTo>
                  <a:cubicBezTo>
                    <a:pt x="1028" y="949"/>
                    <a:pt x="1036" y="941"/>
                    <a:pt x="1044" y="933"/>
                  </a:cubicBezTo>
                  <a:cubicBezTo>
                    <a:pt x="1052" y="925"/>
                    <a:pt x="1060" y="909"/>
                    <a:pt x="1068" y="901"/>
                  </a:cubicBezTo>
                  <a:cubicBezTo>
                    <a:pt x="1068" y="893"/>
                    <a:pt x="1075" y="893"/>
                    <a:pt x="1075" y="885"/>
                  </a:cubicBezTo>
                  <a:cubicBezTo>
                    <a:pt x="1083" y="870"/>
                    <a:pt x="1091" y="862"/>
                    <a:pt x="1091" y="846"/>
                  </a:cubicBezTo>
                  <a:cubicBezTo>
                    <a:pt x="1091" y="822"/>
                    <a:pt x="1091" y="814"/>
                    <a:pt x="1099" y="806"/>
                  </a:cubicBezTo>
                  <a:cubicBezTo>
                    <a:pt x="1099" y="799"/>
                    <a:pt x="1107" y="799"/>
                    <a:pt x="1107" y="806"/>
                  </a:cubicBezTo>
                  <a:cubicBezTo>
                    <a:pt x="1115" y="806"/>
                    <a:pt x="1123" y="799"/>
                    <a:pt x="1123" y="799"/>
                  </a:cubicBezTo>
                  <a:cubicBezTo>
                    <a:pt x="1131" y="767"/>
                    <a:pt x="1194" y="727"/>
                    <a:pt x="1234" y="727"/>
                  </a:cubicBezTo>
                  <a:cubicBezTo>
                    <a:pt x="1273" y="719"/>
                    <a:pt x="1344" y="767"/>
                    <a:pt x="1344" y="799"/>
                  </a:cubicBezTo>
                  <a:cubicBezTo>
                    <a:pt x="1352" y="838"/>
                    <a:pt x="1376" y="901"/>
                    <a:pt x="1392" y="933"/>
                  </a:cubicBezTo>
                  <a:cubicBezTo>
                    <a:pt x="1408" y="965"/>
                    <a:pt x="1431" y="1028"/>
                    <a:pt x="1447" y="1075"/>
                  </a:cubicBezTo>
                  <a:cubicBezTo>
                    <a:pt x="1455" y="1091"/>
                    <a:pt x="1455" y="1099"/>
                    <a:pt x="1455" y="1107"/>
                  </a:cubicBezTo>
                  <a:cubicBezTo>
                    <a:pt x="1471" y="1130"/>
                    <a:pt x="1471" y="1138"/>
                    <a:pt x="1479" y="1146"/>
                  </a:cubicBezTo>
                  <a:cubicBezTo>
                    <a:pt x="1479" y="1154"/>
                    <a:pt x="1486" y="1154"/>
                    <a:pt x="1486" y="1170"/>
                  </a:cubicBezTo>
                  <a:cubicBezTo>
                    <a:pt x="1494" y="1178"/>
                    <a:pt x="1494" y="1178"/>
                    <a:pt x="1494" y="1178"/>
                  </a:cubicBezTo>
                  <a:cubicBezTo>
                    <a:pt x="1494" y="1186"/>
                    <a:pt x="1494" y="1186"/>
                    <a:pt x="1494" y="1186"/>
                  </a:cubicBezTo>
                  <a:lnTo>
                    <a:pt x="1494" y="1186"/>
                  </a:lnTo>
                  <a:cubicBezTo>
                    <a:pt x="1486" y="1249"/>
                    <a:pt x="1479" y="1328"/>
                    <a:pt x="1486" y="1376"/>
                  </a:cubicBezTo>
                  <a:cubicBezTo>
                    <a:pt x="1486" y="1376"/>
                    <a:pt x="1494" y="1383"/>
                    <a:pt x="1486" y="1391"/>
                  </a:cubicBezTo>
                  <a:cubicBezTo>
                    <a:pt x="1486" y="1407"/>
                    <a:pt x="1486" y="1407"/>
                    <a:pt x="1486" y="1407"/>
                  </a:cubicBezTo>
                  <a:cubicBezTo>
                    <a:pt x="1479" y="1391"/>
                    <a:pt x="1479" y="1391"/>
                    <a:pt x="1479" y="1391"/>
                  </a:cubicBezTo>
                  <a:cubicBezTo>
                    <a:pt x="1479" y="1383"/>
                    <a:pt x="1447" y="1383"/>
                    <a:pt x="1423" y="1376"/>
                  </a:cubicBezTo>
                  <a:cubicBezTo>
                    <a:pt x="1415" y="1376"/>
                    <a:pt x="1408" y="1376"/>
                    <a:pt x="1399" y="1376"/>
                  </a:cubicBezTo>
                  <a:lnTo>
                    <a:pt x="1392" y="1376"/>
                  </a:lnTo>
                  <a:cubicBezTo>
                    <a:pt x="1376" y="1376"/>
                    <a:pt x="1376" y="1376"/>
                    <a:pt x="1376" y="1391"/>
                  </a:cubicBezTo>
                  <a:cubicBezTo>
                    <a:pt x="1376" y="1399"/>
                    <a:pt x="1368" y="1407"/>
                    <a:pt x="1368" y="1415"/>
                  </a:cubicBezTo>
                  <a:cubicBezTo>
                    <a:pt x="1360" y="1431"/>
                    <a:pt x="1360" y="1439"/>
                    <a:pt x="1368" y="1455"/>
                  </a:cubicBezTo>
                  <a:cubicBezTo>
                    <a:pt x="1368" y="1463"/>
                    <a:pt x="1368" y="1470"/>
                    <a:pt x="1376" y="1478"/>
                  </a:cubicBezTo>
                  <a:cubicBezTo>
                    <a:pt x="1376" y="1494"/>
                    <a:pt x="1376" y="1502"/>
                    <a:pt x="1376" y="1502"/>
                  </a:cubicBezTo>
                  <a:lnTo>
                    <a:pt x="1376" y="1502"/>
                  </a:lnTo>
                  <a:cubicBezTo>
                    <a:pt x="1376" y="1510"/>
                    <a:pt x="1376" y="1510"/>
                    <a:pt x="1376" y="1510"/>
                  </a:cubicBezTo>
                  <a:cubicBezTo>
                    <a:pt x="1305" y="1573"/>
                    <a:pt x="1297" y="1597"/>
                    <a:pt x="1305" y="1605"/>
                  </a:cubicBezTo>
                  <a:cubicBezTo>
                    <a:pt x="1305" y="1613"/>
                    <a:pt x="1305" y="1629"/>
                    <a:pt x="1313" y="1636"/>
                  </a:cubicBezTo>
                  <a:cubicBezTo>
                    <a:pt x="1313" y="1652"/>
                    <a:pt x="1321" y="1660"/>
                    <a:pt x="1321" y="1676"/>
                  </a:cubicBezTo>
                  <a:cubicBezTo>
                    <a:pt x="1321" y="1684"/>
                    <a:pt x="1321" y="1684"/>
                    <a:pt x="1321" y="1684"/>
                  </a:cubicBezTo>
                  <a:lnTo>
                    <a:pt x="1321" y="1684"/>
                  </a:lnTo>
                  <a:cubicBezTo>
                    <a:pt x="1313" y="1684"/>
                    <a:pt x="1305" y="1700"/>
                    <a:pt x="1297" y="1707"/>
                  </a:cubicBezTo>
                  <a:cubicBezTo>
                    <a:pt x="1289" y="1716"/>
                    <a:pt x="1281" y="1723"/>
                    <a:pt x="1273" y="1731"/>
                  </a:cubicBezTo>
                  <a:cubicBezTo>
                    <a:pt x="1257" y="1739"/>
                    <a:pt x="1249" y="1763"/>
                    <a:pt x="1241" y="1787"/>
                  </a:cubicBezTo>
                  <a:cubicBezTo>
                    <a:pt x="1234" y="1795"/>
                    <a:pt x="1226" y="1802"/>
                    <a:pt x="1218" y="1818"/>
                  </a:cubicBezTo>
                  <a:cubicBezTo>
                    <a:pt x="1218" y="1826"/>
                    <a:pt x="1218" y="1826"/>
                    <a:pt x="1218" y="1834"/>
                  </a:cubicBezTo>
                  <a:cubicBezTo>
                    <a:pt x="1210" y="1834"/>
                    <a:pt x="1210" y="1834"/>
                    <a:pt x="1210" y="1834"/>
                  </a:cubicBezTo>
                  <a:lnTo>
                    <a:pt x="1210" y="1834"/>
                  </a:lnTo>
                  <a:cubicBezTo>
                    <a:pt x="1107" y="1866"/>
                    <a:pt x="846" y="1929"/>
                    <a:pt x="767" y="1929"/>
                  </a:cubicBezTo>
                  <a:cubicBezTo>
                    <a:pt x="759" y="1929"/>
                    <a:pt x="751" y="1929"/>
                    <a:pt x="751" y="1921"/>
                  </a:cubicBezTo>
                  <a:cubicBezTo>
                    <a:pt x="728" y="1897"/>
                    <a:pt x="712" y="1897"/>
                    <a:pt x="712" y="1897"/>
                  </a:cubicBezTo>
                  <a:lnTo>
                    <a:pt x="24" y="1976"/>
                  </a:lnTo>
                  <a:close/>
                  <a:moveTo>
                    <a:pt x="158" y="435"/>
                  </a:moveTo>
                  <a:lnTo>
                    <a:pt x="158" y="435"/>
                  </a:lnTo>
                  <a:cubicBezTo>
                    <a:pt x="158" y="435"/>
                    <a:pt x="158" y="435"/>
                    <a:pt x="158" y="443"/>
                  </a:cubicBezTo>
                  <a:cubicBezTo>
                    <a:pt x="158" y="450"/>
                    <a:pt x="158" y="450"/>
                    <a:pt x="151" y="459"/>
                  </a:cubicBezTo>
                  <a:cubicBezTo>
                    <a:pt x="151" y="466"/>
                    <a:pt x="151" y="474"/>
                    <a:pt x="143" y="490"/>
                  </a:cubicBezTo>
                  <a:cubicBezTo>
                    <a:pt x="135" y="514"/>
                    <a:pt x="135" y="530"/>
                    <a:pt x="119" y="538"/>
                  </a:cubicBezTo>
                  <a:cubicBezTo>
                    <a:pt x="111" y="538"/>
                    <a:pt x="95" y="546"/>
                    <a:pt x="87" y="553"/>
                  </a:cubicBezTo>
                  <a:cubicBezTo>
                    <a:pt x="79" y="561"/>
                    <a:pt x="79" y="569"/>
                    <a:pt x="87" y="577"/>
                  </a:cubicBezTo>
                  <a:cubicBezTo>
                    <a:pt x="87" y="577"/>
                    <a:pt x="95" y="585"/>
                    <a:pt x="95" y="593"/>
                  </a:cubicBezTo>
                  <a:cubicBezTo>
                    <a:pt x="103" y="609"/>
                    <a:pt x="111" y="625"/>
                    <a:pt x="103" y="640"/>
                  </a:cubicBezTo>
                  <a:cubicBezTo>
                    <a:pt x="103" y="648"/>
                    <a:pt x="103" y="672"/>
                    <a:pt x="111" y="688"/>
                  </a:cubicBezTo>
                  <a:cubicBezTo>
                    <a:pt x="111" y="719"/>
                    <a:pt x="119" y="743"/>
                    <a:pt x="103" y="759"/>
                  </a:cubicBezTo>
                  <a:cubicBezTo>
                    <a:pt x="95" y="767"/>
                    <a:pt x="87" y="790"/>
                    <a:pt x="71" y="806"/>
                  </a:cubicBezTo>
                  <a:cubicBezTo>
                    <a:pt x="63" y="814"/>
                    <a:pt x="63" y="822"/>
                    <a:pt x="56" y="830"/>
                  </a:cubicBezTo>
                  <a:cubicBezTo>
                    <a:pt x="48" y="838"/>
                    <a:pt x="48" y="846"/>
                    <a:pt x="40" y="846"/>
                  </a:cubicBezTo>
                  <a:cubicBezTo>
                    <a:pt x="24" y="870"/>
                    <a:pt x="16" y="877"/>
                    <a:pt x="24" y="893"/>
                  </a:cubicBezTo>
                  <a:cubicBezTo>
                    <a:pt x="32" y="893"/>
                    <a:pt x="32" y="893"/>
                    <a:pt x="32" y="893"/>
                  </a:cubicBezTo>
                  <a:cubicBezTo>
                    <a:pt x="48" y="917"/>
                    <a:pt x="63" y="925"/>
                    <a:pt x="63" y="965"/>
                  </a:cubicBezTo>
                  <a:cubicBezTo>
                    <a:pt x="63" y="980"/>
                    <a:pt x="63" y="988"/>
                    <a:pt x="63" y="1004"/>
                  </a:cubicBezTo>
                  <a:cubicBezTo>
                    <a:pt x="63" y="1020"/>
                    <a:pt x="71" y="1036"/>
                    <a:pt x="56" y="1043"/>
                  </a:cubicBezTo>
                  <a:cubicBezTo>
                    <a:pt x="48" y="1059"/>
                    <a:pt x="56" y="1123"/>
                    <a:pt x="71" y="1138"/>
                  </a:cubicBezTo>
                  <a:cubicBezTo>
                    <a:pt x="71" y="1146"/>
                    <a:pt x="79" y="1154"/>
                    <a:pt x="79" y="1162"/>
                  </a:cubicBezTo>
                  <a:cubicBezTo>
                    <a:pt x="95" y="1178"/>
                    <a:pt x="103" y="1194"/>
                    <a:pt x="127" y="1225"/>
                  </a:cubicBezTo>
                  <a:cubicBezTo>
                    <a:pt x="151" y="1273"/>
                    <a:pt x="238" y="1510"/>
                    <a:pt x="190" y="1652"/>
                  </a:cubicBezTo>
                  <a:cubicBezTo>
                    <a:pt x="151" y="1747"/>
                    <a:pt x="143" y="1795"/>
                    <a:pt x="135" y="1818"/>
                  </a:cubicBezTo>
                  <a:cubicBezTo>
                    <a:pt x="135" y="1834"/>
                    <a:pt x="135" y="1842"/>
                    <a:pt x="127" y="1850"/>
                  </a:cubicBezTo>
                  <a:cubicBezTo>
                    <a:pt x="127" y="1850"/>
                    <a:pt x="127" y="1858"/>
                    <a:pt x="127" y="1866"/>
                  </a:cubicBezTo>
                  <a:cubicBezTo>
                    <a:pt x="111" y="1889"/>
                    <a:pt x="79" y="1945"/>
                    <a:pt x="48" y="1969"/>
                  </a:cubicBezTo>
                  <a:lnTo>
                    <a:pt x="48" y="1969"/>
                  </a:lnTo>
                  <a:cubicBezTo>
                    <a:pt x="712" y="1889"/>
                    <a:pt x="712" y="1889"/>
                    <a:pt x="712" y="1889"/>
                  </a:cubicBezTo>
                  <a:lnTo>
                    <a:pt x="712" y="1889"/>
                  </a:lnTo>
                  <a:cubicBezTo>
                    <a:pt x="720" y="1889"/>
                    <a:pt x="735" y="1897"/>
                    <a:pt x="751" y="1921"/>
                  </a:cubicBezTo>
                  <a:cubicBezTo>
                    <a:pt x="751" y="1921"/>
                    <a:pt x="759" y="1921"/>
                    <a:pt x="767" y="1921"/>
                  </a:cubicBezTo>
                  <a:cubicBezTo>
                    <a:pt x="846" y="1921"/>
                    <a:pt x="1099" y="1858"/>
                    <a:pt x="1210" y="1826"/>
                  </a:cubicBezTo>
                  <a:cubicBezTo>
                    <a:pt x="1210" y="1826"/>
                    <a:pt x="1210" y="1818"/>
                    <a:pt x="1210" y="1810"/>
                  </a:cubicBezTo>
                  <a:cubicBezTo>
                    <a:pt x="1218" y="1802"/>
                    <a:pt x="1226" y="1795"/>
                    <a:pt x="1234" y="1779"/>
                  </a:cubicBezTo>
                  <a:cubicBezTo>
                    <a:pt x="1241" y="1755"/>
                    <a:pt x="1257" y="1731"/>
                    <a:pt x="1273" y="1723"/>
                  </a:cubicBezTo>
                  <a:cubicBezTo>
                    <a:pt x="1273" y="1723"/>
                    <a:pt x="1281" y="1716"/>
                    <a:pt x="1289" y="1707"/>
                  </a:cubicBezTo>
                  <a:cubicBezTo>
                    <a:pt x="1297" y="1692"/>
                    <a:pt x="1305" y="1684"/>
                    <a:pt x="1313" y="1676"/>
                  </a:cubicBezTo>
                  <a:cubicBezTo>
                    <a:pt x="1313" y="1660"/>
                    <a:pt x="1305" y="1652"/>
                    <a:pt x="1305" y="1636"/>
                  </a:cubicBezTo>
                  <a:cubicBezTo>
                    <a:pt x="1297" y="1629"/>
                    <a:pt x="1297" y="1613"/>
                    <a:pt x="1297" y="1613"/>
                  </a:cubicBezTo>
                  <a:cubicBezTo>
                    <a:pt x="1289" y="1597"/>
                    <a:pt x="1297" y="1581"/>
                    <a:pt x="1368" y="1502"/>
                  </a:cubicBezTo>
                  <a:cubicBezTo>
                    <a:pt x="1368" y="1502"/>
                    <a:pt x="1368" y="1494"/>
                    <a:pt x="1368" y="1486"/>
                  </a:cubicBezTo>
                  <a:cubicBezTo>
                    <a:pt x="1360" y="1470"/>
                    <a:pt x="1360" y="1463"/>
                    <a:pt x="1360" y="1455"/>
                  </a:cubicBezTo>
                  <a:cubicBezTo>
                    <a:pt x="1352" y="1439"/>
                    <a:pt x="1352" y="1431"/>
                    <a:pt x="1360" y="1415"/>
                  </a:cubicBezTo>
                  <a:cubicBezTo>
                    <a:pt x="1368" y="1407"/>
                    <a:pt x="1368" y="1399"/>
                    <a:pt x="1368" y="1391"/>
                  </a:cubicBezTo>
                  <a:cubicBezTo>
                    <a:pt x="1368" y="1376"/>
                    <a:pt x="1368" y="1368"/>
                    <a:pt x="1392" y="1368"/>
                  </a:cubicBezTo>
                  <a:lnTo>
                    <a:pt x="1399" y="1368"/>
                  </a:lnTo>
                  <a:cubicBezTo>
                    <a:pt x="1408" y="1368"/>
                    <a:pt x="1415" y="1368"/>
                    <a:pt x="1423" y="1368"/>
                  </a:cubicBezTo>
                  <a:cubicBezTo>
                    <a:pt x="1455" y="1376"/>
                    <a:pt x="1471" y="1376"/>
                    <a:pt x="1479" y="1383"/>
                  </a:cubicBezTo>
                  <a:lnTo>
                    <a:pt x="1479" y="1383"/>
                  </a:lnTo>
                  <a:lnTo>
                    <a:pt x="1479" y="1383"/>
                  </a:lnTo>
                  <a:cubicBezTo>
                    <a:pt x="1479" y="1376"/>
                    <a:pt x="1479" y="1376"/>
                    <a:pt x="1479" y="1376"/>
                  </a:cubicBezTo>
                  <a:cubicBezTo>
                    <a:pt x="1471" y="1336"/>
                    <a:pt x="1479" y="1257"/>
                    <a:pt x="1486" y="1194"/>
                  </a:cubicBezTo>
                  <a:lnTo>
                    <a:pt x="1486" y="1186"/>
                  </a:lnTo>
                  <a:cubicBezTo>
                    <a:pt x="1486" y="1170"/>
                    <a:pt x="1486" y="1170"/>
                    <a:pt x="1486" y="1170"/>
                  </a:cubicBezTo>
                  <a:cubicBezTo>
                    <a:pt x="1479" y="1162"/>
                    <a:pt x="1471" y="1154"/>
                    <a:pt x="1471" y="1146"/>
                  </a:cubicBezTo>
                  <a:cubicBezTo>
                    <a:pt x="1463" y="1146"/>
                    <a:pt x="1463" y="1138"/>
                    <a:pt x="1455" y="1107"/>
                  </a:cubicBezTo>
                  <a:cubicBezTo>
                    <a:pt x="1447" y="1099"/>
                    <a:pt x="1447" y="1091"/>
                    <a:pt x="1439" y="1075"/>
                  </a:cubicBezTo>
                  <a:cubicBezTo>
                    <a:pt x="1423" y="1028"/>
                    <a:pt x="1399" y="965"/>
                    <a:pt x="1392" y="941"/>
                  </a:cubicBezTo>
                  <a:cubicBezTo>
                    <a:pt x="1368" y="901"/>
                    <a:pt x="1344" y="838"/>
                    <a:pt x="1344" y="806"/>
                  </a:cubicBezTo>
                  <a:cubicBezTo>
                    <a:pt x="1336" y="775"/>
                    <a:pt x="1265" y="727"/>
                    <a:pt x="1234" y="735"/>
                  </a:cubicBezTo>
                  <a:cubicBezTo>
                    <a:pt x="1202" y="735"/>
                    <a:pt x="1139" y="775"/>
                    <a:pt x="1131" y="799"/>
                  </a:cubicBezTo>
                  <a:cubicBezTo>
                    <a:pt x="1131" y="799"/>
                    <a:pt x="1123" y="814"/>
                    <a:pt x="1115" y="814"/>
                  </a:cubicBezTo>
                  <a:cubicBezTo>
                    <a:pt x="1107" y="814"/>
                    <a:pt x="1107" y="814"/>
                    <a:pt x="1107" y="806"/>
                  </a:cubicBezTo>
                  <a:lnTo>
                    <a:pt x="1107" y="806"/>
                  </a:lnTo>
                  <a:cubicBezTo>
                    <a:pt x="1099" y="814"/>
                    <a:pt x="1099" y="838"/>
                    <a:pt x="1099" y="846"/>
                  </a:cubicBezTo>
                  <a:cubicBezTo>
                    <a:pt x="1099" y="862"/>
                    <a:pt x="1091" y="877"/>
                    <a:pt x="1083" y="885"/>
                  </a:cubicBezTo>
                  <a:cubicBezTo>
                    <a:pt x="1075" y="893"/>
                    <a:pt x="1075" y="901"/>
                    <a:pt x="1075" y="901"/>
                  </a:cubicBezTo>
                  <a:cubicBezTo>
                    <a:pt x="1068" y="917"/>
                    <a:pt x="1052" y="925"/>
                    <a:pt x="1044" y="933"/>
                  </a:cubicBezTo>
                  <a:cubicBezTo>
                    <a:pt x="1036" y="949"/>
                    <a:pt x="1028" y="957"/>
                    <a:pt x="1028" y="965"/>
                  </a:cubicBezTo>
                  <a:cubicBezTo>
                    <a:pt x="1020" y="972"/>
                    <a:pt x="1012" y="972"/>
                    <a:pt x="1004" y="972"/>
                  </a:cubicBezTo>
                  <a:cubicBezTo>
                    <a:pt x="981" y="972"/>
                    <a:pt x="957" y="965"/>
                    <a:pt x="933" y="941"/>
                  </a:cubicBezTo>
                  <a:cubicBezTo>
                    <a:pt x="917" y="925"/>
                    <a:pt x="909" y="885"/>
                    <a:pt x="909" y="854"/>
                  </a:cubicBezTo>
                  <a:cubicBezTo>
                    <a:pt x="909" y="838"/>
                    <a:pt x="917" y="822"/>
                    <a:pt x="933" y="814"/>
                  </a:cubicBezTo>
                  <a:cubicBezTo>
                    <a:pt x="941" y="806"/>
                    <a:pt x="949" y="806"/>
                    <a:pt x="957" y="806"/>
                  </a:cubicBezTo>
                  <a:cubicBezTo>
                    <a:pt x="973" y="806"/>
                    <a:pt x="981" y="806"/>
                    <a:pt x="996" y="783"/>
                  </a:cubicBezTo>
                  <a:cubicBezTo>
                    <a:pt x="1012" y="735"/>
                    <a:pt x="1012" y="712"/>
                    <a:pt x="1012" y="696"/>
                  </a:cubicBezTo>
                  <a:cubicBezTo>
                    <a:pt x="1012" y="680"/>
                    <a:pt x="1020" y="648"/>
                    <a:pt x="1044" y="640"/>
                  </a:cubicBezTo>
                  <a:cubicBezTo>
                    <a:pt x="1052" y="632"/>
                    <a:pt x="1052" y="632"/>
                    <a:pt x="1060" y="632"/>
                  </a:cubicBezTo>
                  <a:cubicBezTo>
                    <a:pt x="1068" y="632"/>
                    <a:pt x="1075" y="625"/>
                    <a:pt x="1075" y="601"/>
                  </a:cubicBezTo>
                  <a:cubicBezTo>
                    <a:pt x="1083" y="569"/>
                    <a:pt x="1091" y="553"/>
                    <a:pt x="1075" y="522"/>
                  </a:cubicBezTo>
                  <a:cubicBezTo>
                    <a:pt x="1060" y="498"/>
                    <a:pt x="1068" y="474"/>
                    <a:pt x="1068" y="459"/>
                  </a:cubicBezTo>
                  <a:cubicBezTo>
                    <a:pt x="1068" y="450"/>
                    <a:pt x="1068" y="443"/>
                    <a:pt x="1068" y="427"/>
                  </a:cubicBezTo>
                  <a:cubicBezTo>
                    <a:pt x="1068" y="395"/>
                    <a:pt x="1036" y="348"/>
                    <a:pt x="1028" y="340"/>
                  </a:cubicBezTo>
                  <a:lnTo>
                    <a:pt x="1028" y="340"/>
                  </a:lnTo>
                  <a:cubicBezTo>
                    <a:pt x="1012" y="324"/>
                    <a:pt x="996" y="308"/>
                    <a:pt x="996" y="300"/>
                  </a:cubicBezTo>
                  <a:cubicBezTo>
                    <a:pt x="996" y="293"/>
                    <a:pt x="996" y="285"/>
                    <a:pt x="1004" y="285"/>
                  </a:cubicBezTo>
                  <a:cubicBezTo>
                    <a:pt x="1020" y="269"/>
                    <a:pt x="1036" y="253"/>
                    <a:pt x="1036" y="237"/>
                  </a:cubicBezTo>
                  <a:lnTo>
                    <a:pt x="1036" y="237"/>
                  </a:lnTo>
                  <a:cubicBezTo>
                    <a:pt x="1028" y="229"/>
                    <a:pt x="1028" y="229"/>
                    <a:pt x="1020" y="229"/>
                  </a:cubicBezTo>
                  <a:cubicBezTo>
                    <a:pt x="1012" y="221"/>
                    <a:pt x="996" y="213"/>
                    <a:pt x="996" y="206"/>
                  </a:cubicBezTo>
                  <a:cubicBezTo>
                    <a:pt x="988" y="190"/>
                    <a:pt x="981" y="158"/>
                    <a:pt x="949" y="150"/>
                  </a:cubicBezTo>
                  <a:cubicBezTo>
                    <a:pt x="933" y="150"/>
                    <a:pt x="909" y="142"/>
                    <a:pt x="878" y="126"/>
                  </a:cubicBezTo>
                  <a:cubicBezTo>
                    <a:pt x="830" y="119"/>
                    <a:pt x="783" y="95"/>
                    <a:pt x="767" y="95"/>
                  </a:cubicBezTo>
                  <a:cubicBezTo>
                    <a:pt x="767" y="95"/>
                    <a:pt x="767" y="95"/>
                    <a:pt x="759" y="95"/>
                  </a:cubicBezTo>
                  <a:cubicBezTo>
                    <a:pt x="759" y="95"/>
                    <a:pt x="759" y="95"/>
                    <a:pt x="751" y="95"/>
                  </a:cubicBezTo>
                  <a:cubicBezTo>
                    <a:pt x="743" y="95"/>
                    <a:pt x="735" y="95"/>
                    <a:pt x="728" y="71"/>
                  </a:cubicBezTo>
                  <a:cubicBezTo>
                    <a:pt x="720" y="55"/>
                    <a:pt x="688" y="48"/>
                    <a:pt x="664" y="48"/>
                  </a:cubicBezTo>
                  <a:cubicBezTo>
                    <a:pt x="656" y="48"/>
                    <a:pt x="656" y="48"/>
                    <a:pt x="649" y="48"/>
                  </a:cubicBezTo>
                  <a:lnTo>
                    <a:pt x="641" y="48"/>
                  </a:lnTo>
                  <a:cubicBezTo>
                    <a:pt x="617" y="48"/>
                    <a:pt x="601" y="39"/>
                    <a:pt x="585" y="32"/>
                  </a:cubicBezTo>
                  <a:cubicBezTo>
                    <a:pt x="577" y="16"/>
                    <a:pt x="554" y="8"/>
                    <a:pt x="530" y="8"/>
                  </a:cubicBezTo>
                  <a:cubicBezTo>
                    <a:pt x="522" y="8"/>
                    <a:pt x="514" y="8"/>
                    <a:pt x="506" y="8"/>
                  </a:cubicBezTo>
                  <a:cubicBezTo>
                    <a:pt x="491" y="16"/>
                    <a:pt x="475" y="39"/>
                    <a:pt x="467" y="55"/>
                  </a:cubicBezTo>
                  <a:cubicBezTo>
                    <a:pt x="459" y="63"/>
                    <a:pt x="451" y="71"/>
                    <a:pt x="443" y="71"/>
                  </a:cubicBezTo>
                  <a:cubicBezTo>
                    <a:pt x="435" y="79"/>
                    <a:pt x="419" y="95"/>
                    <a:pt x="419" y="111"/>
                  </a:cubicBezTo>
                  <a:cubicBezTo>
                    <a:pt x="419" y="119"/>
                    <a:pt x="419" y="126"/>
                    <a:pt x="419" y="135"/>
                  </a:cubicBezTo>
                  <a:cubicBezTo>
                    <a:pt x="427" y="142"/>
                    <a:pt x="435" y="150"/>
                    <a:pt x="443" y="158"/>
                  </a:cubicBezTo>
                  <a:cubicBezTo>
                    <a:pt x="459" y="158"/>
                    <a:pt x="467" y="166"/>
                    <a:pt x="459" y="182"/>
                  </a:cubicBezTo>
                  <a:lnTo>
                    <a:pt x="459" y="182"/>
                  </a:lnTo>
                  <a:cubicBezTo>
                    <a:pt x="459" y="206"/>
                    <a:pt x="459" y="206"/>
                    <a:pt x="427" y="206"/>
                  </a:cubicBezTo>
                  <a:cubicBezTo>
                    <a:pt x="403" y="206"/>
                    <a:pt x="380" y="213"/>
                    <a:pt x="372" y="229"/>
                  </a:cubicBezTo>
                  <a:cubicBezTo>
                    <a:pt x="372" y="237"/>
                    <a:pt x="364" y="237"/>
                    <a:pt x="356" y="237"/>
                  </a:cubicBezTo>
                  <a:cubicBezTo>
                    <a:pt x="356" y="237"/>
                    <a:pt x="348" y="237"/>
                    <a:pt x="348" y="269"/>
                  </a:cubicBezTo>
                  <a:cubicBezTo>
                    <a:pt x="340" y="293"/>
                    <a:pt x="348" y="324"/>
                    <a:pt x="348" y="348"/>
                  </a:cubicBezTo>
                  <a:cubicBezTo>
                    <a:pt x="356" y="364"/>
                    <a:pt x="356" y="379"/>
                    <a:pt x="356" y="395"/>
                  </a:cubicBezTo>
                  <a:cubicBezTo>
                    <a:pt x="356" y="411"/>
                    <a:pt x="356" y="459"/>
                    <a:pt x="340" y="474"/>
                  </a:cubicBezTo>
                  <a:lnTo>
                    <a:pt x="332" y="474"/>
                  </a:lnTo>
                  <a:cubicBezTo>
                    <a:pt x="316" y="466"/>
                    <a:pt x="316" y="450"/>
                    <a:pt x="316" y="435"/>
                  </a:cubicBezTo>
                  <a:cubicBezTo>
                    <a:pt x="316" y="419"/>
                    <a:pt x="316" y="411"/>
                    <a:pt x="316" y="411"/>
                  </a:cubicBezTo>
                  <a:cubicBezTo>
                    <a:pt x="309" y="411"/>
                    <a:pt x="309" y="411"/>
                    <a:pt x="309" y="411"/>
                  </a:cubicBezTo>
                  <a:cubicBezTo>
                    <a:pt x="309" y="411"/>
                    <a:pt x="309" y="427"/>
                    <a:pt x="309" y="435"/>
                  </a:cubicBezTo>
                  <a:cubicBezTo>
                    <a:pt x="309" y="443"/>
                    <a:pt x="309" y="443"/>
                    <a:pt x="309" y="443"/>
                  </a:cubicBezTo>
                  <a:lnTo>
                    <a:pt x="309" y="450"/>
                  </a:lnTo>
                  <a:cubicBezTo>
                    <a:pt x="316" y="474"/>
                    <a:pt x="316" y="482"/>
                    <a:pt x="316" y="490"/>
                  </a:cubicBezTo>
                  <a:cubicBezTo>
                    <a:pt x="309" y="490"/>
                    <a:pt x="309" y="490"/>
                    <a:pt x="309" y="490"/>
                  </a:cubicBezTo>
                  <a:lnTo>
                    <a:pt x="301" y="482"/>
                  </a:lnTo>
                  <a:cubicBezTo>
                    <a:pt x="277" y="450"/>
                    <a:pt x="285" y="427"/>
                    <a:pt x="285" y="395"/>
                  </a:cubicBezTo>
                  <a:cubicBezTo>
                    <a:pt x="285" y="364"/>
                    <a:pt x="285" y="316"/>
                    <a:pt x="285" y="308"/>
                  </a:cubicBezTo>
                  <a:lnTo>
                    <a:pt x="277" y="308"/>
                  </a:lnTo>
                  <a:cubicBezTo>
                    <a:pt x="269" y="308"/>
                    <a:pt x="269" y="308"/>
                    <a:pt x="269" y="316"/>
                  </a:cubicBezTo>
                  <a:cubicBezTo>
                    <a:pt x="261" y="332"/>
                    <a:pt x="245" y="379"/>
                    <a:pt x="229" y="403"/>
                  </a:cubicBezTo>
                  <a:cubicBezTo>
                    <a:pt x="222" y="403"/>
                    <a:pt x="222" y="411"/>
                    <a:pt x="222" y="419"/>
                  </a:cubicBezTo>
                  <a:cubicBezTo>
                    <a:pt x="222" y="435"/>
                    <a:pt x="222" y="443"/>
                    <a:pt x="206" y="443"/>
                  </a:cubicBezTo>
                  <a:cubicBezTo>
                    <a:pt x="198" y="443"/>
                    <a:pt x="198" y="443"/>
                    <a:pt x="190" y="443"/>
                  </a:cubicBezTo>
                  <a:cubicBezTo>
                    <a:pt x="182" y="443"/>
                    <a:pt x="182" y="443"/>
                    <a:pt x="182" y="443"/>
                  </a:cubicBezTo>
                  <a:cubicBezTo>
                    <a:pt x="174" y="435"/>
                    <a:pt x="166" y="435"/>
                    <a:pt x="158" y="435"/>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095" name="Freeform 641"/>
            <p:cNvSpPr>
              <a:spLocks noChangeArrowheads="1"/>
            </p:cNvSpPr>
            <p:nvPr/>
          </p:nvSpPr>
          <p:spPr bwMode="auto">
            <a:xfrm>
              <a:off x="18466557" y="4844029"/>
              <a:ext cx="1189806" cy="586784"/>
            </a:xfrm>
            <a:custGeom>
              <a:avLst/>
              <a:gdLst>
                <a:gd name="T0" fmla="*/ 24 w 2263"/>
                <a:gd name="T1" fmla="*/ 522 h 1116"/>
                <a:gd name="T2" fmla="*/ 190 w 2263"/>
                <a:gd name="T3" fmla="*/ 633 h 1116"/>
                <a:gd name="T4" fmla="*/ 578 w 2263"/>
                <a:gd name="T5" fmla="*/ 720 h 1116"/>
                <a:gd name="T6" fmla="*/ 775 w 2263"/>
                <a:gd name="T7" fmla="*/ 743 h 1116"/>
                <a:gd name="T8" fmla="*/ 878 w 2263"/>
                <a:gd name="T9" fmla="*/ 901 h 1116"/>
                <a:gd name="T10" fmla="*/ 933 w 2263"/>
                <a:gd name="T11" fmla="*/ 1028 h 1116"/>
                <a:gd name="T12" fmla="*/ 973 w 2263"/>
                <a:gd name="T13" fmla="*/ 1115 h 1116"/>
                <a:gd name="T14" fmla="*/ 1044 w 2263"/>
                <a:gd name="T15" fmla="*/ 988 h 1116"/>
                <a:gd name="T16" fmla="*/ 1139 w 2263"/>
                <a:gd name="T17" fmla="*/ 775 h 1116"/>
                <a:gd name="T18" fmla="*/ 1218 w 2263"/>
                <a:gd name="T19" fmla="*/ 751 h 1116"/>
                <a:gd name="T20" fmla="*/ 1281 w 2263"/>
                <a:gd name="T21" fmla="*/ 767 h 1116"/>
                <a:gd name="T22" fmla="*/ 1265 w 2263"/>
                <a:gd name="T23" fmla="*/ 830 h 1116"/>
                <a:gd name="T24" fmla="*/ 1352 w 2263"/>
                <a:gd name="T25" fmla="*/ 743 h 1116"/>
                <a:gd name="T26" fmla="*/ 1526 w 2263"/>
                <a:gd name="T27" fmla="*/ 641 h 1116"/>
                <a:gd name="T28" fmla="*/ 1629 w 2263"/>
                <a:gd name="T29" fmla="*/ 570 h 1116"/>
                <a:gd name="T30" fmla="*/ 1740 w 2263"/>
                <a:gd name="T31" fmla="*/ 585 h 1116"/>
                <a:gd name="T32" fmla="*/ 1866 w 2263"/>
                <a:gd name="T33" fmla="*/ 648 h 1116"/>
                <a:gd name="T34" fmla="*/ 1937 w 2263"/>
                <a:gd name="T35" fmla="*/ 577 h 1116"/>
                <a:gd name="T36" fmla="*/ 2072 w 2263"/>
                <a:gd name="T37" fmla="*/ 585 h 1116"/>
                <a:gd name="T38" fmla="*/ 2159 w 2263"/>
                <a:gd name="T39" fmla="*/ 577 h 1116"/>
                <a:gd name="T40" fmla="*/ 2254 w 2263"/>
                <a:gd name="T41" fmla="*/ 554 h 1116"/>
                <a:gd name="T42" fmla="*/ 2198 w 2263"/>
                <a:gd name="T43" fmla="*/ 522 h 1116"/>
                <a:gd name="T44" fmla="*/ 2127 w 2263"/>
                <a:gd name="T45" fmla="*/ 522 h 1116"/>
                <a:gd name="T46" fmla="*/ 2024 w 2263"/>
                <a:gd name="T47" fmla="*/ 435 h 1116"/>
                <a:gd name="T48" fmla="*/ 1929 w 2263"/>
                <a:gd name="T49" fmla="*/ 372 h 1116"/>
                <a:gd name="T50" fmla="*/ 1795 w 2263"/>
                <a:gd name="T51" fmla="*/ 364 h 1116"/>
                <a:gd name="T52" fmla="*/ 1724 w 2263"/>
                <a:gd name="T53" fmla="*/ 230 h 1116"/>
                <a:gd name="T54" fmla="*/ 1503 w 2263"/>
                <a:gd name="T55" fmla="*/ 301 h 1116"/>
                <a:gd name="T56" fmla="*/ 1218 w 2263"/>
                <a:gd name="T57" fmla="*/ 443 h 1116"/>
                <a:gd name="T58" fmla="*/ 1099 w 2263"/>
                <a:gd name="T59" fmla="*/ 411 h 1116"/>
                <a:gd name="T60" fmla="*/ 933 w 2263"/>
                <a:gd name="T61" fmla="*/ 380 h 1116"/>
                <a:gd name="T62" fmla="*/ 728 w 2263"/>
                <a:gd name="T63" fmla="*/ 269 h 1116"/>
                <a:gd name="T64" fmla="*/ 625 w 2263"/>
                <a:gd name="T65" fmla="*/ 340 h 1116"/>
                <a:gd name="T66" fmla="*/ 696 w 2263"/>
                <a:gd name="T67" fmla="*/ 143 h 1116"/>
                <a:gd name="T68" fmla="*/ 791 w 2263"/>
                <a:gd name="T69" fmla="*/ 56 h 1116"/>
                <a:gd name="T70" fmla="*/ 672 w 2263"/>
                <a:gd name="T71" fmla="*/ 32 h 1116"/>
                <a:gd name="T72" fmla="*/ 546 w 2263"/>
                <a:gd name="T73" fmla="*/ 174 h 1116"/>
                <a:gd name="T74" fmla="*/ 514 w 2263"/>
                <a:gd name="T75" fmla="*/ 158 h 1116"/>
                <a:gd name="T76" fmla="*/ 435 w 2263"/>
                <a:gd name="T77" fmla="*/ 261 h 1116"/>
                <a:gd name="T78" fmla="*/ 269 w 2263"/>
                <a:gd name="T79" fmla="*/ 348 h 1116"/>
                <a:gd name="T80" fmla="*/ 72 w 2263"/>
                <a:gd name="T81" fmla="*/ 459 h 1116"/>
                <a:gd name="T82" fmla="*/ 24 w 2263"/>
                <a:gd name="T83" fmla="*/ 522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63" h="1116">
                  <a:moveTo>
                    <a:pt x="24" y="522"/>
                  </a:moveTo>
                  <a:lnTo>
                    <a:pt x="24" y="522"/>
                  </a:lnTo>
                  <a:cubicBezTo>
                    <a:pt x="56" y="538"/>
                    <a:pt x="80" y="577"/>
                    <a:pt x="88" y="593"/>
                  </a:cubicBezTo>
                  <a:cubicBezTo>
                    <a:pt x="103" y="617"/>
                    <a:pt x="119" y="633"/>
                    <a:pt x="190" y="633"/>
                  </a:cubicBezTo>
                  <a:cubicBezTo>
                    <a:pt x="261" y="633"/>
                    <a:pt x="459" y="656"/>
                    <a:pt x="491" y="688"/>
                  </a:cubicBezTo>
                  <a:cubicBezTo>
                    <a:pt x="530" y="720"/>
                    <a:pt x="522" y="736"/>
                    <a:pt x="578" y="720"/>
                  </a:cubicBezTo>
                  <a:cubicBezTo>
                    <a:pt x="633" y="704"/>
                    <a:pt x="649" y="680"/>
                    <a:pt x="672" y="704"/>
                  </a:cubicBezTo>
                  <a:cubicBezTo>
                    <a:pt x="696" y="736"/>
                    <a:pt x="775" y="704"/>
                    <a:pt x="775" y="743"/>
                  </a:cubicBezTo>
                  <a:cubicBezTo>
                    <a:pt x="783" y="783"/>
                    <a:pt x="783" y="807"/>
                    <a:pt x="807" y="807"/>
                  </a:cubicBezTo>
                  <a:cubicBezTo>
                    <a:pt x="823" y="814"/>
                    <a:pt x="878" y="823"/>
                    <a:pt x="878" y="901"/>
                  </a:cubicBezTo>
                  <a:cubicBezTo>
                    <a:pt x="878" y="981"/>
                    <a:pt x="846" y="988"/>
                    <a:pt x="878" y="996"/>
                  </a:cubicBezTo>
                  <a:cubicBezTo>
                    <a:pt x="910" y="1004"/>
                    <a:pt x="933" y="996"/>
                    <a:pt x="933" y="1028"/>
                  </a:cubicBezTo>
                  <a:cubicBezTo>
                    <a:pt x="933" y="1060"/>
                    <a:pt x="933" y="1099"/>
                    <a:pt x="965" y="1115"/>
                  </a:cubicBezTo>
                  <a:cubicBezTo>
                    <a:pt x="973" y="1115"/>
                    <a:pt x="973" y="1115"/>
                    <a:pt x="973" y="1115"/>
                  </a:cubicBezTo>
                  <a:cubicBezTo>
                    <a:pt x="981" y="1099"/>
                    <a:pt x="981" y="1083"/>
                    <a:pt x="997" y="1067"/>
                  </a:cubicBezTo>
                  <a:cubicBezTo>
                    <a:pt x="1020" y="1028"/>
                    <a:pt x="1044" y="1004"/>
                    <a:pt x="1044" y="988"/>
                  </a:cubicBezTo>
                  <a:cubicBezTo>
                    <a:pt x="1044" y="965"/>
                    <a:pt x="1115" y="830"/>
                    <a:pt x="1115" y="799"/>
                  </a:cubicBezTo>
                  <a:cubicBezTo>
                    <a:pt x="1115" y="775"/>
                    <a:pt x="1131" y="751"/>
                    <a:pt x="1139" y="775"/>
                  </a:cubicBezTo>
                  <a:cubicBezTo>
                    <a:pt x="1147" y="791"/>
                    <a:pt x="1139" y="823"/>
                    <a:pt x="1163" y="807"/>
                  </a:cubicBezTo>
                  <a:cubicBezTo>
                    <a:pt x="1194" y="791"/>
                    <a:pt x="1194" y="767"/>
                    <a:pt x="1218" y="751"/>
                  </a:cubicBezTo>
                  <a:cubicBezTo>
                    <a:pt x="1242" y="727"/>
                    <a:pt x="1250" y="704"/>
                    <a:pt x="1265" y="720"/>
                  </a:cubicBezTo>
                  <a:cubicBezTo>
                    <a:pt x="1281" y="736"/>
                    <a:pt x="1305" y="743"/>
                    <a:pt x="1281" y="767"/>
                  </a:cubicBezTo>
                  <a:cubicBezTo>
                    <a:pt x="1258" y="783"/>
                    <a:pt x="1234" y="799"/>
                    <a:pt x="1242" y="814"/>
                  </a:cubicBezTo>
                  <a:cubicBezTo>
                    <a:pt x="1242" y="830"/>
                    <a:pt x="1250" y="854"/>
                    <a:pt x="1265" y="830"/>
                  </a:cubicBezTo>
                  <a:cubicBezTo>
                    <a:pt x="1273" y="807"/>
                    <a:pt x="1281" y="791"/>
                    <a:pt x="1297" y="783"/>
                  </a:cubicBezTo>
                  <a:cubicBezTo>
                    <a:pt x="1321" y="767"/>
                    <a:pt x="1352" y="759"/>
                    <a:pt x="1352" y="743"/>
                  </a:cubicBezTo>
                  <a:cubicBezTo>
                    <a:pt x="1352" y="720"/>
                    <a:pt x="1368" y="664"/>
                    <a:pt x="1416" y="664"/>
                  </a:cubicBezTo>
                  <a:cubicBezTo>
                    <a:pt x="1471" y="656"/>
                    <a:pt x="1487" y="648"/>
                    <a:pt x="1526" y="641"/>
                  </a:cubicBezTo>
                  <a:cubicBezTo>
                    <a:pt x="1566" y="641"/>
                    <a:pt x="1582" y="641"/>
                    <a:pt x="1589" y="617"/>
                  </a:cubicBezTo>
                  <a:cubicBezTo>
                    <a:pt x="1589" y="585"/>
                    <a:pt x="1605" y="570"/>
                    <a:pt x="1629" y="570"/>
                  </a:cubicBezTo>
                  <a:cubicBezTo>
                    <a:pt x="1653" y="570"/>
                    <a:pt x="1637" y="577"/>
                    <a:pt x="1669" y="577"/>
                  </a:cubicBezTo>
                  <a:cubicBezTo>
                    <a:pt x="1700" y="577"/>
                    <a:pt x="1708" y="577"/>
                    <a:pt x="1740" y="585"/>
                  </a:cubicBezTo>
                  <a:cubicBezTo>
                    <a:pt x="1771" y="593"/>
                    <a:pt x="1771" y="585"/>
                    <a:pt x="1803" y="617"/>
                  </a:cubicBezTo>
                  <a:cubicBezTo>
                    <a:pt x="1842" y="641"/>
                    <a:pt x="1835" y="664"/>
                    <a:pt x="1866" y="648"/>
                  </a:cubicBezTo>
                  <a:cubicBezTo>
                    <a:pt x="1890" y="633"/>
                    <a:pt x="1874" y="617"/>
                    <a:pt x="1890" y="601"/>
                  </a:cubicBezTo>
                  <a:cubicBezTo>
                    <a:pt x="1898" y="577"/>
                    <a:pt x="1914" y="570"/>
                    <a:pt x="1937" y="577"/>
                  </a:cubicBezTo>
                  <a:cubicBezTo>
                    <a:pt x="1945" y="585"/>
                    <a:pt x="1985" y="585"/>
                    <a:pt x="2016" y="585"/>
                  </a:cubicBezTo>
                  <a:cubicBezTo>
                    <a:pt x="2040" y="585"/>
                    <a:pt x="2064" y="577"/>
                    <a:pt x="2072" y="585"/>
                  </a:cubicBezTo>
                  <a:cubicBezTo>
                    <a:pt x="2088" y="585"/>
                    <a:pt x="2135" y="577"/>
                    <a:pt x="2135" y="577"/>
                  </a:cubicBezTo>
                  <a:cubicBezTo>
                    <a:pt x="2143" y="577"/>
                    <a:pt x="2135" y="577"/>
                    <a:pt x="2159" y="577"/>
                  </a:cubicBezTo>
                  <a:cubicBezTo>
                    <a:pt x="2182" y="577"/>
                    <a:pt x="2182" y="577"/>
                    <a:pt x="2214" y="585"/>
                  </a:cubicBezTo>
                  <a:cubicBezTo>
                    <a:pt x="2254" y="585"/>
                    <a:pt x="2254" y="577"/>
                    <a:pt x="2254" y="554"/>
                  </a:cubicBezTo>
                  <a:cubicBezTo>
                    <a:pt x="2262" y="538"/>
                    <a:pt x="2254" y="506"/>
                    <a:pt x="2238" y="506"/>
                  </a:cubicBezTo>
                  <a:cubicBezTo>
                    <a:pt x="2222" y="498"/>
                    <a:pt x="2214" y="506"/>
                    <a:pt x="2198" y="522"/>
                  </a:cubicBezTo>
                  <a:cubicBezTo>
                    <a:pt x="2182" y="538"/>
                    <a:pt x="2175" y="561"/>
                    <a:pt x="2159" y="546"/>
                  </a:cubicBezTo>
                  <a:cubicBezTo>
                    <a:pt x="2135" y="538"/>
                    <a:pt x="2135" y="522"/>
                    <a:pt x="2127" y="522"/>
                  </a:cubicBezTo>
                  <a:cubicBezTo>
                    <a:pt x="2111" y="522"/>
                    <a:pt x="2080" y="498"/>
                    <a:pt x="2064" y="483"/>
                  </a:cubicBezTo>
                  <a:cubicBezTo>
                    <a:pt x="2040" y="467"/>
                    <a:pt x="2032" y="459"/>
                    <a:pt x="2024" y="435"/>
                  </a:cubicBezTo>
                  <a:cubicBezTo>
                    <a:pt x="2024" y="411"/>
                    <a:pt x="2024" y="364"/>
                    <a:pt x="2001" y="364"/>
                  </a:cubicBezTo>
                  <a:cubicBezTo>
                    <a:pt x="1977" y="364"/>
                    <a:pt x="1945" y="364"/>
                    <a:pt x="1929" y="372"/>
                  </a:cubicBezTo>
                  <a:cubicBezTo>
                    <a:pt x="1914" y="380"/>
                    <a:pt x="1866" y="372"/>
                    <a:pt x="1851" y="372"/>
                  </a:cubicBezTo>
                  <a:cubicBezTo>
                    <a:pt x="1842" y="364"/>
                    <a:pt x="1835" y="364"/>
                    <a:pt x="1795" y="364"/>
                  </a:cubicBezTo>
                  <a:cubicBezTo>
                    <a:pt x="1756" y="372"/>
                    <a:pt x="1740" y="348"/>
                    <a:pt x="1740" y="293"/>
                  </a:cubicBezTo>
                  <a:cubicBezTo>
                    <a:pt x="1740" y="237"/>
                    <a:pt x="1756" y="230"/>
                    <a:pt x="1724" y="230"/>
                  </a:cubicBezTo>
                  <a:cubicBezTo>
                    <a:pt x="1700" y="237"/>
                    <a:pt x="1661" y="253"/>
                    <a:pt x="1637" y="269"/>
                  </a:cubicBezTo>
                  <a:cubicBezTo>
                    <a:pt x="1613" y="285"/>
                    <a:pt x="1574" y="309"/>
                    <a:pt x="1503" y="301"/>
                  </a:cubicBezTo>
                  <a:cubicBezTo>
                    <a:pt x="1431" y="293"/>
                    <a:pt x="1321" y="348"/>
                    <a:pt x="1289" y="388"/>
                  </a:cubicBezTo>
                  <a:cubicBezTo>
                    <a:pt x="1265" y="427"/>
                    <a:pt x="1250" y="443"/>
                    <a:pt x="1218" y="443"/>
                  </a:cubicBezTo>
                  <a:cubicBezTo>
                    <a:pt x="1194" y="443"/>
                    <a:pt x="1139" y="451"/>
                    <a:pt x="1131" y="435"/>
                  </a:cubicBezTo>
                  <a:cubicBezTo>
                    <a:pt x="1131" y="411"/>
                    <a:pt x="1123" y="403"/>
                    <a:pt x="1099" y="411"/>
                  </a:cubicBezTo>
                  <a:cubicBezTo>
                    <a:pt x="1076" y="427"/>
                    <a:pt x="1036" y="459"/>
                    <a:pt x="1020" y="451"/>
                  </a:cubicBezTo>
                  <a:cubicBezTo>
                    <a:pt x="997" y="435"/>
                    <a:pt x="957" y="427"/>
                    <a:pt x="933" y="380"/>
                  </a:cubicBezTo>
                  <a:cubicBezTo>
                    <a:pt x="918" y="340"/>
                    <a:pt x="854" y="309"/>
                    <a:pt x="831" y="293"/>
                  </a:cubicBezTo>
                  <a:cubicBezTo>
                    <a:pt x="815" y="269"/>
                    <a:pt x="752" y="261"/>
                    <a:pt x="728" y="269"/>
                  </a:cubicBezTo>
                  <a:cubicBezTo>
                    <a:pt x="704" y="277"/>
                    <a:pt x="665" y="285"/>
                    <a:pt x="649" y="309"/>
                  </a:cubicBezTo>
                  <a:cubicBezTo>
                    <a:pt x="633" y="324"/>
                    <a:pt x="625" y="372"/>
                    <a:pt x="625" y="340"/>
                  </a:cubicBezTo>
                  <a:cubicBezTo>
                    <a:pt x="617" y="309"/>
                    <a:pt x="601" y="285"/>
                    <a:pt x="625" y="253"/>
                  </a:cubicBezTo>
                  <a:cubicBezTo>
                    <a:pt x="649" y="222"/>
                    <a:pt x="665" y="174"/>
                    <a:pt x="696" y="143"/>
                  </a:cubicBezTo>
                  <a:cubicBezTo>
                    <a:pt x="728" y="111"/>
                    <a:pt x="744" y="79"/>
                    <a:pt x="759" y="71"/>
                  </a:cubicBezTo>
                  <a:cubicBezTo>
                    <a:pt x="767" y="56"/>
                    <a:pt x="752" y="56"/>
                    <a:pt x="791" y="56"/>
                  </a:cubicBezTo>
                  <a:cubicBezTo>
                    <a:pt x="831" y="56"/>
                    <a:pt x="831" y="32"/>
                    <a:pt x="815" y="16"/>
                  </a:cubicBezTo>
                  <a:cubicBezTo>
                    <a:pt x="799" y="8"/>
                    <a:pt x="704" y="0"/>
                    <a:pt x="672" y="32"/>
                  </a:cubicBezTo>
                  <a:cubicBezTo>
                    <a:pt x="633" y="56"/>
                    <a:pt x="586" y="87"/>
                    <a:pt x="570" y="119"/>
                  </a:cubicBezTo>
                  <a:cubicBezTo>
                    <a:pt x="554" y="150"/>
                    <a:pt x="554" y="166"/>
                    <a:pt x="546" y="174"/>
                  </a:cubicBezTo>
                  <a:cubicBezTo>
                    <a:pt x="538" y="190"/>
                    <a:pt x="538" y="182"/>
                    <a:pt x="530" y="166"/>
                  </a:cubicBezTo>
                  <a:cubicBezTo>
                    <a:pt x="522" y="150"/>
                    <a:pt x="522" y="143"/>
                    <a:pt x="514" y="158"/>
                  </a:cubicBezTo>
                  <a:cubicBezTo>
                    <a:pt x="506" y="174"/>
                    <a:pt x="483" y="198"/>
                    <a:pt x="459" y="222"/>
                  </a:cubicBezTo>
                  <a:cubicBezTo>
                    <a:pt x="443" y="245"/>
                    <a:pt x="475" y="245"/>
                    <a:pt x="435" y="261"/>
                  </a:cubicBezTo>
                  <a:cubicBezTo>
                    <a:pt x="388" y="285"/>
                    <a:pt x="356" y="301"/>
                    <a:pt x="325" y="324"/>
                  </a:cubicBezTo>
                  <a:cubicBezTo>
                    <a:pt x="293" y="348"/>
                    <a:pt x="293" y="356"/>
                    <a:pt x="269" y="348"/>
                  </a:cubicBezTo>
                  <a:cubicBezTo>
                    <a:pt x="246" y="348"/>
                    <a:pt x="222" y="348"/>
                    <a:pt x="198" y="364"/>
                  </a:cubicBezTo>
                  <a:cubicBezTo>
                    <a:pt x="175" y="372"/>
                    <a:pt x="103" y="419"/>
                    <a:pt x="72" y="459"/>
                  </a:cubicBezTo>
                  <a:cubicBezTo>
                    <a:pt x="48" y="490"/>
                    <a:pt x="32" y="498"/>
                    <a:pt x="0" y="498"/>
                  </a:cubicBezTo>
                  <a:cubicBezTo>
                    <a:pt x="8" y="506"/>
                    <a:pt x="16" y="514"/>
                    <a:pt x="24" y="522"/>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096" name="Freeform 642"/>
            <p:cNvSpPr>
              <a:spLocks noChangeArrowheads="1"/>
            </p:cNvSpPr>
            <p:nvPr/>
          </p:nvSpPr>
          <p:spPr bwMode="auto">
            <a:xfrm>
              <a:off x="18464237" y="4848669"/>
              <a:ext cx="1194442" cy="586784"/>
            </a:xfrm>
            <a:custGeom>
              <a:avLst/>
              <a:gdLst>
                <a:gd name="T0" fmla="*/ 940 w 2270"/>
                <a:gd name="T1" fmla="*/ 1020 h 1116"/>
                <a:gd name="T2" fmla="*/ 814 w 2270"/>
                <a:gd name="T3" fmla="*/ 806 h 1116"/>
                <a:gd name="T4" fmla="*/ 664 w 2270"/>
                <a:gd name="T5" fmla="*/ 688 h 1116"/>
                <a:gd name="T6" fmla="*/ 197 w 2270"/>
                <a:gd name="T7" fmla="*/ 633 h 1116"/>
                <a:gd name="T8" fmla="*/ 0 w 2270"/>
                <a:gd name="T9" fmla="*/ 482 h 1116"/>
                <a:gd name="T10" fmla="*/ 284 w 2270"/>
                <a:gd name="T11" fmla="*/ 340 h 1116"/>
                <a:gd name="T12" fmla="*/ 466 w 2270"/>
                <a:gd name="T13" fmla="*/ 214 h 1116"/>
                <a:gd name="T14" fmla="*/ 545 w 2270"/>
                <a:gd name="T15" fmla="*/ 174 h 1116"/>
                <a:gd name="T16" fmla="*/ 766 w 2270"/>
                <a:gd name="T17" fmla="*/ 0 h 1116"/>
                <a:gd name="T18" fmla="*/ 751 w 2270"/>
                <a:gd name="T19" fmla="*/ 79 h 1116"/>
                <a:gd name="T20" fmla="*/ 632 w 2270"/>
                <a:gd name="T21" fmla="*/ 340 h 1116"/>
                <a:gd name="T22" fmla="*/ 838 w 2270"/>
                <a:gd name="T23" fmla="*/ 285 h 1116"/>
                <a:gd name="T24" fmla="*/ 1083 w 2270"/>
                <a:gd name="T25" fmla="*/ 419 h 1116"/>
                <a:gd name="T26" fmla="*/ 1296 w 2270"/>
                <a:gd name="T27" fmla="*/ 372 h 1116"/>
                <a:gd name="T28" fmla="*/ 1644 w 2270"/>
                <a:gd name="T29" fmla="*/ 253 h 1116"/>
                <a:gd name="T30" fmla="*/ 1763 w 2270"/>
                <a:gd name="T31" fmla="*/ 348 h 1116"/>
                <a:gd name="T32" fmla="*/ 1936 w 2270"/>
                <a:gd name="T33" fmla="*/ 364 h 1116"/>
                <a:gd name="T34" fmla="*/ 2071 w 2270"/>
                <a:gd name="T35" fmla="*/ 467 h 1116"/>
                <a:gd name="T36" fmla="*/ 2189 w 2270"/>
                <a:gd name="T37" fmla="*/ 522 h 1116"/>
                <a:gd name="T38" fmla="*/ 2261 w 2270"/>
                <a:gd name="T39" fmla="*/ 553 h 1116"/>
                <a:gd name="T40" fmla="*/ 2142 w 2270"/>
                <a:gd name="T41" fmla="*/ 577 h 1116"/>
                <a:gd name="T42" fmla="*/ 1992 w 2270"/>
                <a:gd name="T43" fmla="*/ 577 h 1116"/>
                <a:gd name="T44" fmla="*/ 1810 w 2270"/>
                <a:gd name="T45" fmla="*/ 609 h 1116"/>
                <a:gd name="T46" fmla="*/ 1660 w 2270"/>
                <a:gd name="T47" fmla="*/ 569 h 1116"/>
                <a:gd name="T48" fmla="*/ 1486 w 2270"/>
                <a:gd name="T49" fmla="*/ 648 h 1116"/>
                <a:gd name="T50" fmla="*/ 1272 w 2270"/>
                <a:gd name="T51" fmla="*/ 822 h 1116"/>
                <a:gd name="T52" fmla="*/ 1272 w 2270"/>
                <a:gd name="T53" fmla="*/ 719 h 1116"/>
                <a:gd name="T54" fmla="*/ 1170 w 2270"/>
                <a:gd name="T55" fmla="*/ 799 h 1116"/>
                <a:gd name="T56" fmla="*/ 1090 w 2270"/>
                <a:gd name="T57" fmla="*/ 901 h 1116"/>
                <a:gd name="T58" fmla="*/ 664 w 2270"/>
                <a:gd name="T59" fmla="*/ 680 h 1116"/>
                <a:gd name="T60" fmla="*/ 814 w 2270"/>
                <a:gd name="T61" fmla="*/ 799 h 1116"/>
                <a:gd name="T62" fmla="*/ 909 w 2270"/>
                <a:gd name="T63" fmla="*/ 988 h 1116"/>
                <a:gd name="T64" fmla="*/ 1019 w 2270"/>
                <a:gd name="T65" fmla="*/ 1028 h 1116"/>
                <a:gd name="T66" fmla="*/ 1154 w 2270"/>
                <a:gd name="T67" fmla="*/ 783 h 1116"/>
                <a:gd name="T68" fmla="*/ 1265 w 2270"/>
                <a:gd name="T69" fmla="*/ 704 h 1116"/>
                <a:gd name="T70" fmla="*/ 1249 w 2270"/>
                <a:gd name="T71" fmla="*/ 806 h 1116"/>
                <a:gd name="T72" fmla="*/ 1359 w 2270"/>
                <a:gd name="T73" fmla="*/ 735 h 1116"/>
                <a:gd name="T74" fmla="*/ 1636 w 2270"/>
                <a:gd name="T75" fmla="*/ 562 h 1116"/>
                <a:gd name="T76" fmla="*/ 1747 w 2270"/>
                <a:gd name="T77" fmla="*/ 577 h 1116"/>
                <a:gd name="T78" fmla="*/ 1889 w 2270"/>
                <a:gd name="T79" fmla="*/ 609 h 1116"/>
                <a:gd name="T80" fmla="*/ 2079 w 2270"/>
                <a:gd name="T81" fmla="*/ 569 h 1116"/>
                <a:gd name="T82" fmla="*/ 2229 w 2270"/>
                <a:gd name="T83" fmla="*/ 569 h 1116"/>
                <a:gd name="T84" fmla="*/ 2205 w 2270"/>
                <a:gd name="T85" fmla="*/ 514 h 1116"/>
                <a:gd name="T86" fmla="*/ 2079 w 2270"/>
                <a:gd name="T87" fmla="*/ 490 h 1116"/>
                <a:gd name="T88" fmla="*/ 1992 w 2270"/>
                <a:gd name="T89" fmla="*/ 356 h 1116"/>
                <a:gd name="T90" fmla="*/ 1763 w 2270"/>
                <a:gd name="T91" fmla="*/ 348 h 1116"/>
                <a:gd name="T92" fmla="*/ 1644 w 2270"/>
                <a:gd name="T93" fmla="*/ 261 h 1116"/>
                <a:gd name="T94" fmla="*/ 1225 w 2270"/>
                <a:gd name="T95" fmla="*/ 443 h 1116"/>
                <a:gd name="T96" fmla="*/ 1083 w 2270"/>
                <a:gd name="T97" fmla="*/ 419 h 1116"/>
                <a:gd name="T98" fmla="*/ 838 w 2270"/>
                <a:gd name="T99" fmla="*/ 285 h 1116"/>
                <a:gd name="T100" fmla="*/ 632 w 2270"/>
                <a:gd name="T101" fmla="*/ 348 h 1116"/>
                <a:gd name="T102" fmla="*/ 751 w 2270"/>
                <a:gd name="T103" fmla="*/ 79 h 1116"/>
                <a:gd name="T104" fmla="*/ 766 w 2270"/>
                <a:gd name="T105" fmla="*/ 8 h 1116"/>
                <a:gd name="T106" fmla="*/ 545 w 2270"/>
                <a:gd name="T107" fmla="*/ 182 h 1116"/>
                <a:gd name="T108" fmla="*/ 474 w 2270"/>
                <a:gd name="T109" fmla="*/ 214 h 1116"/>
                <a:gd name="T110" fmla="*/ 284 w 2270"/>
                <a:gd name="T111" fmla="*/ 348 h 1116"/>
                <a:gd name="T112" fmla="*/ 31 w 2270"/>
                <a:gd name="T113" fmla="*/ 506 h 1116"/>
                <a:gd name="T114" fmla="*/ 513 w 2270"/>
                <a:gd name="T115" fmla="*/ 696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70" h="1116">
                  <a:moveTo>
                    <a:pt x="988" y="1115"/>
                  </a:moveTo>
                  <a:lnTo>
                    <a:pt x="988" y="1115"/>
                  </a:lnTo>
                  <a:cubicBezTo>
                    <a:pt x="980" y="1115"/>
                    <a:pt x="980" y="1115"/>
                    <a:pt x="980" y="1115"/>
                  </a:cubicBezTo>
                  <a:lnTo>
                    <a:pt x="972" y="1107"/>
                  </a:lnTo>
                  <a:cubicBezTo>
                    <a:pt x="940" y="1091"/>
                    <a:pt x="940" y="1059"/>
                    <a:pt x="940" y="1028"/>
                  </a:cubicBezTo>
                  <a:lnTo>
                    <a:pt x="940" y="1020"/>
                  </a:lnTo>
                  <a:cubicBezTo>
                    <a:pt x="940" y="1004"/>
                    <a:pt x="932" y="1004"/>
                    <a:pt x="909" y="996"/>
                  </a:cubicBezTo>
                  <a:cubicBezTo>
                    <a:pt x="901" y="996"/>
                    <a:pt x="893" y="996"/>
                    <a:pt x="885" y="996"/>
                  </a:cubicBezTo>
                  <a:cubicBezTo>
                    <a:pt x="877" y="988"/>
                    <a:pt x="869" y="988"/>
                    <a:pt x="869" y="988"/>
                  </a:cubicBezTo>
                  <a:cubicBezTo>
                    <a:pt x="861" y="980"/>
                    <a:pt x="869" y="973"/>
                    <a:pt x="869" y="965"/>
                  </a:cubicBezTo>
                  <a:cubicBezTo>
                    <a:pt x="877" y="957"/>
                    <a:pt x="885" y="933"/>
                    <a:pt x="885" y="893"/>
                  </a:cubicBezTo>
                  <a:cubicBezTo>
                    <a:pt x="885" y="815"/>
                    <a:pt x="838" y="806"/>
                    <a:pt x="814" y="806"/>
                  </a:cubicBezTo>
                  <a:lnTo>
                    <a:pt x="814" y="806"/>
                  </a:lnTo>
                  <a:cubicBezTo>
                    <a:pt x="790" y="799"/>
                    <a:pt x="790" y="783"/>
                    <a:pt x="782" y="743"/>
                  </a:cubicBezTo>
                  <a:cubicBezTo>
                    <a:pt x="782" y="735"/>
                    <a:pt x="782" y="735"/>
                    <a:pt x="782" y="735"/>
                  </a:cubicBezTo>
                  <a:cubicBezTo>
                    <a:pt x="782" y="719"/>
                    <a:pt x="759" y="712"/>
                    <a:pt x="727" y="712"/>
                  </a:cubicBezTo>
                  <a:cubicBezTo>
                    <a:pt x="711" y="712"/>
                    <a:pt x="687" y="712"/>
                    <a:pt x="679" y="704"/>
                  </a:cubicBezTo>
                  <a:cubicBezTo>
                    <a:pt x="672" y="696"/>
                    <a:pt x="664" y="688"/>
                    <a:pt x="664" y="688"/>
                  </a:cubicBezTo>
                  <a:cubicBezTo>
                    <a:pt x="656" y="688"/>
                    <a:pt x="648" y="696"/>
                    <a:pt x="632" y="696"/>
                  </a:cubicBezTo>
                  <a:cubicBezTo>
                    <a:pt x="624" y="704"/>
                    <a:pt x="608" y="712"/>
                    <a:pt x="585" y="712"/>
                  </a:cubicBezTo>
                  <a:cubicBezTo>
                    <a:pt x="569" y="719"/>
                    <a:pt x="561" y="719"/>
                    <a:pt x="553" y="719"/>
                  </a:cubicBezTo>
                  <a:cubicBezTo>
                    <a:pt x="529" y="719"/>
                    <a:pt x="521" y="712"/>
                    <a:pt x="513" y="696"/>
                  </a:cubicBezTo>
                  <a:cubicBezTo>
                    <a:pt x="506" y="696"/>
                    <a:pt x="506" y="688"/>
                    <a:pt x="498" y="680"/>
                  </a:cubicBezTo>
                  <a:cubicBezTo>
                    <a:pt x="466" y="648"/>
                    <a:pt x="268" y="633"/>
                    <a:pt x="197" y="633"/>
                  </a:cubicBezTo>
                  <a:cubicBezTo>
                    <a:pt x="126" y="633"/>
                    <a:pt x="110" y="609"/>
                    <a:pt x="95" y="593"/>
                  </a:cubicBezTo>
                  <a:lnTo>
                    <a:pt x="95" y="593"/>
                  </a:lnTo>
                  <a:cubicBezTo>
                    <a:pt x="95" y="585"/>
                    <a:pt x="87" y="577"/>
                    <a:pt x="87" y="577"/>
                  </a:cubicBezTo>
                  <a:cubicBezTo>
                    <a:pt x="71" y="553"/>
                    <a:pt x="55" y="530"/>
                    <a:pt x="31" y="514"/>
                  </a:cubicBezTo>
                  <a:cubicBezTo>
                    <a:pt x="23" y="506"/>
                    <a:pt x="15" y="498"/>
                    <a:pt x="7" y="490"/>
                  </a:cubicBezTo>
                  <a:cubicBezTo>
                    <a:pt x="0" y="482"/>
                    <a:pt x="0" y="482"/>
                    <a:pt x="0" y="482"/>
                  </a:cubicBezTo>
                  <a:cubicBezTo>
                    <a:pt x="7" y="482"/>
                    <a:pt x="7" y="482"/>
                    <a:pt x="7" y="482"/>
                  </a:cubicBezTo>
                  <a:cubicBezTo>
                    <a:pt x="39" y="482"/>
                    <a:pt x="55" y="482"/>
                    <a:pt x="79" y="443"/>
                  </a:cubicBezTo>
                  <a:cubicBezTo>
                    <a:pt x="102" y="411"/>
                    <a:pt x="182" y="364"/>
                    <a:pt x="205" y="348"/>
                  </a:cubicBezTo>
                  <a:cubicBezTo>
                    <a:pt x="221" y="340"/>
                    <a:pt x="237" y="340"/>
                    <a:pt x="260" y="340"/>
                  </a:cubicBezTo>
                  <a:cubicBezTo>
                    <a:pt x="268" y="340"/>
                    <a:pt x="268" y="340"/>
                    <a:pt x="276" y="340"/>
                  </a:cubicBezTo>
                  <a:lnTo>
                    <a:pt x="284" y="340"/>
                  </a:lnTo>
                  <a:cubicBezTo>
                    <a:pt x="300" y="340"/>
                    <a:pt x="300" y="340"/>
                    <a:pt x="316" y="324"/>
                  </a:cubicBezTo>
                  <a:cubicBezTo>
                    <a:pt x="316" y="324"/>
                    <a:pt x="324" y="324"/>
                    <a:pt x="324" y="316"/>
                  </a:cubicBezTo>
                  <a:cubicBezTo>
                    <a:pt x="355" y="293"/>
                    <a:pt x="387" y="277"/>
                    <a:pt x="419" y="261"/>
                  </a:cubicBezTo>
                  <a:cubicBezTo>
                    <a:pt x="426" y="261"/>
                    <a:pt x="435" y="253"/>
                    <a:pt x="435" y="253"/>
                  </a:cubicBezTo>
                  <a:cubicBezTo>
                    <a:pt x="458" y="237"/>
                    <a:pt x="458" y="237"/>
                    <a:pt x="458" y="229"/>
                  </a:cubicBezTo>
                  <a:cubicBezTo>
                    <a:pt x="458" y="229"/>
                    <a:pt x="458" y="222"/>
                    <a:pt x="466" y="214"/>
                  </a:cubicBezTo>
                  <a:cubicBezTo>
                    <a:pt x="474" y="198"/>
                    <a:pt x="490" y="182"/>
                    <a:pt x="498" y="174"/>
                  </a:cubicBezTo>
                  <a:cubicBezTo>
                    <a:pt x="506" y="158"/>
                    <a:pt x="513" y="150"/>
                    <a:pt x="521" y="142"/>
                  </a:cubicBezTo>
                  <a:lnTo>
                    <a:pt x="529" y="135"/>
                  </a:lnTo>
                  <a:cubicBezTo>
                    <a:pt x="537" y="135"/>
                    <a:pt x="537" y="142"/>
                    <a:pt x="537" y="150"/>
                  </a:cubicBezTo>
                  <a:cubicBezTo>
                    <a:pt x="537" y="150"/>
                    <a:pt x="537" y="158"/>
                    <a:pt x="545" y="158"/>
                  </a:cubicBezTo>
                  <a:cubicBezTo>
                    <a:pt x="545" y="166"/>
                    <a:pt x="545" y="166"/>
                    <a:pt x="545" y="174"/>
                  </a:cubicBezTo>
                  <a:lnTo>
                    <a:pt x="553" y="166"/>
                  </a:lnTo>
                  <a:cubicBezTo>
                    <a:pt x="553" y="166"/>
                    <a:pt x="553" y="158"/>
                    <a:pt x="553" y="150"/>
                  </a:cubicBezTo>
                  <a:cubicBezTo>
                    <a:pt x="561" y="142"/>
                    <a:pt x="561" y="127"/>
                    <a:pt x="577" y="103"/>
                  </a:cubicBezTo>
                  <a:cubicBezTo>
                    <a:pt x="593" y="79"/>
                    <a:pt x="632" y="48"/>
                    <a:pt x="664" y="24"/>
                  </a:cubicBezTo>
                  <a:cubicBezTo>
                    <a:pt x="679" y="16"/>
                    <a:pt x="679" y="16"/>
                    <a:pt x="679" y="16"/>
                  </a:cubicBezTo>
                  <a:cubicBezTo>
                    <a:pt x="695" y="8"/>
                    <a:pt x="727" y="0"/>
                    <a:pt x="766" y="0"/>
                  </a:cubicBezTo>
                  <a:cubicBezTo>
                    <a:pt x="790" y="0"/>
                    <a:pt x="814" y="0"/>
                    <a:pt x="822" y="8"/>
                  </a:cubicBezTo>
                  <a:cubicBezTo>
                    <a:pt x="830" y="16"/>
                    <a:pt x="838" y="24"/>
                    <a:pt x="838" y="32"/>
                  </a:cubicBezTo>
                  <a:cubicBezTo>
                    <a:pt x="838" y="40"/>
                    <a:pt x="830" y="48"/>
                    <a:pt x="798" y="48"/>
                  </a:cubicBezTo>
                  <a:cubicBezTo>
                    <a:pt x="774" y="56"/>
                    <a:pt x="774" y="56"/>
                    <a:pt x="774" y="56"/>
                  </a:cubicBezTo>
                  <a:cubicBezTo>
                    <a:pt x="766" y="56"/>
                    <a:pt x="766" y="63"/>
                    <a:pt x="766" y="63"/>
                  </a:cubicBezTo>
                  <a:cubicBezTo>
                    <a:pt x="759" y="63"/>
                    <a:pt x="759" y="71"/>
                    <a:pt x="751" y="79"/>
                  </a:cubicBezTo>
                  <a:cubicBezTo>
                    <a:pt x="743" y="95"/>
                    <a:pt x="727" y="119"/>
                    <a:pt x="703" y="142"/>
                  </a:cubicBezTo>
                  <a:cubicBezTo>
                    <a:pt x="687" y="158"/>
                    <a:pt x="672" y="182"/>
                    <a:pt x="664" y="206"/>
                  </a:cubicBezTo>
                  <a:cubicBezTo>
                    <a:pt x="656" y="222"/>
                    <a:pt x="648" y="237"/>
                    <a:pt x="632" y="253"/>
                  </a:cubicBezTo>
                  <a:cubicBezTo>
                    <a:pt x="616" y="269"/>
                    <a:pt x="624" y="285"/>
                    <a:pt x="624" y="309"/>
                  </a:cubicBezTo>
                  <a:cubicBezTo>
                    <a:pt x="632" y="316"/>
                    <a:pt x="632" y="324"/>
                    <a:pt x="632" y="332"/>
                  </a:cubicBezTo>
                  <a:cubicBezTo>
                    <a:pt x="632" y="332"/>
                    <a:pt x="632" y="332"/>
                    <a:pt x="632" y="340"/>
                  </a:cubicBezTo>
                  <a:cubicBezTo>
                    <a:pt x="632" y="332"/>
                    <a:pt x="640" y="332"/>
                    <a:pt x="640" y="324"/>
                  </a:cubicBezTo>
                  <a:cubicBezTo>
                    <a:pt x="640" y="316"/>
                    <a:pt x="648" y="301"/>
                    <a:pt x="648" y="293"/>
                  </a:cubicBezTo>
                  <a:cubicBezTo>
                    <a:pt x="664" y="277"/>
                    <a:pt x="687" y="269"/>
                    <a:pt x="711" y="269"/>
                  </a:cubicBezTo>
                  <a:cubicBezTo>
                    <a:pt x="719" y="261"/>
                    <a:pt x="727" y="261"/>
                    <a:pt x="735" y="261"/>
                  </a:cubicBezTo>
                  <a:cubicBezTo>
                    <a:pt x="743" y="261"/>
                    <a:pt x="751" y="253"/>
                    <a:pt x="759" y="253"/>
                  </a:cubicBezTo>
                  <a:cubicBezTo>
                    <a:pt x="790" y="253"/>
                    <a:pt x="822" y="261"/>
                    <a:pt x="838" y="285"/>
                  </a:cubicBezTo>
                  <a:cubicBezTo>
                    <a:pt x="846" y="285"/>
                    <a:pt x="861" y="293"/>
                    <a:pt x="869" y="301"/>
                  </a:cubicBezTo>
                  <a:cubicBezTo>
                    <a:pt x="901" y="324"/>
                    <a:pt x="932" y="340"/>
                    <a:pt x="948" y="372"/>
                  </a:cubicBezTo>
                  <a:cubicBezTo>
                    <a:pt x="964" y="403"/>
                    <a:pt x="996" y="419"/>
                    <a:pt x="1019" y="427"/>
                  </a:cubicBezTo>
                  <a:cubicBezTo>
                    <a:pt x="1019" y="435"/>
                    <a:pt x="1019" y="435"/>
                    <a:pt x="1027" y="435"/>
                  </a:cubicBezTo>
                  <a:cubicBezTo>
                    <a:pt x="1027" y="435"/>
                    <a:pt x="1027" y="435"/>
                    <a:pt x="1035" y="435"/>
                  </a:cubicBezTo>
                  <a:cubicBezTo>
                    <a:pt x="1043" y="435"/>
                    <a:pt x="1067" y="427"/>
                    <a:pt x="1083" y="419"/>
                  </a:cubicBezTo>
                  <a:cubicBezTo>
                    <a:pt x="1090" y="411"/>
                    <a:pt x="1099" y="403"/>
                    <a:pt x="1106" y="403"/>
                  </a:cubicBezTo>
                  <a:cubicBezTo>
                    <a:pt x="1130" y="395"/>
                    <a:pt x="1138" y="403"/>
                    <a:pt x="1146" y="427"/>
                  </a:cubicBezTo>
                  <a:cubicBezTo>
                    <a:pt x="1146" y="435"/>
                    <a:pt x="1154" y="435"/>
                    <a:pt x="1178" y="435"/>
                  </a:cubicBezTo>
                  <a:cubicBezTo>
                    <a:pt x="1185" y="435"/>
                    <a:pt x="1193" y="435"/>
                    <a:pt x="1201" y="435"/>
                  </a:cubicBezTo>
                  <a:cubicBezTo>
                    <a:pt x="1209" y="435"/>
                    <a:pt x="1217" y="435"/>
                    <a:pt x="1225" y="435"/>
                  </a:cubicBezTo>
                  <a:cubicBezTo>
                    <a:pt x="1257" y="435"/>
                    <a:pt x="1265" y="419"/>
                    <a:pt x="1296" y="372"/>
                  </a:cubicBezTo>
                  <a:cubicBezTo>
                    <a:pt x="1320" y="340"/>
                    <a:pt x="1423" y="293"/>
                    <a:pt x="1494" y="293"/>
                  </a:cubicBezTo>
                  <a:cubicBezTo>
                    <a:pt x="1502" y="293"/>
                    <a:pt x="1510" y="293"/>
                    <a:pt x="1510" y="293"/>
                  </a:cubicBezTo>
                  <a:cubicBezTo>
                    <a:pt x="1518" y="293"/>
                    <a:pt x="1525" y="293"/>
                    <a:pt x="1541" y="293"/>
                  </a:cubicBezTo>
                  <a:cubicBezTo>
                    <a:pt x="1581" y="293"/>
                    <a:pt x="1612" y="277"/>
                    <a:pt x="1628" y="261"/>
                  </a:cubicBezTo>
                  <a:cubicBezTo>
                    <a:pt x="1636" y="261"/>
                    <a:pt x="1636" y="261"/>
                    <a:pt x="1644" y="261"/>
                  </a:cubicBezTo>
                  <a:cubicBezTo>
                    <a:pt x="1644" y="253"/>
                    <a:pt x="1644" y="253"/>
                    <a:pt x="1644" y="253"/>
                  </a:cubicBezTo>
                  <a:cubicBezTo>
                    <a:pt x="1676" y="237"/>
                    <a:pt x="1707" y="222"/>
                    <a:pt x="1731" y="222"/>
                  </a:cubicBezTo>
                  <a:cubicBezTo>
                    <a:pt x="1739" y="222"/>
                    <a:pt x="1739" y="222"/>
                    <a:pt x="1739" y="222"/>
                  </a:cubicBezTo>
                  <a:cubicBezTo>
                    <a:pt x="1747" y="222"/>
                    <a:pt x="1747" y="222"/>
                    <a:pt x="1755" y="222"/>
                  </a:cubicBezTo>
                  <a:cubicBezTo>
                    <a:pt x="1755" y="229"/>
                    <a:pt x="1755" y="237"/>
                    <a:pt x="1755" y="253"/>
                  </a:cubicBezTo>
                  <a:cubicBezTo>
                    <a:pt x="1755" y="261"/>
                    <a:pt x="1755" y="269"/>
                    <a:pt x="1755" y="285"/>
                  </a:cubicBezTo>
                  <a:cubicBezTo>
                    <a:pt x="1755" y="316"/>
                    <a:pt x="1755" y="340"/>
                    <a:pt x="1763" y="348"/>
                  </a:cubicBezTo>
                  <a:cubicBezTo>
                    <a:pt x="1770" y="356"/>
                    <a:pt x="1786" y="356"/>
                    <a:pt x="1802" y="356"/>
                  </a:cubicBezTo>
                  <a:cubicBezTo>
                    <a:pt x="1810" y="356"/>
                    <a:pt x="1826" y="356"/>
                    <a:pt x="1834" y="356"/>
                  </a:cubicBezTo>
                  <a:cubicBezTo>
                    <a:pt x="1834" y="356"/>
                    <a:pt x="1842" y="356"/>
                    <a:pt x="1849" y="356"/>
                  </a:cubicBezTo>
                  <a:cubicBezTo>
                    <a:pt x="1849" y="356"/>
                    <a:pt x="1858" y="356"/>
                    <a:pt x="1865" y="356"/>
                  </a:cubicBezTo>
                  <a:cubicBezTo>
                    <a:pt x="1865" y="364"/>
                    <a:pt x="1889" y="364"/>
                    <a:pt x="1913" y="364"/>
                  </a:cubicBezTo>
                  <a:cubicBezTo>
                    <a:pt x="1921" y="364"/>
                    <a:pt x="1929" y="364"/>
                    <a:pt x="1936" y="364"/>
                  </a:cubicBezTo>
                  <a:cubicBezTo>
                    <a:pt x="1944" y="356"/>
                    <a:pt x="1968" y="348"/>
                    <a:pt x="1992" y="348"/>
                  </a:cubicBezTo>
                  <a:cubicBezTo>
                    <a:pt x="2000" y="348"/>
                    <a:pt x="2000" y="348"/>
                    <a:pt x="2008" y="348"/>
                  </a:cubicBezTo>
                  <a:cubicBezTo>
                    <a:pt x="2031" y="356"/>
                    <a:pt x="2031" y="380"/>
                    <a:pt x="2031" y="403"/>
                  </a:cubicBezTo>
                  <a:cubicBezTo>
                    <a:pt x="2031" y="411"/>
                    <a:pt x="2039" y="419"/>
                    <a:pt x="2039" y="427"/>
                  </a:cubicBezTo>
                  <a:cubicBezTo>
                    <a:pt x="2039" y="451"/>
                    <a:pt x="2047" y="451"/>
                    <a:pt x="2063" y="467"/>
                  </a:cubicBezTo>
                  <a:cubicBezTo>
                    <a:pt x="2063" y="467"/>
                    <a:pt x="2063" y="467"/>
                    <a:pt x="2071" y="467"/>
                  </a:cubicBezTo>
                  <a:cubicBezTo>
                    <a:pt x="2071" y="475"/>
                    <a:pt x="2079" y="475"/>
                    <a:pt x="2087" y="482"/>
                  </a:cubicBezTo>
                  <a:cubicBezTo>
                    <a:pt x="2102" y="498"/>
                    <a:pt x="2126" y="514"/>
                    <a:pt x="2134" y="514"/>
                  </a:cubicBezTo>
                  <a:cubicBezTo>
                    <a:pt x="2142" y="514"/>
                    <a:pt x="2142" y="514"/>
                    <a:pt x="2150" y="522"/>
                  </a:cubicBezTo>
                  <a:cubicBezTo>
                    <a:pt x="2158" y="530"/>
                    <a:pt x="2158" y="530"/>
                    <a:pt x="2166" y="538"/>
                  </a:cubicBezTo>
                  <a:cubicBezTo>
                    <a:pt x="2166" y="538"/>
                    <a:pt x="2166" y="538"/>
                    <a:pt x="2174" y="538"/>
                  </a:cubicBezTo>
                  <a:cubicBezTo>
                    <a:pt x="2174" y="538"/>
                    <a:pt x="2182" y="530"/>
                    <a:pt x="2189" y="522"/>
                  </a:cubicBezTo>
                  <a:cubicBezTo>
                    <a:pt x="2197" y="522"/>
                    <a:pt x="2197" y="514"/>
                    <a:pt x="2205" y="514"/>
                  </a:cubicBezTo>
                  <a:cubicBezTo>
                    <a:pt x="2221" y="498"/>
                    <a:pt x="2229" y="490"/>
                    <a:pt x="2237" y="490"/>
                  </a:cubicBezTo>
                  <a:cubicBezTo>
                    <a:pt x="2245" y="490"/>
                    <a:pt x="2245" y="490"/>
                    <a:pt x="2245" y="490"/>
                  </a:cubicBezTo>
                  <a:cubicBezTo>
                    <a:pt x="2253" y="490"/>
                    <a:pt x="2253" y="498"/>
                    <a:pt x="2261" y="498"/>
                  </a:cubicBezTo>
                  <a:cubicBezTo>
                    <a:pt x="2269" y="514"/>
                    <a:pt x="2269" y="538"/>
                    <a:pt x="2269" y="546"/>
                  </a:cubicBezTo>
                  <a:cubicBezTo>
                    <a:pt x="2269" y="553"/>
                    <a:pt x="2269" y="553"/>
                    <a:pt x="2261" y="553"/>
                  </a:cubicBezTo>
                  <a:cubicBezTo>
                    <a:pt x="2261" y="569"/>
                    <a:pt x="2261" y="577"/>
                    <a:pt x="2237" y="577"/>
                  </a:cubicBezTo>
                  <a:cubicBezTo>
                    <a:pt x="2237" y="577"/>
                    <a:pt x="2229" y="577"/>
                    <a:pt x="2221" y="577"/>
                  </a:cubicBezTo>
                  <a:cubicBezTo>
                    <a:pt x="2213" y="577"/>
                    <a:pt x="2205" y="577"/>
                    <a:pt x="2205" y="577"/>
                  </a:cubicBezTo>
                  <a:cubicBezTo>
                    <a:pt x="2189" y="569"/>
                    <a:pt x="2182" y="569"/>
                    <a:pt x="2166" y="569"/>
                  </a:cubicBezTo>
                  <a:cubicBezTo>
                    <a:pt x="2150" y="569"/>
                    <a:pt x="2150" y="569"/>
                    <a:pt x="2150" y="569"/>
                  </a:cubicBezTo>
                  <a:cubicBezTo>
                    <a:pt x="2150" y="577"/>
                    <a:pt x="2150" y="577"/>
                    <a:pt x="2142" y="577"/>
                  </a:cubicBezTo>
                  <a:cubicBezTo>
                    <a:pt x="2142" y="577"/>
                    <a:pt x="2142" y="577"/>
                    <a:pt x="2134" y="577"/>
                  </a:cubicBezTo>
                  <a:cubicBezTo>
                    <a:pt x="2126" y="577"/>
                    <a:pt x="2110" y="577"/>
                    <a:pt x="2095" y="577"/>
                  </a:cubicBezTo>
                  <a:cubicBezTo>
                    <a:pt x="2087" y="577"/>
                    <a:pt x="2079" y="577"/>
                    <a:pt x="2079" y="577"/>
                  </a:cubicBezTo>
                  <a:cubicBezTo>
                    <a:pt x="2071" y="577"/>
                    <a:pt x="2071" y="577"/>
                    <a:pt x="2063" y="577"/>
                  </a:cubicBezTo>
                  <a:cubicBezTo>
                    <a:pt x="2055" y="577"/>
                    <a:pt x="2039" y="577"/>
                    <a:pt x="2031" y="577"/>
                  </a:cubicBezTo>
                  <a:cubicBezTo>
                    <a:pt x="2016" y="577"/>
                    <a:pt x="2000" y="577"/>
                    <a:pt x="1992" y="577"/>
                  </a:cubicBezTo>
                  <a:cubicBezTo>
                    <a:pt x="1960" y="577"/>
                    <a:pt x="1944" y="577"/>
                    <a:pt x="1936" y="569"/>
                  </a:cubicBezTo>
                  <a:cubicBezTo>
                    <a:pt x="1921" y="562"/>
                    <a:pt x="1913" y="569"/>
                    <a:pt x="1897" y="593"/>
                  </a:cubicBezTo>
                  <a:cubicBezTo>
                    <a:pt x="1897" y="601"/>
                    <a:pt x="1889" y="609"/>
                    <a:pt x="1889" y="609"/>
                  </a:cubicBezTo>
                  <a:cubicBezTo>
                    <a:pt x="1889" y="625"/>
                    <a:pt x="1889" y="633"/>
                    <a:pt x="1873" y="640"/>
                  </a:cubicBezTo>
                  <a:cubicBezTo>
                    <a:pt x="1849" y="656"/>
                    <a:pt x="1849" y="648"/>
                    <a:pt x="1834" y="633"/>
                  </a:cubicBezTo>
                  <a:cubicBezTo>
                    <a:pt x="1826" y="625"/>
                    <a:pt x="1826" y="617"/>
                    <a:pt x="1810" y="609"/>
                  </a:cubicBezTo>
                  <a:cubicBezTo>
                    <a:pt x="1786" y="593"/>
                    <a:pt x="1778" y="585"/>
                    <a:pt x="1763" y="585"/>
                  </a:cubicBezTo>
                  <a:cubicBezTo>
                    <a:pt x="1763" y="585"/>
                    <a:pt x="1755" y="585"/>
                    <a:pt x="1747" y="585"/>
                  </a:cubicBezTo>
                  <a:cubicBezTo>
                    <a:pt x="1739" y="585"/>
                    <a:pt x="1731" y="577"/>
                    <a:pt x="1731" y="577"/>
                  </a:cubicBezTo>
                  <a:cubicBezTo>
                    <a:pt x="1715" y="577"/>
                    <a:pt x="1707" y="569"/>
                    <a:pt x="1691" y="569"/>
                  </a:cubicBezTo>
                  <a:cubicBezTo>
                    <a:pt x="1683" y="569"/>
                    <a:pt x="1676" y="569"/>
                    <a:pt x="1676" y="569"/>
                  </a:cubicBezTo>
                  <a:cubicBezTo>
                    <a:pt x="1668" y="569"/>
                    <a:pt x="1668" y="569"/>
                    <a:pt x="1660" y="569"/>
                  </a:cubicBezTo>
                  <a:cubicBezTo>
                    <a:pt x="1652" y="569"/>
                    <a:pt x="1652" y="569"/>
                    <a:pt x="1652" y="569"/>
                  </a:cubicBezTo>
                  <a:cubicBezTo>
                    <a:pt x="1644" y="569"/>
                    <a:pt x="1644" y="569"/>
                    <a:pt x="1636" y="569"/>
                  </a:cubicBezTo>
                  <a:cubicBezTo>
                    <a:pt x="1612" y="569"/>
                    <a:pt x="1605" y="577"/>
                    <a:pt x="1596" y="609"/>
                  </a:cubicBezTo>
                  <a:cubicBezTo>
                    <a:pt x="1596" y="633"/>
                    <a:pt x="1573" y="640"/>
                    <a:pt x="1541" y="640"/>
                  </a:cubicBezTo>
                  <a:cubicBezTo>
                    <a:pt x="1533" y="640"/>
                    <a:pt x="1533" y="640"/>
                    <a:pt x="1533" y="640"/>
                  </a:cubicBezTo>
                  <a:cubicBezTo>
                    <a:pt x="1518" y="640"/>
                    <a:pt x="1502" y="640"/>
                    <a:pt x="1486" y="648"/>
                  </a:cubicBezTo>
                  <a:cubicBezTo>
                    <a:pt x="1470" y="648"/>
                    <a:pt x="1454" y="656"/>
                    <a:pt x="1423" y="656"/>
                  </a:cubicBezTo>
                  <a:cubicBezTo>
                    <a:pt x="1375" y="656"/>
                    <a:pt x="1359" y="712"/>
                    <a:pt x="1359" y="735"/>
                  </a:cubicBezTo>
                  <a:cubicBezTo>
                    <a:pt x="1359" y="751"/>
                    <a:pt x="1343" y="759"/>
                    <a:pt x="1320" y="767"/>
                  </a:cubicBezTo>
                  <a:cubicBezTo>
                    <a:pt x="1320" y="775"/>
                    <a:pt x="1312" y="775"/>
                    <a:pt x="1312" y="775"/>
                  </a:cubicBezTo>
                  <a:cubicBezTo>
                    <a:pt x="1288" y="783"/>
                    <a:pt x="1288" y="799"/>
                    <a:pt x="1280" y="815"/>
                  </a:cubicBezTo>
                  <a:cubicBezTo>
                    <a:pt x="1272" y="815"/>
                    <a:pt x="1272" y="822"/>
                    <a:pt x="1272" y="822"/>
                  </a:cubicBezTo>
                  <a:cubicBezTo>
                    <a:pt x="1272" y="830"/>
                    <a:pt x="1265" y="838"/>
                    <a:pt x="1257" y="838"/>
                  </a:cubicBezTo>
                  <a:cubicBezTo>
                    <a:pt x="1249" y="838"/>
                    <a:pt x="1249" y="830"/>
                    <a:pt x="1241" y="806"/>
                  </a:cubicBezTo>
                  <a:cubicBezTo>
                    <a:pt x="1241" y="791"/>
                    <a:pt x="1249" y="783"/>
                    <a:pt x="1265" y="767"/>
                  </a:cubicBezTo>
                  <a:cubicBezTo>
                    <a:pt x="1272" y="767"/>
                    <a:pt x="1280" y="759"/>
                    <a:pt x="1288" y="759"/>
                  </a:cubicBezTo>
                  <a:cubicBezTo>
                    <a:pt x="1288" y="751"/>
                    <a:pt x="1296" y="743"/>
                    <a:pt x="1296" y="743"/>
                  </a:cubicBezTo>
                  <a:cubicBezTo>
                    <a:pt x="1296" y="735"/>
                    <a:pt x="1280" y="728"/>
                    <a:pt x="1272" y="719"/>
                  </a:cubicBezTo>
                  <a:lnTo>
                    <a:pt x="1272" y="719"/>
                  </a:lnTo>
                  <a:cubicBezTo>
                    <a:pt x="1265" y="712"/>
                    <a:pt x="1265" y="712"/>
                    <a:pt x="1265" y="712"/>
                  </a:cubicBezTo>
                  <a:cubicBezTo>
                    <a:pt x="1257" y="712"/>
                    <a:pt x="1249" y="719"/>
                    <a:pt x="1241" y="728"/>
                  </a:cubicBezTo>
                  <a:cubicBezTo>
                    <a:pt x="1241" y="735"/>
                    <a:pt x="1233" y="735"/>
                    <a:pt x="1225" y="743"/>
                  </a:cubicBezTo>
                  <a:cubicBezTo>
                    <a:pt x="1217" y="751"/>
                    <a:pt x="1217" y="759"/>
                    <a:pt x="1209" y="767"/>
                  </a:cubicBezTo>
                  <a:cubicBezTo>
                    <a:pt x="1201" y="775"/>
                    <a:pt x="1185" y="791"/>
                    <a:pt x="1170" y="799"/>
                  </a:cubicBezTo>
                  <a:lnTo>
                    <a:pt x="1162" y="806"/>
                  </a:lnTo>
                  <a:cubicBezTo>
                    <a:pt x="1146" y="806"/>
                    <a:pt x="1146" y="791"/>
                    <a:pt x="1146" y="783"/>
                  </a:cubicBezTo>
                  <a:cubicBezTo>
                    <a:pt x="1146" y="775"/>
                    <a:pt x="1146" y="767"/>
                    <a:pt x="1138" y="767"/>
                  </a:cubicBezTo>
                  <a:cubicBezTo>
                    <a:pt x="1138" y="759"/>
                    <a:pt x="1138" y="759"/>
                    <a:pt x="1138" y="759"/>
                  </a:cubicBezTo>
                  <a:cubicBezTo>
                    <a:pt x="1138" y="759"/>
                    <a:pt x="1130" y="775"/>
                    <a:pt x="1130" y="791"/>
                  </a:cubicBezTo>
                  <a:cubicBezTo>
                    <a:pt x="1130" y="806"/>
                    <a:pt x="1106" y="854"/>
                    <a:pt x="1090" y="901"/>
                  </a:cubicBezTo>
                  <a:cubicBezTo>
                    <a:pt x="1075" y="933"/>
                    <a:pt x="1059" y="973"/>
                    <a:pt x="1059" y="980"/>
                  </a:cubicBezTo>
                  <a:cubicBezTo>
                    <a:pt x="1059" y="988"/>
                    <a:pt x="1043" y="1012"/>
                    <a:pt x="1027" y="1028"/>
                  </a:cubicBezTo>
                  <a:cubicBezTo>
                    <a:pt x="1019" y="1036"/>
                    <a:pt x="1012" y="1052"/>
                    <a:pt x="1004" y="1059"/>
                  </a:cubicBezTo>
                  <a:cubicBezTo>
                    <a:pt x="996" y="1075"/>
                    <a:pt x="988" y="1091"/>
                    <a:pt x="988" y="1107"/>
                  </a:cubicBezTo>
                  <a:cubicBezTo>
                    <a:pt x="988" y="1115"/>
                    <a:pt x="988" y="1115"/>
                    <a:pt x="988" y="1115"/>
                  </a:cubicBezTo>
                  <a:lnTo>
                    <a:pt x="664" y="680"/>
                  </a:lnTo>
                  <a:lnTo>
                    <a:pt x="664" y="680"/>
                  </a:lnTo>
                  <a:cubicBezTo>
                    <a:pt x="672" y="680"/>
                    <a:pt x="679" y="688"/>
                    <a:pt x="679" y="696"/>
                  </a:cubicBezTo>
                  <a:cubicBezTo>
                    <a:pt x="687" y="704"/>
                    <a:pt x="711" y="704"/>
                    <a:pt x="727" y="704"/>
                  </a:cubicBezTo>
                  <a:cubicBezTo>
                    <a:pt x="759" y="712"/>
                    <a:pt x="790" y="712"/>
                    <a:pt x="790" y="735"/>
                  </a:cubicBezTo>
                  <a:cubicBezTo>
                    <a:pt x="790" y="743"/>
                    <a:pt x="790" y="743"/>
                    <a:pt x="790" y="743"/>
                  </a:cubicBezTo>
                  <a:cubicBezTo>
                    <a:pt x="798" y="783"/>
                    <a:pt x="798" y="791"/>
                    <a:pt x="814" y="799"/>
                  </a:cubicBezTo>
                  <a:lnTo>
                    <a:pt x="814" y="799"/>
                  </a:lnTo>
                  <a:cubicBezTo>
                    <a:pt x="838" y="799"/>
                    <a:pt x="893" y="815"/>
                    <a:pt x="893" y="893"/>
                  </a:cubicBezTo>
                  <a:cubicBezTo>
                    <a:pt x="893" y="933"/>
                    <a:pt x="885" y="957"/>
                    <a:pt x="877" y="973"/>
                  </a:cubicBezTo>
                  <a:cubicBezTo>
                    <a:pt x="877" y="973"/>
                    <a:pt x="869" y="980"/>
                    <a:pt x="877" y="980"/>
                  </a:cubicBezTo>
                  <a:cubicBezTo>
                    <a:pt x="877" y="988"/>
                    <a:pt x="885" y="988"/>
                    <a:pt x="885" y="988"/>
                  </a:cubicBezTo>
                  <a:cubicBezTo>
                    <a:pt x="893" y="988"/>
                    <a:pt x="901" y="988"/>
                    <a:pt x="909" y="988"/>
                  </a:cubicBezTo>
                  <a:cubicBezTo>
                    <a:pt x="932" y="996"/>
                    <a:pt x="948" y="996"/>
                    <a:pt x="948" y="1020"/>
                  </a:cubicBezTo>
                  <a:lnTo>
                    <a:pt x="948" y="1028"/>
                  </a:lnTo>
                  <a:cubicBezTo>
                    <a:pt x="948" y="1059"/>
                    <a:pt x="948" y="1091"/>
                    <a:pt x="972" y="1099"/>
                  </a:cubicBezTo>
                  <a:cubicBezTo>
                    <a:pt x="980" y="1099"/>
                    <a:pt x="980" y="1107"/>
                    <a:pt x="980" y="1107"/>
                  </a:cubicBezTo>
                  <a:cubicBezTo>
                    <a:pt x="980" y="1091"/>
                    <a:pt x="988" y="1075"/>
                    <a:pt x="996" y="1059"/>
                  </a:cubicBezTo>
                  <a:cubicBezTo>
                    <a:pt x="1004" y="1044"/>
                    <a:pt x="1012" y="1036"/>
                    <a:pt x="1019" y="1028"/>
                  </a:cubicBezTo>
                  <a:cubicBezTo>
                    <a:pt x="1035" y="1004"/>
                    <a:pt x="1051" y="988"/>
                    <a:pt x="1051" y="980"/>
                  </a:cubicBezTo>
                  <a:cubicBezTo>
                    <a:pt x="1051" y="973"/>
                    <a:pt x="1059" y="941"/>
                    <a:pt x="1083" y="893"/>
                  </a:cubicBezTo>
                  <a:cubicBezTo>
                    <a:pt x="1099" y="854"/>
                    <a:pt x="1122" y="806"/>
                    <a:pt x="1122" y="791"/>
                  </a:cubicBezTo>
                  <a:cubicBezTo>
                    <a:pt x="1122" y="775"/>
                    <a:pt x="1122" y="751"/>
                    <a:pt x="1138" y="751"/>
                  </a:cubicBezTo>
                  <a:lnTo>
                    <a:pt x="1146" y="759"/>
                  </a:lnTo>
                  <a:cubicBezTo>
                    <a:pt x="1146" y="767"/>
                    <a:pt x="1154" y="775"/>
                    <a:pt x="1154" y="783"/>
                  </a:cubicBezTo>
                  <a:cubicBezTo>
                    <a:pt x="1154" y="791"/>
                    <a:pt x="1154" y="799"/>
                    <a:pt x="1162" y="799"/>
                  </a:cubicBezTo>
                  <a:cubicBezTo>
                    <a:pt x="1162" y="799"/>
                    <a:pt x="1162" y="799"/>
                    <a:pt x="1170" y="791"/>
                  </a:cubicBezTo>
                  <a:cubicBezTo>
                    <a:pt x="1185" y="783"/>
                    <a:pt x="1193" y="775"/>
                    <a:pt x="1201" y="759"/>
                  </a:cubicBezTo>
                  <a:cubicBezTo>
                    <a:pt x="1209" y="751"/>
                    <a:pt x="1217" y="743"/>
                    <a:pt x="1225" y="735"/>
                  </a:cubicBezTo>
                  <a:cubicBezTo>
                    <a:pt x="1233" y="735"/>
                    <a:pt x="1233" y="728"/>
                    <a:pt x="1241" y="719"/>
                  </a:cubicBezTo>
                  <a:cubicBezTo>
                    <a:pt x="1249" y="712"/>
                    <a:pt x="1257" y="704"/>
                    <a:pt x="1265" y="704"/>
                  </a:cubicBezTo>
                  <a:cubicBezTo>
                    <a:pt x="1265" y="704"/>
                    <a:pt x="1272" y="704"/>
                    <a:pt x="1272" y="712"/>
                  </a:cubicBezTo>
                  <a:lnTo>
                    <a:pt x="1280" y="712"/>
                  </a:lnTo>
                  <a:cubicBezTo>
                    <a:pt x="1288" y="728"/>
                    <a:pt x="1296" y="735"/>
                    <a:pt x="1296" y="743"/>
                  </a:cubicBezTo>
                  <a:cubicBezTo>
                    <a:pt x="1296" y="751"/>
                    <a:pt x="1296" y="751"/>
                    <a:pt x="1288" y="759"/>
                  </a:cubicBezTo>
                  <a:cubicBezTo>
                    <a:pt x="1280" y="767"/>
                    <a:pt x="1280" y="775"/>
                    <a:pt x="1272" y="775"/>
                  </a:cubicBezTo>
                  <a:cubicBezTo>
                    <a:pt x="1257" y="791"/>
                    <a:pt x="1249" y="799"/>
                    <a:pt x="1249" y="806"/>
                  </a:cubicBezTo>
                  <a:cubicBezTo>
                    <a:pt x="1257" y="822"/>
                    <a:pt x="1257" y="830"/>
                    <a:pt x="1257" y="830"/>
                  </a:cubicBezTo>
                  <a:cubicBezTo>
                    <a:pt x="1265" y="830"/>
                    <a:pt x="1265" y="822"/>
                    <a:pt x="1265" y="822"/>
                  </a:cubicBezTo>
                  <a:cubicBezTo>
                    <a:pt x="1265" y="815"/>
                    <a:pt x="1272" y="815"/>
                    <a:pt x="1272" y="806"/>
                  </a:cubicBezTo>
                  <a:cubicBezTo>
                    <a:pt x="1280" y="791"/>
                    <a:pt x="1288" y="783"/>
                    <a:pt x="1304" y="767"/>
                  </a:cubicBezTo>
                  <a:cubicBezTo>
                    <a:pt x="1312" y="767"/>
                    <a:pt x="1312" y="767"/>
                    <a:pt x="1320" y="759"/>
                  </a:cubicBezTo>
                  <a:cubicBezTo>
                    <a:pt x="1336" y="751"/>
                    <a:pt x="1359" y="743"/>
                    <a:pt x="1359" y="735"/>
                  </a:cubicBezTo>
                  <a:cubicBezTo>
                    <a:pt x="1359" y="712"/>
                    <a:pt x="1367" y="656"/>
                    <a:pt x="1423" y="648"/>
                  </a:cubicBezTo>
                  <a:cubicBezTo>
                    <a:pt x="1454" y="648"/>
                    <a:pt x="1470" y="640"/>
                    <a:pt x="1486" y="640"/>
                  </a:cubicBezTo>
                  <a:cubicBezTo>
                    <a:pt x="1502" y="640"/>
                    <a:pt x="1510" y="633"/>
                    <a:pt x="1533" y="633"/>
                  </a:cubicBezTo>
                  <a:cubicBezTo>
                    <a:pt x="1541" y="633"/>
                    <a:pt x="1541" y="633"/>
                    <a:pt x="1541" y="633"/>
                  </a:cubicBezTo>
                  <a:cubicBezTo>
                    <a:pt x="1573" y="633"/>
                    <a:pt x="1589" y="633"/>
                    <a:pt x="1589" y="601"/>
                  </a:cubicBezTo>
                  <a:cubicBezTo>
                    <a:pt x="1596" y="577"/>
                    <a:pt x="1605" y="562"/>
                    <a:pt x="1636" y="562"/>
                  </a:cubicBezTo>
                  <a:cubicBezTo>
                    <a:pt x="1644" y="562"/>
                    <a:pt x="1652" y="562"/>
                    <a:pt x="1652" y="562"/>
                  </a:cubicBezTo>
                  <a:cubicBezTo>
                    <a:pt x="1652" y="562"/>
                    <a:pt x="1652" y="562"/>
                    <a:pt x="1660" y="562"/>
                  </a:cubicBezTo>
                  <a:cubicBezTo>
                    <a:pt x="1668" y="562"/>
                    <a:pt x="1668" y="562"/>
                    <a:pt x="1676" y="562"/>
                  </a:cubicBezTo>
                  <a:cubicBezTo>
                    <a:pt x="1676" y="562"/>
                    <a:pt x="1683" y="562"/>
                    <a:pt x="1691" y="562"/>
                  </a:cubicBezTo>
                  <a:cubicBezTo>
                    <a:pt x="1707" y="562"/>
                    <a:pt x="1715" y="569"/>
                    <a:pt x="1731" y="569"/>
                  </a:cubicBezTo>
                  <a:cubicBezTo>
                    <a:pt x="1739" y="569"/>
                    <a:pt x="1739" y="577"/>
                    <a:pt x="1747" y="577"/>
                  </a:cubicBezTo>
                  <a:cubicBezTo>
                    <a:pt x="1755" y="577"/>
                    <a:pt x="1763" y="577"/>
                    <a:pt x="1763" y="577"/>
                  </a:cubicBezTo>
                  <a:cubicBezTo>
                    <a:pt x="1778" y="585"/>
                    <a:pt x="1786" y="585"/>
                    <a:pt x="1818" y="601"/>
                  </a:cubicBezTo>
                  <a:cubicBezTo>
                    <a:pt x="1826" y="617"/>
                    <a:pt x="1834" y="625"/>
                    <a:pt x="1842" y="625"/>
                  </a:cubicBezTo>
                  <a:cubicBezTo>
                    <a:pt x="1849" y="640"/>
                    <a:pt x="1849" y="640"/>
                    <a:pt x="1858" y="640"/>
                  </a:cubicBezTo>
                  <a:cubicBezTo>
                    <a:pt x="1858" y="640"/>
                    <a:pt x="1865" y="640"/>
                    <a:pt x="1873" y="640"/>
                  </a:cubicBezTo>
                  <a:cubicBezTo>
                    <a:pt x="1881" y="633"/>
                    <a:pt x="1881" y="625"/>
                    <a:pt x="1889" y="609"/>
                  </a:cubicBezTo>
                  <a:cubicBezTo>
                    <a:pt x="1889" y="601"/>
                    <a:pt x="1889" y="593"/>
                    <a:pt x="1889" y="585"/>
                  </a:cubicBezTo>
                  <a:cubicBezTo>
                    <a:pt x="1905" y="562"/>
                    <a:pt x="1921" y="553"/>
                    <a:pt x="1944" y="569"/>
                  </a:cubicBezTo>
                  <a:cubicBezTo>
                    <a:pt x="1952" y="569"/>
                    <a:pt x="1984" y="569"/>
                    <a:pt x="1992" y="569"/>
                  </a:cubicBezTo>
                  <a:cubicBezTo>
                    <a:pt x="2000" y="569"/>
                    <a:pt x="2016" y="569"/>
                    <a:pt x="2031" y="569"/>
                  </a:cubicBezTo>
                  <a:cubicBezTo>
                    <a:pt x="2039" y="569"/>
                    <a:pt x="2055" y="569"/>
                    <a:pt x="2063" y="569"/>
                  </a:cubicBezTo>
                  <a:cubicBezTo>
                    <a:pt x="2071" y="569"/>
                    <a:pt x="2071" y="569"/>
                    <a:pt x="2079" y="569"/>
                  </a:cubicBezTo>
                  <a:cubicBezTo>
                    <a:pt x="2079" y="569"/>
                    <a:pt x="2087" y="569"/>
                    <a:pt x="2095" y="569"/>
                  </a:cubicBezTo>
                  <a:cubicBezTo>
                    <a:pt x="2110" y="569"/>
                    <a:pt x="2126" y="569"/>
                    <a:pt x="2134" y="569"/>
                  </a:cubicBezTo>
                  <a:cubicBezTo>
                    <a:pt x="2142" y="569"/>
                    <a:pt x="2142" y="569"/>
                    <a:pt x="2142" y="569"/>
                  </a:cubicBezTo>
                  <a:cubicBezTo>
                    <a:pt x="2142" y="562"/>
                    <a:pt x="2150" y="562"/>
                    <a:pt x="2166" y="562"/>
                  </a:cubicBezTo>
                  <a:cubicBezTo>
                    <a:pt x="2182" y="562"/>
                    <a:pt x="2189" y="562"/>
                    <a:pt x="2205" y="569"/>
                  </a:cubicBezTo>
                  <a:cubicBezTo>
                    <a:pt x="2205" y="569"/>
                    <a:pt x="2213" y="569"/>
                    <a:pt x="2229" y="569"/>
                  </a:cubicBezTo>
                  <a:lnTo>
                    <a:pt x="2237" y="569"/>
                  </a:lnTo>
                  <a:cubicBezTo>
                    <a:pt x="2253" y="569"/>
                    <a:pt x="2253" y="562"/>
                    <a:pt x="2261" y="553"/>
                  </a:cubicBezTo>
                  <a:lnTo>
                    <a:pt x="2261" y="546"/>
                  </a:lnTo>
                  <a:cubicBezTo>
                    <a:pt x="2261" y="538"/>
                    <a:pt x="2261" y="514"/>
                    <a:pt x="2253" y="506"/>
                  </a:cubicBezTo>
                  <a:cubicBezTo>
                    <a:pt x="2253" y="498"/>
                    <a:pt x="2245" y="498"/>
                    <a:pt x="2245" y="498"/>
                  </a:cubicBezTo>
                  <a:cubicBezTo>
                    <a:pt x="2229" y="498"/>
                    <a:pt x="2229" y="498"/>
                    <a:pt x="2205" y="514"/>
                  </a:cubicBezTo>
                  <a:cubicBezTo>
                    <a:pt x="2205" y="522"/>
                    <a:pt x="2197" y="530"/>
                    <a:pt x="2197" y="530"/>
                  </a:cubicBezTo>
                  <a:cubicBezTo>
                    <a:pt x="2189" y="538"/>
                    <a:pt x="2182" y="546"/>
                    <a:pt x="2174" y="546"/>
                  </a:cubicBezTo>
                  <a:cubicBezTo>
                    <a:pt x="2166" y="546"/>
                    <a:pt x="2166" y="546"/>
                    <a:pt x="2158" y="538"/>
                  </a:cubicBezTo>
                  <a:cubicBezTo>
                    <a:pt x="2150" y="538"/>
                    <a:pt x="2150" y="530"/>
                    <a:pt x="2142" y="530"/>
                  </a:cubicBezTo>
                  <a:cubicBezTo>
                    <a:pt x="2142" y="522"/>
                    <a:pt x="2134" y="522"/>
                    <a:pt x="2134" y="522"/>
                  </a:cubicBezTo>
                  <a:cubicBezTo>
                    <a:pt x="2126" y="522"/>
                    <a:pt x="2102" y="506"/>
                    <a:pt x="2079" y="490"/>
                  </a:cubicBezTo>
                  <a:cubicBezTo>
                    <a:pt x="2079" y="482"/>
                    <a:pt x="2071" y="482"/>
                    <a:pt x="2063" y="475"/>
                  </a:cubicBezTo>
                  <a:cubicBezTo>
                    <a:pt x="2063" y="475"/>
                    <a:pt x="2063" y="475"/>
                    <a:pt x="2055" y="467"/>
                  </a:cubicBezTo>
                  <a:cubicBezTo>
                    <a:pt x="2039" y="459"/>
                    <a:pt x="2031" y="451"/>
                    <a:pt x="2031" y="427"/>
                  </a:cubicBezTo>
                  <a:cubicBezTo>
                    <a:pt x="2031" y="419"/>
                    <a:pt x="2031" y="411"/>
                    <a:pt x="2023" y="403"/>
                  </a:cubicBezTo>
                  <a:cubicBezTo>
                    <a:pt x="2023" y="380"/>
                    <a:pt x="2023" y="356"/>
                    <a:pt x="2008" y="356"/>
                  </a:cubicBezTo>
                  <a:cubicBezTo>
                    <a:pt x="2000" y="356"/>
                    <a:pt x="2000" y="356"/>
                    <a:pt x="1992" y="356"/>
                  </a:cubicBezTo>
                  <a:cubicBezTo>
                    <a:pt x="1968" y="356"/>
                    <a:pt x="1952" y="364"/>
                    <a:pt x="1936" y="372"/>
                  </a:cubicBezTo>
                  <a:cubicBezTo>
                    <a:pt x="1929" y="372"/>
                    <a:pt x="1921" y="372"/>
                    <a:pt x="1913" y="372"/>
                  </a:cubicBezTo>
                  <a:cubicBezTo>
                    <a:pt x="1889" y="372"/>
                    <a:pt x="1865" y="372"/>
                    <a:pt x="1858" y="364"/>
                  </a:cubicBezTo>
                  <a:cubicBezTo>
                    <a:pt x="1858" y="364"/>
                    <a:pt x="1849" y="364"/>
                    <a:pt x="1834" y="364"/>
                  </a:cubicBezTo>
                  <a:cubicBezTo>
                    <a:pt x="1826" y="364"/>
                    <a:pt x="1810" y="364"/>
                    <a:pt x="1802" y="364"/>
                  </a:cubicBezTo>
                  <a:cubicBezTo>
                    <a:pt x="1778" y="364"/>
                    <a:pt x="1770" y="356"/>
                    <a:pt x="1763" y="348"/>
                  </a:cubicBezTo>
                  <a:cubicBezTo>
                    <a:pt x="1747" y="340"/>
                    <a:pt x="1747" y="324"/>
                    <a:pt x="1747" y="285"/>
                  </a:cubicBezTo>
                  <a:cubicBezTo>
                    <a:pt x="1747" y="269"/>
                    <a:pt x="1747" y="261"/>
                    <a:pt x="1747" y="245"/>
                  </a:cubicBezTo>
                  <a:cubicBezTo>
                    <a:pt x="1747" y="237"/>
                    <a:pt x="1747" y="229"/>
                    <a:pt x="1747" y="229"/>
                  </a:cubicBezTo>
                  <a:cubicBezTo>
                    <a:pt x="1747" y="229"/>
                    <a:pt x="1739" y="229"/>
                    <a:pt x="1731" y="229"/>
                  </a:cubicBezTo>
                  <a:cubicBezTo>
                    <a:pt x="1707" y="229"/>
                    <a:pt x="1676" y="245"/>
                    <a:pt x="1652" y="261"/>
                  </a:cubicBezTo>
                  <a:cubicBezTo>
                    <a:pt x="1644" y="261"/>
                    <a:pt x="1644" y="261"/>
                    <a:pt x="1644" y="261"/>
                  </a:cubicBezTo>
                  <a:cubicBezTo>
                    <a:pt x="1644" y="269"/>
                    <a:pt x="1636" y="269"/>
                    <a:pt x="1636" y="269"/>
                  </a:cubicBezTo>
                  <a:cubicBezTo>
                    <a:pt x="1612" y="285"/>
                    <a:pt x="1581" y="301"/>
                    <a:pt x="1541" y="301"/>
                  </a:cubicBezTo>
                  <a:cubicBezTo>
                    <a:pt x="1525" y="301"/>
                    <a:pt x="1518" y="301"/>
                    <a:pt x="1510" y="301"/>
                  </a:cubicBezTo>
                  <a:cubicBezTo>
                    <a:pt x="1510" y="301"/>
                    <a:pt x="1502" y="293"/>
                    <a:pt x="1494" y="293"/>
                  </a:cubicBezTo>
                  <a:cubicBezTo>
                    <a:pt x="1423" y="293"/>
                    <a:pt x="1328" y="340"/>
                    <a:pt x="1304" y="380"/>
                  </a:cubicBezTo>
                  <a:cubicBezTo>
                    <a:pt x="1272" y="419"/>
                    <a:pt x="1257" y="443"/>
                    <a:pt x="1225" y="443"/>
                  </a:cubicBezTo>
                  <a:cubicBezTo>
                    <a:pt x="1217" y="443"/>
                    <a:pt x="1209" y="443"/>
                    <a:pt x="1201" y="443"/>
                  </a:cubicBezTo>
                  <a:cubicBezTo>
                    <a:pt x="1193" y="443"/>
                    <a:pt x="1185" y="443"/>
                    <a:pt x="1178" y="443"/>
                  </a:cubicBezTo>
                  <a:cubicBezTo>
                    <a:pt x="1154" y="443"/>
                    <a:pt x="1138" y="443"/>
                    <a:pt x="1138" y="427"/>
                  </a:cubicBezTo>
                  <a:cubicBezTo>
                    <a:pt x="1138" y="411"/>
                    <a:pt x="1130" y="403"/>
                    <a:pt x="1122" y="403"/>
                  </a:cubicBezTo>
                  <a:cubicBezTo>
                    <a:pt x="1114" y="403"/>
                    <a:pt x="1114" y="403"/>
                    <a:pt x="1106" y="411"/>
                  </a:cubicBezTo>
                  <a:cubicBezTo>
                    <a:pt x="1099" y="411"/>
                    <a:pt x="1090" y="419"/>
                    <a:pt x="1083" y="419"/>
                  </a:cubicBezTo>
                  <a:cubicBezTo>
                    <a:pt x="1067" y="435"/>
                    <a:pt x="1051" y="443"/>
                    <a:pt x="1035" y="443"/>
                  </a:cubicBezTo>
                  <a:cubicBezTo>
                    <a:pt x="1027" y="443"/>
                    <a:pt x="1027" y="443"/>
                    <a:pt x="1019" y="443"/>
                  </a:cubicBezTo>
                  <a:cubicBezTo>
                    <a:pt x="1019" y="443"/>
                    <a:pt x="1019" y="435"/>
                    <a:pt x="1012" y="435"/>
                  </a:cubicBezTo>
                  <a:cubicBezTo>
                    <a:pt x="988" y="427"/>
                    <a:pt x="956" y="411"/>
                    <a:pt x="940" y="372"/>
                  </a:cubicBezTo>
                  <a:cubicBezTo>
                    <a:pt x="925" y="348"/>
                    <a:pt x="893" y="324"/>
                    <a:pt x="869" y="309"/>
                  </a:cubicBezTo>
                  <a:cubicBezTo>
                    <a:pt x="853" y="301"/>
                    <a:pt x="846" y="293"/>
                    <a:pt x="838" y="285"/>
                  </a:cubicBezTo>
                  <a:cubicBezTo>
                    <a:pt x="822" y="269"/>
                    <a:pt x="782" y="261"/>
                    <a:pt x="759" y="261"/>
                  </a:cubicBezTo>
                  <a:cubicBezTo>
                    <a:pt x="751" y="261"/>
                    <a:pt x="743" y="261"/>
                    <a:pt x="735" y="269"/>
                  </a:cubicBezTo>
                  <a:cubicBezTo>
                    <a:pt x="727" y="269"/>
                    <a:pt x="719" y="269"/>
                    <a:pt x="711" y="277"/>
                  </a:cubicBezTo>
                  <a:cubicBezTo>
                    <a:pt x="687" y="277"/>
                    <a:pt x="664" y="285"/>
                    <a:pt x="656" y="301"/>
                  </a:cubicBezTo>
                  <a:cubicBezTo>
                    <a:pt x="656" y="309"/>
                    <a:pt x="648" y="316"/>
                    <a:pt x="648" y="324"/>
                  </a:cubicBezTo>
                  <a:cubicBezTo>
                    <a:pt x="640" y="340"/>
                    <a:pt x="640" y="348"/>
                    <a:pt x="632" y="348"/>
                  </a:cubicBezTo>
                  <a:cubicBezTo>
                    <a:pt x="632" y="348"/>
                    <a:pt x="624" y="340"/>
                    <a:pt x="624" y="332"/>
                  </a:cubicBezTo>
                  <a:cubicBezTo>
                    <a:pt x="624" y="324"/>
                    <a:pt x="624" y="316"/>
                    <a:pt x="616" y="309"/>
                  </a:cubicBezTo>
                  <a:cubicBezTo>
                    <a:pt x="616" y="293"/>
                    <a:pt x="608" y="269"/>
                    <a:pt x="624" y="245"/>
                  </a:cubicBezTo>
                  <a:cubicBezTo>
                    <a:pt x="640" y="229"/>
                    <a:pt x="648" y="214"/>
                    <a:pt x="656" y="198"/>
                  </a:cubicBezTo>
                  <a:cubicBezTo>
                    <a:pt x="672" y="174"/>
                    <a:pt x="679" y="150"/>
                    <a:pt x="703" y="135"/>
                  </a:cubicBezTo>
                  <a:cubicBezTo>
                    <a:pt x="727" y="111"/>
                    <a:pt x="735" y="87"/>
                    <a:pt x="751" y="79"/>
                  </a:cubicBezTo>
                  <a:cubicBezTo>
                    <a:pt x="751" y="71"/>
                    <a:pt x="759" y="63"/>
                    <a:pt x="759" y="56"/>
                  </a:cubicBezTo>
                  <a:lnTo>
                    <a:pt x="766" y="56"/>
                  </a:lnTo>
                  <a:cubicBezTo>
                    <a:pt x="766" y="48"/>
                    <a:pt x="774" y="48"/>
                    <a:pt x="798" y="40"/>
                  </a:cubicBezTo>
                  <a:cubicBezTo>
                    <a:pt x="814" y="40"/>
                    <a:pt x="830" y="40"/>
                    <a:pt x="830" y="32"/>
                  </a:cubicBezTo>
                  <a:cubicBezTo>
                    <a:pt x="830" y="24"/>
                    <a:pt x="830" y="24"/>
                    <a:pt x="822" y="16"/>
                  </a:cubicBezTo>
                  <a:cubicBezTo>
                    <a:pt x="814" y="8"/>
                    <a:pt x="790" y="8"/>
                    <a:pt x="766" y="8"/>
                  </a:cubicBezTo>
                  <a:cubicBezTo>
                    <a:pt x="727" y="8"/>
                    <a:pt x="695" y="16"/>
                    <a:pt x="679" y="24"/>
                  </a:cubicBezTo>
                  <a:cubicBezTo>
                    <a:pt x="672" y="32"/>
                    <a:pt x="672" y="32"/>
                    <a:pt x="672" y="32"/>
                  </a:cubicBezTo>
                  <a:cubicBezTo>
                    <a:pt x="640" y="56"/>
                    <a:pt x="593" y="79"/>
                    <a:pt x="577" y="111"/>
                  </a:cubicBezTo>
                  <a:cubicBezTo>
                    <a:pt x="569" y="127"/>
                    <a:pt x="569" y="142"/>
                    <a:pt x="561" y="150"/>
                  </a:cubicBezTo>
                  <a:cubicBezTo>
                    <a:pt x="561" y="158"/>
                    <a:pt x="561" y="166"/>
                    <a:pt x="561" y="174"/>
                  </a:cubicBezTo>
                  <a:cubicBezTo>
                    <a:pt x="553" y="174"/>
                    <a:pt x="553" y="182"/>
                    <a:pt x="545" y="182"/>
                  </a:cubicBezTo>
                  <a:cubicBezTo>
                    <a:pt x="545" y="182"/>
                    <a:pt x="537" y="174"/>
                    <a:pt x="537" y="158"/>
                  </a:cubicBezTo>
                  <a:cubicBezTo>
                    <a:pt x="529" y="158"/>
                    <a:pt x="529" y="150"/>
                    <a:pt x="529" y="150"/>
                  </a:cubicBezTo>
                  <a:lnTo>
                    <a:pt x="529" y="142"/>
                  </a:lnTo>
                  <a:cubicBezTo>
                    <a:pt x="529" y="142"/>
                    <a:pt x="529" y="150"/>
                    <a:pt x="521" y="150"/>
                  </a:cubicBezTo>
                  <a:cubicBezTo>
                    <a:pt x="521" y="158"/>
                    <a:pt x="513" y="166"/>
                    <a:pt x="506" y="174"/>
                  </a:cubicBezTo>
                  <a:cubicBezTo>
                    <a:pt x="490" y="190"/>
                    <a:pt x="482" y="206"/>
                    <a:pt x="474" y="214"/>
                  </a:cubicBezTo>
                  <a:cubicBezTo>
                    <a:pt x="466" y="222"/>
                    <a:pt x="466" y="229"/>
                    <a:pt x="466" y="229"/>
                  </a:cubicBezTo>
                  <a:cubicBezTo>
                    <a:pt x="466" y="237"/>
                    <a:pt x="466" y="245"/>
                    <a:pt x="442" y="261"/>
                  </a:cubicBezTo>
                  <a:cubicBezTo>
                    <a:pt x="435" y="261"/>
                    <a:pt x="426" y="261"/>
                    <a:pt x="426" y="269"/>
                  </a:cubicBezTo>
                  <a:cubicBezTo>
                    <a:pt x="387" y="285"/>
                    <a:pt x="355" y="301"/>
                    <a:pt x="332" y="324"/>
                  </a:cubicBezTo>
                  <a:cubicBezTo>
                    <a:pt x="324" y="324"/>
                    <a:pt x="324" y="332"/>
                    <a:pt x="316" y="332"/>
                  </a:cubicBezTo>
                  <a:cubicBezTo>
                    <a:pt x="300" y="348"/>
                    <a:pt x="300" y="348"/>
                    <a:pt x="284" y="348"/>
                  </a:cubicBezTo>
                  <a:lnTo>
                    <a:pt x="276" y="348"/>
                  </a:lnTo>
                  <a:cubicBezTo>
                    <a:pt x="268" y="348"/>
                    <a:pt x="268" y="348"/>
                    <a:pt x="260" y="348"/>
                  </a:cubicBezTo>
                  <a:cubicBezTo>
                    <a:pt x="237" y="348"/>
                    <a:pt x="221" y="348"/>
                    <a:pt x="205" y="356"/>
                  </a:cubicBezTo>
                  <a:cubicBezTo>
                    <a:pt x="182" y="372"/>
                    <a:pt x="110" y="411"/>
                    <a:pt x="87" y="451"/>
                  </a:cubicBezTo>
                  <a:cubicBezTo>
                    <a:pt x="63" y="482"/>
                    <a:pt x="47" y="490"/>
                    <a:pt x="15" y="490"/>
                  </a:cubicBezTo>
                  <a:cubicBezTo>
                    <a:pt x="23" y="498"/>
                    <a:pt x="31" y="506"/>
                    <a:pt x="31" y="506"/>
                  </a:cubicBezTo>
                  <a:cubicBezTo>
                    <a:pt x="55" y="522"/>
                    <a:pt x="79" y="553"/>
                    <a:pt x="87" y="569"/>
                  </a:cubicBezTo>
                  <a:cubicBezTo>
                    <a:pt x="95" y="577"/>
                    <a:pt x="95" y="585"/>
                    <a:pt x="102" y="585"/>
                  </a:cubicBezTo>
                  <a:lnTo>
                    <a:pt x="102" y="585"/>
                  </a:lnTo>
                  <a:cubicBezTo>
                    <a:pt x="110" y="601"/>
                    <a:pt x="126" y="625"/>
                    <a:pt x="197" y="625"/>
                  </a:cubicBezTo>
                  <a:cubicBezTo>
                    <a:pt x="268" y="625"/>
                    <a:pt x="466" y="640"/>
                    <a:pt x="506" y="680"/>
                  </a:cubicBezTo>
                  <a:cubicBezTo>
                    <a:pt x="506" y="680"/>
                    <a:pt x="513" y="688"/>
                    <a:pt x="513" y="696"/>
                  </a:cubicBezTo>
                  <a:cubicBezTo>
                    <a:pt x="529" y="704"/>
                    <a:pt x="537" y="712"/>
                    <a:pt x="553" y="712"/>
                  </a:cubicBezTo>
                  <a:cubicBezTo>
                    <a:pt x="561" y="712"/>
                    <a:pt x="569" y="712"/>
                    <a:pt x="585" y="704"/>
                  </a:cubicBezTo>
                  <a:cubicBezTo>
                    <a:pt x="600" y="704"/>
                    <a:pt x="616" y="696"/>
                    <a:pt x="632" y="696"/>
                  </a:cubicBezTo>
                  <a:cubicBezTo>
                    <a:pt x="640" y="688"/>
                    <a:pt x="648" y="680"/>
                    <a:pt x="664" y="680"/>
                  </a:cubicBezTo>
                  <a:lnTo>
                    <a:pt x="988" y="1115"/>
                  </a:ln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122" name="Freeform 668"/>
            <p:cNvSpPr>
              <a:spLocks noChangeArrowheads="1"/>
            </p:cNvSpPr>
            <p:nvPr/>
          </p:nvSpPr>
          <p:spPr bwMode="auto">
            <a:xfrm>
              <a:off x="18044443" y="5017977"/>
              <a:ext cx="1036730" cy="1097032"/>
            </a:xfrm>
            <a:custGeom>
              <a:avLst/>
              <a:gdLst>
                <a:gd name="T0" fmla="*/ 538 w 1970"/>
                <a:gd name="T1" fmla="*/ 48 h 2088"/>
                <a:gd name="T2" fmla="*/ 332 w 1970"/>
                <a:gd name="T3" fmla="*/ 143 h 2088"/>
                <a:gd name="T4" fmla="*/ 245 w 1970"/>
                <a:gd name="T5" fmla="*/ 111 h 2088"/>
                <a:gd name="T6" fmla="*/ 174 w 1970"/>
                <a:gd name="T7" fmla="*/ 182 h 2088"/>
                <a:gd name="T8" fmla="*/ 206 w 1970"/>
                <a:gd name="T9" fmla="*/ 395 h 2088"/>
                <a:gd name="T10" fmla="*/ 32 w 1970"/>
                <a:gd name="T11" fmla="*/ 585 h 2088"/>
                <a:gd name="T12" fmla="*/ 32 w 1970"/>
                <a:gd name="T13" fmla="*/ 688 h 2088"/>
                <a:gd name="T14" fmla="*/ 71 w 1970"/>
                <a:gd name="T15" fmla="*/ 815 h 2088"/>
                <a:gd name="T16" fmla="*/ 64 w 1970"/>
                <a:gd name="T17" fmla="*/ 917 h 2088"/>
                <a:gd name="T18" fmla="*/ 55 w 1970"/>
                <a:gd name="T19" fmla="*/ 965 h 2088"/>
                <a:gd name="T20" fmla="*/ 87 w 1970"/>
                <a:gd name="T21" fmla="*/ 1091 h 2088"/>
                <a:gd name="T22" fmla="*/ 237 w 1970"/>
                <a:gd name="T23" fmla="*/ 1194 h 2088"/>
                <a:gd name="T24" fmla="*/ 348 w 1970"/>
                <a:gd name="T25" fmla="*/ 1233 h 2088"/>
                <a:gd name="T26" fmla="*/ 601 w 1970"/>
                <a:gd name="T27" fmla="*/ 1518 h 2088"/>
                <a:gd name="T28" fmla="*/ 625 w 1970"/>
                <a:gd name="T29" fmla="*/ 1629 h 2088"/>
                <a:gd name="T30" fmla="*/ 664 w 1970"/>
                <a:gd name="T31" fmla="*/ 1708 h 2088"/>
                <a:gd name="T32" fmla="*/ 664 w 1970"/>
                <a:gd name="T33" fmla="*/ 1874 h 2088"/>
                <a:gd name="T34" fmla="*/ 704 w 1970"/>
                <a:gd name="T35" fmla="*/ 1945 h 2088"/>
                <a:gd name="T36" fmla="*/ 735 w 1970"/>
                <a:gd name="T37" fmla="*/ 2008 h 2088"/>
                <a:gd name="T38" fmla="*/ 838 w 1970"/>
                <a:gd name="T39" fmla="*/ 2048 h 2088"/>
                <a:gd name="T40" fmla="*/ 1803 w 1970"/>
                <a:gd name="T41" fmla="*/ 1803 h 2088"/>
                <a:gd name="T42" fmla="*/ 1795 w 1970"/>
                <a:gd name="T43" fmla="*/ 1486 h 2088"/>
                <a:gd name="T44" fmla="*/ 1850 w 1970"/>
                <a:gd name="T45" fmla="*/ 1170 h 2088"/>
                <a:gd name="T46" fmla="*/ 1889 w 1970"/>
                <a:gd name="T47" fmla="*/ 917 h 2088"/>
                <a:gd name="T48" fmla="*/ 1929 w 1970"/>
                <a:gd name="T49" fmla="*/ 806 h 2088"/>
                <a:gd name="T50" fmla="*/ 1961 w 1970"/>
                <a:gd name="T51" fmla="*/ 712 h 2088"/>
                <a:gd name="T52" fmla="*/ 1961 w 1970"/>
                <a:gd name="T53" fmla="*/ 672 h 2088"/>
                <a:gd name="T54" fmla="*/ 1882 w 1970"/>
                <a:gd name="T55" fmla="*/ 783 h 2088"/>
                <a:gd name="T56" fmla="*/ 1850 w 1970"/>
                <a:gd name="T57" fmla="*/ 886 h 2088"/>
                <a:gd name="T58" fmla="*/ 1818 w 1970"/>
                <a:gd name="T59" fmla="*/ 886 h 2088"/>
                <a:gd name="T60" fmla="*/ 1771 w 1970"/>
                <a:gd name="T61" fmla="*/ 965 h 2088"/>
                <a:gd name="T62" fmla="*/ 1692 w 1970"/>
                <a:gd name="T63" fmla="*/ 1052 h 2088"/>
                <a:gd name="T64" fmla="*/ 1668 w 1970"/>
                <a:gd name="T65" fmla="*/ 1052 h 2088"/>
                <a:gd name="T66" fmla="*/ 1716 w 1970"/>
                <a:gd name="T67" fmla="*/ 894 h 2088"/>
                <a:gd name="T68" fmla="*/ 1779 w 1970"/>
                <a:gd name="T69" fmla="*/ 806 h 2088"/>
                <a:gd name="T70" fmla="*/ 1739 w 1970"/>
                <a:gd name="T71" fmla="*/ 712 h 2088"/>
                <a:gd name="T72" fmla="*/ 1684 w 1970"/>
                <a:gd name="T73" fmla="*/ 672 h 2088"/>
                <a:gd name="T74" fmla="*/ 1684 w 1970"/>
                <a:gd name="T75" fmla="*/ 569 h 2088"/>
                <a:gd name="T76" fmla="*/ 1581 w 1970"/>
                <a:gd name="T77" fmla="*/ 411 h 2088"/>
                <a:gd name="T78" fmla="*/ 1431 w 1970"/>
                <a:gd name="T79" fmla="*/ 372 h 2088"/>
                <a:gd name="T80" fmla="*/ 1352 w 1970"/>
                <a:gd name="T81" fmla="*/ 395 h 2088"/>
                <a:gd name="T82" fmla="*/ 1297 w 1970"/>
                <a:gd name="T83" fmla="*/ 356 h 2088"/>
                <a:gd name="T84" fmla="*/ 886 w 1970"/>
                <a:gd name="T85" fmla="*/ 253 h 2088"/>
                <a:gd name="T86" fmla="*/ 814 w 1970"/>
                <a:gd name="T87" fmla="*/ 174 h 2088"/>
                <a:gd name="T88" fmla="*/ 799 w 1970"/>
                <a:gd name="T89" fmla="*/ 166 h 2088"/>
                <a:gd name="T90" fmla="*/ 719 w 1970"/>
                <a:gd name="T91" fmla="*/ 127 h 2088"/>
                <a:gd name="T92" fmla="*/ 641 w 1970"/>
                <a:gd name="T93" fmla="*/ 166 h 2088"/>
                <a:gd name="T94" fmla="*/ 648 w 1970"/>
                <a:gd name="T95" fmla="*/ 64 h 2088"/>
                <a:gd name="T96" fmla="*/ 664 w 1970"/>
                <a:gd name="T97" fmla="*/ 0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70" h="2088">
                  <a:moveTo>
                    <a:pt x="656" y="0"/>
                  </a:moveTo>
                  <a:lnTo>
                    <a:pt x="656" y="0"/>
                  </a:lnTo>
                  <a:cubicBezTo>
                    <a:pt x="625" y="0"/>
                    <a:pt x="585" y="16"/>
                    <a:pt x="585" y="24"/>
                  </a:cubicBezTo>
                  <a:cubicBezTo>
                    <a:pt x="577" y="32"/>
                    <a:pt x="561" y="40"/>
                    <a:pt x="538" y="48"/>
                  </a:cubicBezTo>
                  <a:cubicBezTo>
                    <a:pt x="522" y="56"/>
                    <a:pt x="498" y="64"/>
                    <a:pt x="490" y="71"/>
                  </a:cubicBezTo>
                  <a:cubicBezTo>
                    <a:pt x="482" y="71"/>
                    <a:pt x="475" y="79"/>
                    <a:pt x="466" y="87"/>
                  </a:cubicBezTo>
                  <a:cubicBezTo>
                    <a:pt x="451" y="95"/>
                    <a:pt x="419" y="119"/>
                    <a:pt x="388" y="119"/>
                  </a:cubicBezTo>
                  <a:cubicBezTo>
                    <a:pt x="364" y="127"/>
                    <a:pt x="340" y="135"/>
                    <a:pt x="332" y="143"/>
                  </a:cubicBezTo>
                  <a:cubicBezTo>
                    <a:pt x="316" y="151"/>
                    <a:pt x="308" y="151"/>
                    <a:pt x="293" y="151"/>
                  </a:cubicBezTo>
                  <a:lnTo>
                    <a:pt x="285" y="151"/>
                  </a:lnTo>
                  <a:cubicBezTo>
                    <a:pt x="277" y="143"/>
                    <a:pt x="269" y="143"/>
                    <a:pt x="269" y="135"/>
                  </a:cubicBezTo>
                  <a:cubicBezTo>
                    <a:pt x="253" y="135"/>
                    <a:pt x="253" y="127"/>
                    <a:pt x="245" y="111"/>
                  </a:cubicBezTo>
                  <a:lnTo>
                    <a:pt x="245" y="111"/>
                  </a:lnTo>
                  <a:cubicBezTo>
                    <a:pt x="229" y="119"/>
                    <a:pt x="190" y="166"/>
                    <a:pt x="174" y="174"/>
                  </a:cubicBezTo>
                  <a:lnTo>
                    <a:pt x="174" y="174"/>
                  </a:lnTo>
                  <a:cubicBezTo>
                    <a:pt x="174" y="174"/>
                    <a:pt x="174" y="174"/>
                    <a:pt x="174" y="182"/>
                  </a:cubicBezTo>
                  <a:cubicBezTo>
                    <a:pt x="174" y="198"/>
                    <a:pt x="174" y="222"/>
                    <a:pt x="182" y="238"/>
                  </a:cubicBezTo>
                  <a:cubicBezTo>
                    <a:pt x="182" y="253"/>
                    <a:pt x="182" y="261"/>
                    <a:pt x="190" y="277"/>
                  </a:cubicBezTo>
                  <a:cubicBezTo>
                    <a:pt x="190" y="285"/>
                    <a:pt x="190" y="293"/>
                    <a:pt x="190" y="309"/>
                  </a:cubicBezTo>
                  <a:cubicBezTo>
                    <a:pt x="198" y="332"/>
                    <a:pt x="206" y="364"/>
                    <a:pt x="206" y="395"/>
                  </a:cubicBezTo>
                  <a:cubicBezTo>
                    <a:pt x="206" y="419"/>
                    <a:pt x="198" y="443"/>
                    <a:pt x="182" y="459"/>
                  </a:cubicBezTo>
                  <a:cubicBezTo>
                    <a:pt x="166" y="491"/>
                    <a:pt x="142" y="498"/>
                    <a:pt x="119" y="506"/>
                  </a:cubicBezTo>
                  <a:cubicBezTo>
                    <a:pt x="95" y="514"/>
                    <a:pt x="79" y="522"/>
                    <a:pt x="64" y="538"/>
                  </a:cubicBezTo>
                  <a:cubicBezTo>
                    <a:pt x="40" y="554"/>
                    <a:pt x="32" y="569"/>
                    <a:pt x="32" y="585"/>
                  </a:cubicBezTo>
                  <a:cubicBezTo>
                    <a:pt x="32" y="601"/>
                    <a:pt x="24" y="617"/>
                    <a:pt x="8" y="641"/>
                  </a:cubicBezTo>
                  <a:cubicBezTo>
                    <a:pt x="8" y="649"/>
                    <a:pt x="0" y="656"/>
                    <a:pt x="0" y="664"/>
                  </a:cubicBezTo>
                  <a:cubicBezTo>
                    <a:pt x="0" y="672"/>
                    <a:pt x="0" y="672"/>
                    <a:pt x="0" y="672"/>
                  </a:cubicBezTo>
                  <a:cubicBezTo>
                    <a:pt x="8" y="680"/>
                    <a:pt x="16" y="688"/>
                    <a:pt x="32" y="688"/>
                  </a:cubicBezTo>
                  <a:cubicBezTo>
                    <a:pt x="40" y="696"/>
                    <a:pt x="48" y="696"/>
                    <a:pt x="55" y="704"/>
                  </a:cubicBezTo>
                  <a:cubicBezTo>
                    <a:pt x="79" y="712"/>
                    <a:pt x="87" y="735"/>
                    <a:pt x="87" y="759"/>
                  </a:cubicBezTo>
                  <a:cubicBezTo>
                    <a:pt x="87" y="759"/>
                    <a:pt x="87" y="759"/>
                    <a:pt x="87" y="767"/>
                  </a:cubicBezTo>
                  <a:cubicBezTo>
                    <a:pt x="87" y="783"/>
                    <a:pt x="79" y="799"/>
                    <a:pt x="71" y="815"/>
                  </a:cubicBezTo>
                  <a:cubicBezTo>
                    <a:pt x="55" y="822"/>
                    <a:pt x="55" y="830"/>
                    <a:pt x="55" y="838"/>
                  </a:cubicBezTo>
                  <a:cubicBezTo>
                    <a:pt x="55" y="838"/>
                    <a:pt x="55" y="846"/>
                    <a:pt x="55" y="854"/>
                  </a:cubicBezTo>
                  <a:cubicBezTo>
                    <a:pt x="64" y="862"/>
                    <a:pt x="64" y="878"/>
                    <a:pt x="64" y="886"/>
                  </a:cubicBezTo>
                  <a:cubicBezTo>
                    <a:pt x="64" y="902"/>
                    <a:pt x="64" y="909"/>
                    <a:pt x="64" y="917"/>
                  </a:cubicBezTo>
                  <a:cubicBezTo>
                    <a:pt x="64" y="925"/>
                    <a:pt x="64" y="933"/>
                    <a:pt x="64" y="941"/>
                  </a:cubicBezTo>
                  <a:lnTo>
                    <a:pt x="64" y="941"/>
                  </a:lnTo>
                  <a:lnTo>
                    <a:pt x="64" y="941"/>
                  </a:lnTo>
                  <a:cubicBezTo>
                    <a:pt x="64" y="949"/>
                    <a:pt x="55" y="957"/>
                    <a:pt x="55" y="965"/>
                  </a:cubicBezTo>
                  <a:cubicBezTo>
                    <a:pt x="55" y="973"/>
                    <a:pt x="48" y="981"/>
                    <a:pt x="48" y="988"/>
                  </a:cubicBezTo>
                  <a:cubicBezTo>
                    <a:pt x="40" y="1004"/>
                    <a:pt x="40" y="1012"/>
                    <a:pt x="40" y="1020"/>
                  </a:cubicBezTo>
                  <a:cubicBezTo>
                    <a:pt x="40" y="1044"/>
                    <a:pt x="48" y="1052"/>
                    <a:pt x="64" y="1060"/>
                  </a:cubicBezTo>
                  <a:cubicBezTo>
                    <a:pt x="71" y="1068"/>
                    <a:pt x="79" y="1083"/>
                    <a:pt x="87" y="1091"/>
                  </a:cubicBezTo>
                  <a:cubicBezTo>
                    <a:pt x="95" y="1115"/>
                    <a:pt x="119" y="1123"/>
                    <a:pt x="142" y="1131"/>
                  </a:cubicBezTo>
                  <a:cubicBezTo>
                    <a:pt x="150" y="1139"/>
                    <a:pt x="158" y="1139"/>
                    <a:pt x="166" y="1146"/>
                  </a:cubicBezTo>
                  <a:cubicBezTo>
                    <a:pt x="182" y="1155"/>
                    <a:pt x="190" y="1155"/>
                    <a:pt x="198" y="1155"/>
                  </a:cubicBezTo>
                  <a:cubicBezTo>
                    <a:pt x="214" y="1162"/>
                    <a:pt x="229" y="1162"/>
                    <a:pt x="237" y="1194"/>
                  </a:cubicBezTo>
                  <a:cubicBezTo>
                    <a:pt x="237" y="1202"/>
                    <a:pt x="245" y="1202"/>
                    <a:pt x="253" y="1202"/>
                  </a:cubicBezTo>
                  <a:lnTo>
                    <a:pt x="261" y="1202"/>
                  </a:lnTo>
                  <a:cubicBezTo>
                    <a:pt x="269" y="1202"/>
                    <a:pt x="277" y="1202"/>
                    <a:pt x="277" y="1202"/>
                  </a:cubicBezTo>
                  <a:cubicBezTo>
                    <a:pt x="293" y="1202"/>
                    <a:pt x="324" y="1210"/>
                    <a:pt x="348" y="1233"/>
                  </a:cubicBezTo>
                  <a:cubicBezTo>
                    <a:pt x="372" y="1257"/>
                    <a:pt x="395" y="1281"/>
                    <a:pt x="419" y="1305"/>
                  </a:cubicBezTo>
                  <a:cubicBezTo>
                    <a:pt x="459" y="1344"/>
                    <a:pt x="490" y="1384"/>
                    <a:pt x="506" y="1384"/>
                  </a:cubicBezTo>
                  <a:cubicBezTo>
                    <a:pt x="538" y="1392"/>
                    <a:pt x="601" y="1447"/>
                    <a:pt x="601" y="1510"/>
                  </a:cubicBezTo>
                  <a:cubicBezTo>
                    <a:pt x="601" y="1518"/>
                    <a:pt x="601" y="1518"/>
                    <a:pt x="601" y="1518"/>
                  </a:cubicBezTo>
                  <a:cubicBezTo>
                    <a:pt x="593" y="1526"/>
                    <a:pt x="593" y="1526"/>
                    <a:pt x="593" y="1534"/>
                  </a:cubicBezTo>
                  <a:cubicBezTo>
                    <a:pt x="593" y="1542"/>
                    <a:pt x="601" y="1558"/>
                    <a:pt x="601" y="1573"/>
                  </a:cubicBezTo>
                  <a:cubicBezTo>
                    <a:pt x="609" y="1589"/>
                    <a:pt x="617" y="1613"/>
                    <a:pt x="625" y="1629"/>
                  </a:cubicBezTo>
                  <a:lnTo>
                    <a:pt x="625" y="1629"/>
                  </a:lnTo>
                  <a:cubicBezTo>
                    <a:pt x="625" y="1637"/>
                    <a:pt x="625" y="1637"/>
                    <a:pt x="625" y="1637"/>
                  </a:cubicBezTo>
                  <a:cubicBezTo>
                    <a:pt x="632" y="1645"/>
                    <a:pt x="632" y="1652"/>
                    <a:pt x="632" y="1652"/>
                  </a:cubicBezTo>
                  <a:cubicBezTo>
                    <a:pt x="641" y="1668"/>
                    <a:pt x="648" y="1676"/>
                    <a:pt x="648" y="1684"/>
                  </a:cubicBezTo>
                  <a:cubicBezTo>
                    <a:pt x="648" y="1700"/>
                    <a:pt x="656" y="1700"/>
                    <a:pt x="664" y="1708"/>
                  </a:cubicBezTo>
                  <a:cubicBezTo>
                    <a:pt x="680" y="1716"/>
                    <a:pt x="688" y="1716"/>
                    <a:pt x="688" y="1739"/>
                  </a:cubicBezTo>
                  <a:cubicBezTo>
                    <a:pt x="688" y="1739"/>
                    <a:pt x="688" y="1747"/>
                    <a:pt x="680" y="1755"/>
                  </a:cubicBezTo>
                  <a:cubicBezTo>
                    <a:pt x="672" y="1795"/>
                    <a:pt x="672" y="1803"/>
                    <a:pt x="664" y="1819"/>
                  </a:cubicBezTo>
                  <a:cubicBezTo>
                    <a:pt x="664" y="1834"/>
                    <a:pt x="664" y="1850"/>
                    <a:pt x="664" y="1874"/>
                  </a:cubicBezTo>
                  <a:cubicBezTo>
                    <a:pt x="656" y="1882"/>
                    <a:pt x="656" y="1890"/>
                    <a:pt x="656" y="1890"/>
                  </a:cubicBezTo>
                  <a:cubicBezTo>
                    <a:pt x="656" y="1913"/>
                    <a:pt x="664" y="1913"/>
                    <a:pt x="680" y="1913"/>
                  </a:cubicBezTo>
                  <a:cubicBezTo>
                    <a:pt x="688" y="1921"/>
                    <a:pt x="696" y="1921"/>
                    <a:pt x="704" y="1937"/>
                  </a:cubicBezTo>
                  <a:cubicBezTo>
                    <a:pt x="704" y="1945"/>
                    <a:pt x="704" y="1945"/>
                    <a:pt x="704" y="1945"/>
                  </a:cubicBezTo>
                  <a:cubicBezTo>
                    <a:pt x="704" y="1961"/>
                    <a:pt x="696" y="1969"/>
                    <a:pt x="688" y="1977"/>
                  </a:cubicBezTo>
                  <a:cubicBezTo>
                    <a:pt x="680" y="1985"/>
                    <a:pt x="680" y="1992"/>
                    <a:pt x="680" y="2000"/>
                  </a:cubicBezTo>
                  <a:lnTo>
                    <a:pt x="680" y="2000"/>
                  </a:lnTo>
                  <a:cubicBezTo>
                    <a:pt x="680" y="2008"/>
                    <a:pt x="704" y="2008"/>
                    <a:pt x="735" y="2008"/>
                  </a:cubicBezTo>
                  <a:lnTo>
                    <a:pt x="735" y="2008"/>
                  </a:lnTo>
                  <a:lnTo>
                    <a:pt x="735" y="2008"/>
                  </a:lnTo>
                  <a:lnTo>
                    <a:pt x="735" y="2008"/>
                  </a:lnTo>
                  <a:cubicBezTo>
                    <a:pt x="791" y="2008"/>
                    <a:pt x="822" y="2032"/>
                    <a:pt x="838" y="2048"/>
                  </a:cubicBezTo>
                  <a:cubicBezTo>
                    <a:pt x="854" y="2063"/>
                    <a:pt x="854" y="2079"/>
                    <a:pt x="862" y="2087"/>
                  </a:cubicBezTo>
                  <a:cubicBezTo>
                    <a:pt x="981" y="2079"/>
                    <a:pt x="1289" y="2056"/>
                    <a:pt x="1534" y="2032"/>
                  </a:cubicBezTo>
                  <a:cubicBezTo>
                    <a:pt x="1660" y="2024"/>
                    <a:pt x="1779" y="2008"/>
                    <a:pt x="1834" y="2000"/>
                  </a:cubicBezTo>
                  <a:cubicBezTo>
                    <a:pt x="1834" y="1913"/>
                    <a:pt x="1826" y="1850"/>
                    <a:pt x="1803" y="1803"/>
                  </a:cubicBezTo>
                  <a:cubicBezTo>
                    <a:pt x="1795" y="1787"/>
                    <a:pt x="1795" y="1771"/>
                    <a:pt x="1787" y="1763"/>
                  </a:cubicBezTo>
                  <a:cubicBezTo>
                    <a:pt x="1763" y="1708"/>
                    <a:pt x="1755" y="1692"/>
                    <a:pt x="1771" y="1637"/>
                  </a:cubicBezTo>
                  <a:cubicBezTo>
                    <a:pt x="1779" y="1605"/>
                    <a:pt x="1779" y="1573"/>
                    <a:pt x="1779" y="1550"/>
                  </a:cubicBezTo>
                  <a:cubicBezTo>
                    <a:pt x="1779" y="1518"/>
                    <a:pt x="1771" y="1502"/>
                    <a:pt x="1795" y="1486"/>
                  </a:cubicBezTo>
                  <a:cubicBezTo>
                    <a:pt x="1818" y="1463"/>
                    <a:pt x="1811" y="1431"/>
                    <a:pt x="1795" y="1376"/>
                  </a:cubicBezTo>
                  <a:cubicBezTo>
                    <a:pt x="1779" y="1328"/>
                    <a:pt x="1803" y="1249"/>
                    <a:pt x="1818" y="1233"/>
                  </a:cubicBezTo>
                  <a:cubicBezTo>
                    <a:pt x="1826" y="1226"/>
                    <a:pt x="1826" y="1226"/>
                    <a:pt x="1834" y="1218"/>
                  </a:cubicBezTo>
                  <a:cubicBezTo>
                    <a:pt x="1850" y="1210"/>
                    <a:pt x="1858" y="1202"/>
                    <a:pt x="1850" y="1170"/>
                  </a:cubicBezTo>
                  <a:cubicBezTo>
                    <a:pt x="1850" y="1162"/>
                    <a:pt x="1842" y="1146"/>
                    <a:pt x="1842" y="1139"/>
                  </a:cubicBezTo>
                  <a:cubicBezTo>
                    <a:pt x="1834" y="1107"/>
                    <a:pt x="1826" y="1083"/>
                    <a:pt x="1842" y="1036"/>
                  </a:cubicBezTo>
                  <a:cubicBezTo>
                    <a:pt x="1850" y="1012"/>
                    <a:pt x="1866" y="996"/>
                    <a:pt x="1874" y="981"/>
                  </a:cubicBezTo>
                  <a:cubicBezTo>
                    <a:pt x="1889" y="957"/>
                    <a:pt x="1898" y="941"/>
                    <a:pt x="1889" y="917"/>
                  </a:cubicBezTo>
                  <a:lnTo>
                    <a:pt x="1882" y="909"/>
                  </a:lnTo>
                  <a:cubicBezTo>
                    <a:pt x="1874" y="894"/>
                    <a:pt x="1874" y="894"/>
                    <a:pt x="1889" y="886"/>
                  </a:cubicBezTo>
                  <a:cubicBezTo>
                    <a:pt x="1889" y="878"/>
                    <a:pt x="1889" y="878"/>
                    <a:pt x="1898" y="870"/>
                  </a:cubicBezTo>
                  <a:cubicBezTo>
                    <a:pt x="1929" y="838"/>
                    <a:pt x="1929" y="822"/>
                    <a:pt x="1929" y="806"/>
                  </a:cubicBezTo>
                  <a:lnTo>
                    <a:pt x="1929" y="806"/>
                  </a:lnTo>
                  <a:cubicBezTo>
                    <a:pt x="1937" y="799"/>
                    <a:pt x="1937" y="791"/>
                    <a:pt x="1945" y="783"/>
                  </a:cubicBezTo>
                  <a:cubicBezTo>
                    <a:pt x="1953" y="767"/>
                    <a:pt x="1961" y="759"/>
                    <a:pt x="1961" y="743"/>
                  </a:cubicBezTo>
                  <a:cubicBezTo>
                    <a:pt x="1953" y="728"/>
                    <a:pt x="1961" y="720"/>
                    <a:pt x="1961" y="712"/>
                  </a:cubicBezTo>
                  <a:cubicBezTo>
                    <a:pt x="1969" y="704"/>
                    <a:pt x="1969" y="696"/>
                    <a:pt x="1969" y="696"/>
                  </a:cubicBezTo>
                  <a:cubicBezTo>
                    <a:pt x="1969" y="688"/>
                    <a:pt x="1969" y="680"/>
                    <a:pt x="1969" y="672"/>
                  </a:cubicBezTo>
                  <a:lnTo>
                    <a:pt x="1961" y="672"/>
                  </a:lnTo>
                  <a:lnTo>
                    <a:pt x="1961" y="672"/>
                  </a:lnTo>
                  <a:lnTo>
                    <a:pt x="1953" y="680"/>
                  </a:lnTo>
                  <a:cubicBezTo>
                    <a:pt x="1937" y="688"/>
                    <a:pt x="1929" y="688"/>
                    <a:pt x="1921" y="704"/>
                  </a:cubicBezTo>
                  <a:cubicBezTo>
                    <a:pt x="1921" y="720"/>
                    <a:pt x="1913" y="728"/>
                    <a:pt x="1905" y="735"/>
                  </a:cubicBezTo>
                  <a:cubicBezTo>
                    <a:pt x="1905" y="751"/>
                    <a:pt x="1889" y="767"/>
                    <a:pt x="1882" y="783"/>
                  </a:cubicBezTo>
                  <a:cubicBezTo>
                    <a:pt x="1882" y="799"/>
                    <a:pt x="1874" y="815"/>
                    <a:pt x="1866" y="822"/>
                  </a:cubicBezTo>
                  <a:cubicBezTo>
                    <a:pt x="1858" y="838"/>
                    <a:pt x="1858" y="846"/>
                    <a:pt x="1858" y="854"/>
                  </a:cubicBezTo>
                  <a:cubicBezTo>
                    <a:pt x="1858" y="862"/>
                    <a:pt x="1858" y="862"/>
                    <a:pt x="1858" y="870"/>
                  </a:cubicBezTo>
                  <a:cubicBezTo>
                    <a:pt x="1858" y="878"/>
                    <a:pt x="1858" y="878"/>
                    <a:pt x="1850" y="886"/>
                  </a:cubicBezTo>
                  <a:cubicBezTo>
                    <a:pt x="1850" y="886"/>
                    <a:pt x="1850" y="886"/>
                    <a:pt x="1842" y="886"/>
                  </a:cubicBezTo>
                  <a:lnTo>
                    <a:pt x="1842" y="886"/>
                  </a:lnTo>
                  <a:lnTo>
                    <a:pt x="1834" y="886"/>
                  </a:lnTo>
                  <a:cubicBezTo>
                    <a:pt x="1826" y="886"/>
                    <a:pt x="1826" y="886"/>
                    <a:pt x="1818" y="886"/>
                  </a:cubicBezTo>
                  <a:cubicBezTo>
                    <a:pt x="1811" y="886"/>
                    <a:pt x="1803" y="886"/>
                    <a:pt x="1803" y="902"/>
                  </a:cubicBezTo>
                  <a:cubicBezTo>
                    <a:pt x="1787" y="925"/>
                    <a:pt x="1779" y="933"/>
                    <a:pt x="1779" y="957"/>
                  </a:cubicBezTo>
                  <a:cubicBezTo>
                    <a:pt x="1771" y="957"/>
                    <a:pt x="1771" y="957"/>
                    <a:pt x="1771" y="957"/>
                  </a:cubicBezTo>
                  <a:lnTo>
                    <a:pt x="1771" y="965"/>
                  </a:lnTo>
                  <a:cubicBezTo>
                    <a:pt x="1771" y="981"/>
                    <a:pt x="1763" y="988"/>
                    <a:pt x="1747" y="996"/>
                  </a:cubicBezTo>
                  <a:cubicBezTo>
                    <a:pt x="1731" y="996"/>
                    <a:pt x="1716" y="1004"/>
                    <a:pt x="1708" y="1020"/>
                  </a:cubicBezTo>
                  <a:cubicBezTo>
                    <a:pt x="1708" y="1028"/>
                    <a:pt x="1708" y="1028"/>
                    <a:pt x="1708" y="1036"/>
                  </a:cubicBezTo>
                  <a:cubicBezTo>
                    <a:pt x="1708" y="1044"/>
                    <a:pt x="1700" y="1052"/>
                    <a:pt x="1692" y="1052"/>
                  </a:cubicBezTo>
                  <a:cubicBezTo>
                    <a:pt x="1692" y="1052"/>
                    <a:pt x="1692" y="1052"/>
                    <a:pt x="1684" y="1044"/>
                  </a:cubicBezTo>
                  <a:lnTo>
                    <a:pt x="1684" y="1044"/>
                  </a:lnTo>
                  <a:cubicBezTo>
                    <a:pt x="1676" y="1044"/>
                    <a:pt x="1676" y="1044"/>
                    <a:pt x="1676" y="1052"/>
                  </a:cubicBezTo>
                  <a:cubicBezTo>
                    <a:pt x="1668" y="1052"/>
                    <a:pt x="1668" y="1052"/>
                    <a:pt x="1668" y="1052"/>
                  </a:cubicBezTo>
                  <a:cubicBezTo>
                    <a:pt x="1660" y="1052"/>
                    <a:pt x="1660" y="1052"/>
                    <a:pt x="1660" y="1052"/>
                  </a:cubicBezTo>
                  <a:cubicBezTo>
                    <a:pt x="1660" y="1044"/>
                    <a:pt x="1660" y="1044"/>
                    <a:pt x="1668" y="1004"/>
                  </a:cubicBezTo>
                  <a:cubicBezTo>
                    <a:pt x="1676" y="949"/>
                    <a:pt x="1692" y="933"/>
                    <a:pt x="1700" y="917"/>
                  </a:cubicBezTo>
                  <a:cubicBezTo>
                    <a:pt x="1708" y="909"/>
                    <a:pt x="1716" y="902"/>
                    <a:pt x="1716" y="894"/>
                  </a:cubicBezTo>
                  <a:cubicBezTo>
                    <a:pt x="1716" y="878"/>
                    <a:pt x="1731" y="878"/>
                    <a:pt x="1739" y="878"/>
                  </a:cubicBezTo>
                  <a:lnTo>
                    <a:pt x="1739" y="878"/>
                  </a:lnTo>
                  <a:cubicBezTo>
                    <a:pt x="1755" y="878"/>
                    <a:pt x="1763" y="878"/>
                    <a:pt x="1771" y="854"/>
                  </a:cubicBezTo>
                  <a:cubicBezTo>
                    <a:pt x="1771" y="830"/>
                    <a:pt x="1771" y="822"/>
                    <a:pt x="1779" y="806"/>
                  </a:cubicBezTo>
                  <a:cubicBezTo>
                    <a:pt x="1779" y="799"/>
                    <a:pt x="1779" y="791"/>
                    <a:pt x="1779" y="791"/>
                  </a:cubicBezTo>
                  <a:cubicBezTo>
                    <a:pt x="1779" y="783"/>
                    <a:pt x="1771" y="783"/>
                    <a:pt x="1771" y="783"/>
                  </a:cubicBezTo>
                  <a:lnTo>
                    <a:pt x="1771" y="783"/>
                  </a:lnTo>
                  <a:cubicBezTo>
                    <a:pt x="1739" y="767"/>
                    <a:pt x="1739" y="743"/>
                    <a:pt x="1739" y="712"/>
                  </a:cubicBezTo>
                  <a:cubicBezTo>
                    <a:pt x="1739" y="712"/>
                    <a:pt x="1739" y="712"/>
                    <a:pt x="1739" y="704"/>
                  </a:cubicBezTo>
                  <a:lnTo>
                    <a:pt x="1739" y="696"/>
                  </a:lnTo>
                  <a:cubicBezTo>
                    <a:pt x="1739" y="680"/>
                    <a:pt x="1731" y="680"/>
                    <a:pt x="1708" y="672"/>
                  </a:cubicBezTo>
                  <a:cubicBezTo>
                    <a:pt x="1700" y="672"/>
                    <a:pt x="1692" y="672"/>
                    <a:pt x="1684" y="672"/>
                  </a:cubicBezTo>
                  <a:cubicBezTo>
                    <a:pt x="1676" y="664"/>
                    <a:pt x="1668" y="664"/>
                    <a:pt x="1668" y="664"/>
                  </a:cubicBezTo>
                  <a:cubicBezTo>
                    <a:pt x="1660" y="656"/>
                    <a:pt x="1668" y="649"/>
                    <a:pt x="1668" y="641"/>
                  </a:cubicBezTo>
                  <a:lnTo>
                    <a:pt x="1668" y="641"/>
                  </a:lnTo>
                  <a:cubicBezTo>
                    <a:pt x="1676" y="633"/>
                    <a:pt x="1684" y="609"/>
                    <a:pt x="1684" y="569"/>
                  </a:cubicBezTo>
                  <a:cubicBezTo>
                    <a:pt x="1684" y="491"/>
                    <a:pt x="1637" y="482"/>
                    <a:pt x="1613" y="482"/>
                  </a:cubicBezTo>
                  <a:lnTo>
                    <a:pt x="1613" y="482"/>
                  </a:lnTo>
                  <a:cubicBezTo>
                    <a:pt x="1589" y="475"/>
                    <a:pt x="1589" y="459"/>
                    <a:pt x="1581" y="419"/>
                  </a:cubicBezTo>
                  <a:cubicBezTo>
                    <a:pt x="1581" y="411"/>
                    <a:pt x="1581" y="411"/>
                    <a:pt x="1581" y="411"/>
                  </a:cubicBezTo>
                  <a:cubicBezTo>
                    <a:pt x="1581" y="395"/>
                    <a:pt x="1558" y="388"/>
                    <a:pt x="1526" y="388"/>
                  </a:cubicBezTo>
                  <a:cubicBezTo>
                    <a:pt x="1510" y="388"/>
                    <a:pt x="1486" y="388"/>
                    <a:pt x="1478" y="380"/>
                  </a:cubicBezTo>
                  <a:cubicBezTo>
                    <a:pt x="1471" y="372"/>
                    <a:pt x="1463" y="364"/>
                    <a:pt x="1463" y="364"/>
                  </a:cubicBezTo>
                  <a:cubicBezTo>
                    <a:pt x="1455" y="364"/>
                    <a:pt x="1447" y="372"/>
                    <a:pt x="1431" y="372"/>
                  </a:cubicBezTo>
                  <a:cubicBezTo>
                    <a:pt x="1423" y="380"/>
                    <a:pt x="1407" y="388"/>
                    <a:pt x="1384" y="388"/>
                  </a:cubicBezTo>
                  <a:lnTo>
                    <a:pt x="1384" y="388"/>
                  </a:lnTo>
                  <a:cubicBezTo>
                    <a:pt x="1368" y="395"/>
                    <a:pt x="1360" y="395"/>
                    <a:pt x="1352" y="395"/>
                  </a:cubicBezTo>
                  <a:lnTo>
                    <a:pt x="1352" y="395"/>
                  </a:lnTo>
                  <a:cubicBezTo>
                    <a:pt x="1328" y="395"/>
                    <a:pt x="1320" y="388"/>
                    <a:pt x="1312" y="372"/>
                  </a:cubicBezTo>
                  <a:lnTo>
                    <a:pt x="1312" y="372"/>
                  </a:lnTo>
                  <a:cubicBezTo>
                    <a:pt x="1305" y="372"/>
                    <a:pt x="1305" y="364"/>
                    <a:pt x="1297" y="356"/>
                  </a:cubicBezTo>
                  <a:lnTo>
                    <a:pt x="1297" y="356"/>
                  </a:lnTo>
                  <a:cubicBezTo>
                    <a:pt x="1265" y="324"/>
                    <a:pt x="1067" y="309"/>
                    <a:pt x="996" y="309"/>
                  </a:cubicBezTo>
                  <a:cubicBezTo>
                    <a:pt x="925" y="309"/>
                    <a:pt x="909" y="285"/>
                    <a:pt x="894" y="269"/>
                  </a:cubicBezTo>
                  <a:lnTo>
                    <a:pt x="894" y="269"/>
                  </a:lnTo>
                  <a:cubicBezTo>
                    <a:pt x="894" y="261"/>
                    <a:pt x="886" y="253"/>
                    <a:pt x="886" y="253"/>
                  </a:cubicBezTo>
                  <a:cubicBezTo>
                    <a:pt x="870" y="229"/>
                    <a:pt x="854" y="206"/>
                    <a:pt x="830" y="190"/>
                  </a:cubicBezTo>
                  <a:lnTo>
                    <a:pt x="830" y="190"/>
                  </a:lnTo>
                  <a:cubicBezTo>
                    <a:pt x="822" y="190"/>
                    <a:pt x="814" y="182"/>
                    <a:pt x="814" y="174"/>
                  </a:cubicBezTo>
                  <a:lnTo>
                    <a:pt x="814" y="174"/>
                  </a:lnTo>
                  <a:lnTo>
                    <a:pt x="814" y="174"/>
                  </a:lnTo>
                  <a:cubicBezTo>
                    <a:pt x="806" y="174"/>
                    <a:pt x="806" y="174"/>
                    <a:pt x="806" y="166"/>
                  </a:cubicBezTo>
                  <a:lnTo>
                    <a:pt x="806" y="166"/>
                  </a:lnTo>
                  <a:cubicBezTo>
                    <a:pt x="806" y="166"/>
                    <a:pt x="806" y="166"/>
                    <a:pt x="799" y="166"/>
                  </a:cubicBezTo>
                  <a:cubicBezTo>
                    <a:pt x="783" y="166"/>
                    <a:pt x="783" y="166"/>
                    <a:pt x="783" y="166"/>
                  </a:cubicBezTo>
                  <a:cubicBezTo>
                    <a:pt x="759" y="166"/>
                    <a:pt x="743" y="166"/>
                    <a:pt x="728" y="151"/>
                  </a:cubicBezTo>
                  <a:cubicBezTo>
                    <a:pt x="719" y="143"/>
                    <a:pt x="719" y="135"/>
                    <a:pt x="719" y="135"/>
                  </a:cubicBezTo>
                  <a:cubicBezTo>
                    <a:pt x="719" y="127"/>
                    <a:pt x="719" y="127"/>
                    <a:pt x="719" y="127"/>
                  </a:cubicBezTo>
                  <a:lnTo>
                    <a:pt x="719" y="127"/>
                  </a:lnTo>
                  <a:cubicBezTo>
                    <a:pt x="712" y="127"/>
                    <a:pt x="704" y="135"/>
                    <a:pt x="696" y="135"/>
                  </a:cubicBezTo>
                  <a:cubicBezTo>
                    <a:pt x="672" y="143"/>
                    <a:pt x="656" y="151"/>
                    <a:pt x="648" y="158"/>
                  </a:cubicBezTo>
                  <a:lnTo>
                    <a:pt x="641" y="166"/>
                  </a:lnTo>
                  <a:cubicBezTo>
                    <a:pt x="632" y="166"/>
                    <a:pt x="632" y="158"/>
                    <a:pt x="632" y="158"/>
                  </a:cubicBezTo>
                  <a:cubicBezTo>
                    <a:pt x="625" y="143"/>
                    <a:pt x="632" y="127"/>
                    <a:pt x="641" y="111"/>
                  </a:cubicBezTo>
                  <a:cubicBezTo>
                    <a:pt x="641" y="103"/>
                    <a:pt x="648" y="95"/>
                    <a:pt x="648" y="87"/>
                  </a:cubicBezTo>
                  <a:cubicBezTo>
                    <a:pt x="648" y="79"/>
                    <a:pt x="648" y="71"/>
                    <a:pt x="648" y="64"/>
                  </a:cubicBezTo>
                  <a:cubicBezTo>
                    <a:pt x="648" y="56"/>
                    <a:pt x="648" y="40"/>
                    <a:pt x="656" y="32"/>
                  </a:cubicBezTo>
                  <a:lnTo>
                    <a:pt x="656" y="32"/>
                  </a:lnTo>
                  <a:cubicBezTo>
                    <a:pt x="664" y="24"/>
                    <a:pt x="680" y="8"/>
                    <a:pt x="672" y="0"/>
                  </a:cubicBezTo>
                  <a:cubicBezTo>
                    <a:pt x="672" y="0"/>
                    <a:pt x="672" y="0"/>
                    <a:pt x="664" y="0"/>
                  </a:cubicBezTo>
                  <a:cubicBezTo>
                    <a:pt x="656" y="0"/>
                    <a:pt x="656" y="0"/>
                    <a:pt x="656" y="0"/>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125" name="Freeform 671"/>
            <p:cNvSpPr>
              <a:spLocks noChangeArrowheads="1"/>
            </p:cNvSpPr>
            <p:nvPr/>
          </p:nvSpPr>
          <p:spPr bwMode="auto">
            <a:xfrm>
              <a:off x="18466557" y="5106111"/>
              <a:ext cx="491694" cy="278318"/>
            </a:xfrm>
            <a:custGeom>
              <a:avLst/>
              <a:gdLst>
                <a:gd name="T0" fmla="*/ 862 w 934"/>
                <a:gd name="T1" fmla="*/ 475 h 531"/>
                <a:gd name="T2" fmla="*/ 862 w 934"/>
                <a:gd name="T3" fmla="*/ 475 h 531"/>
                <a:gd name="T4" fmla="*/ 862 w 934"/>
                <a:gd name="T5" fmla="*/ 498 h 531"/>
                <a:gd name="T6" fmla="*/ 878 w 934"/>
                <a:gd name="T7" fmla="*/ 506 h 531"/>
                <a:gd name="T8" fmla="*/ 902 w 934"/>
                <a:gd name="T9" fmla="*/ 506 h 531"/>
                <a:gd name="T10" fmla="*/ 933 w 934"/>
                <a:gd name="T11" fmla="*/ 530 h 531"/>
                <a:gd name="T12" fmla="*/ 933 w 934"/>
                <a:gd name="T13" fmla="*/ 530 h 531"/>
                <a:gd name="T14" fmla="*/ 902 w 934"/>
                <a:gd name="T15" fmla="*/ 506 h 531"/>
                <a:gd name="T16" fmla="*/ 878 w 934"/>
                <a:gd name="T17" fmla="*/ 506 h 531"/>
                <a:gd name="T18" fmla="*/ 862 w 934"/>
                <a:gd name="T19" fmla="*/ 498 h 531"/>
                <a:gd name="T20" fmla="*/ 862 w 934"/>
                <a:gd name="T21" fmla="*/ 475 h 531"/>
                <a:gd name="T22" fmla="*/ 657 w 934"/>
                <a:gd name="T23" fmla="*/ 198 h 531"/>
                <a:gd name="T24" fmla="*/ 657 w 934"/>
                <a:gd name="T25" fmla="*/ 198 h 531"/>
                <a:gd name="T26" fmla="*/ 625 w 934"/>
                <a:gd name="T27" fmla="*/ 206 h 531"/>
                <a:gd name="T28" fmla="*/ 578 w 934"/>
                <a:gd name="T29" fmla="*/ 222 h 531"/>
                <a:gd name="T30" fmla="*/ 578 w 934"/>
                <a:gd name="T31" fmla="*/ 222 h 531"/>
                <a:gd name="T32" fmla="*/ 578 w 934"/>
                <a:gd name="T33" fmla="*/ 222 h 531"/>
                <a:gd name="T34" fmla="*/ 625 w 934"/>
                <a:gd name="T35" fmla="*/ 206 h 531"/>
                <a:gd name="T36" fmla="*/ 657 w 934"/>
                <a:gd name="T37" fmla="*/ 198 h 531"/>
                <a:gd name="T38" fmla="*/ 672 w 934"/>
                <a:gd name="T39" fmla="*/ 214 h 531"/>
                <a:gd name="T40" fmla="*/ 720 w 934"/>
                <a:gd name="T41" fmla="*/ 222 h 531"/>
                <a:gd name="T42" fmla="*/ 775 w 934"/>
                <a:gd name="T43" fmla="*/ 245 h 531"/>
                <a:gd name="T44" fmla="*/ 775 w 934"/>
                <a:gd name="T45" fmla="*/ 253 h 531"/>
                <a:gd name="T46" fmla="*/ 807 w 934"/>
                <a:gd name="T47" fmla="*/ 316 h 531"/>
                <a:gd name="T48" fmla="*/ 807 w 934"/>
                <a:gd name="T49" fmla="*/ 316 h 531"/>
                <a:gd name="T50" fmla="*/ 878 w 934"/>
                <a:gd name="T51" fmla="*/ 403 h 531"/>
                <a:gd name="T52" fmla="*/ 878 w 934"/>
                <a:gd name="T53" fmla="*/ 403 h 531"/>
                <a:gd name="T54" fmla="*/ 807 w 934"/>
                <a:gd name="T55" fmla="*/ 316 h 531"/>
                <a:gd name="T56" fmla="*/ 807 w 934"/>
                <a:gd name="T57" fmla="*/ 316 h 531"/>
                <a:gd name="T58" fmla="*/ 775 w 934"/>
                <a:gd name="T59" fmla="*/ 253 h 531"/>
                <a:gd name="T60" fmla="*/ 775 w 934"/>
                <a:gd name="T61" fmla="*/ 245 h 531"/>
                <a:gd name="T62" fmla="*/ 720 w 934"/>
                <a:gd name="T63" fmla="*/ 222 h 531"/>
                <a:gd name="T64" fmla="*/ 672 w 934"/>
                <a:gd name="T65" fmla="*/ 214 h 531"/>
                <a:gd name="T66" fmla="*/ 657 w 934"/>
                <a:gd name="T67" fmla="*/ 198 h 531"/>
                <a:gd name="T68" fmla="*/ 8 w 934"/>
                <a:gd name="T69" fmla="*/ 8 h 531"/>
                <a:gd name="T70" fmla="*/ 8 w 934"/>
                <a:gd name="T71" fmla="*/ 8 h 531"/>
                <a:gd name="T72" fmla="*/ 8 w 934"/>
                <a:gd name="T73" fmla="*/ 8 h 531"/>
                <a:gd name="T74" fmla="*/ 8 w 934"/>
                <a:gd name="T75" fmla="*/ 8 h 531"/>
                <a:gd name="T76" fmla="*/ 0 w 934"/>
                <a:gd name="T77" fmla="*/ 0 h 531"/>
                <a:gd name="T78" fmla="*/ 0 w 934"/>
                <a:gd name="T79" fmla="*/ 0 h 531"/>
                <a:gd name="T80" fmla="*/ 0 w 934"/>
                <a:gd name="T81" fmla="*/ 0 h 531"/>
                <a:gd name="T82" fmla="*/ 8 w 934"/>
                <a:gd name="T83" fmla="*/ 8 h 531"/>
                <a:gd name="T84" fmla="*/ 0 w 934"/>
                <a:gd name="T85" fmla="*/ 0 h 531"/>
                <a:gd name="T86" fmla="*/ 862 w 934"/>
                <a:gd name="T87" fmla="*/ 475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4" h="531">
                  <a:moveTo>
                    <a:pt x="862" y="475"/>
                  </a:moveTo>
                  <a:lnTo>
                    <a:pt x="862" y="475"/>
                  </a:lnTo>
                  <a:cubicBezTo>
                    <a:pt x="862" y="483"/>
                    <a:pt x="854" y="490"/>
                    <a:pt x="862" y="498"/>
                  </a:cubicBezTo>
                  <a:cubicBezTo>
                    <a:pt x="862" y="498"/>
                    <a:pt x="870" y="498"/>
                    <a:pt x="878" y="506"/>
                  </a:cubicBezTo>
                  <a:cubicBezTo>
                    <a:pt x="886" y="506"/>
                    <a:pt x="894" y="506"/>
                    <a:pt x="902" y="506"/>
                  </a:cubicBezTo>
                  <a:cubicBezTo>
                    <a:pt x="925" y="514"/>
                    <a:pt x="933" y="514"/>
                    <a:pt x="933" y="530"/>
                  </a:cubicBezTo>
                  <a:lnTo>
                    <a:pt x="933" y="530"/>
                  </a:lnTo>
                  <a:cubicBezTo>
                    <a:pt x="933" y="514"/>
                    <a:pt x="925" y="514"/>
                    <a:pt x="902" y="506"/>
                  </a:cubicBezTo>
                  <a:cubicBezTo>
                    <a:pt x="894" y="506"/>
                    <a:pt x="886" y="506"/>
                    <a:pt x="878" y="506"/>
                  </a:cubicBezTo>
                  <a:cubicBezTo>
                    <a:pt x="870" y="498"/>
                    <a:pt x="862" y="498"/>
                    <a:pt x="862" y="498"/>
                  </a:cubicBezTo>
                  <a:cubicBezTo>
                    <a:pt x="854" y="490"/>
                    <a:pt x="862" y="483"/>
                    <a:pt x="862" y="475"/>
                  </a:cubicBezTo>
                  <a:lnTo>
                    <a:pt x="657" y="198"/>
                  </a:lnTo>
                  <a:lnTo>
                    <a:pt x="657" y="198"/>
                  </a:lnTo>
                  <a:cubicBezTo>
                    <a:pt x="649" y="198"/>
                    <a:pt x="641" y="206"/>
                    <a:pt x="625" y="206"/>
                  </a:cubicBezTo>
                  <a:cubicBezTo>
                    <a:pt x="617" y="214"/>
                    <a:pt x="601" y="222"/>
                    <a:pt x="578" y="222"/>
                  </a:cubicBezTo>
                  <a:lnTo>
                    <a:pt x="578" y="222"/>
                  </a:lnTo>
                  <a:lnTo>
                    <a:pt x="578" y="222"/>
                  </a:lnTo>
                  <a:cubicBezTo>
                    <a:pt x="601" y="222"/>
                    <a:pt x="617" y="214"/>
                    <a:pt x="625" y="206"/>
                  </a:cubicBezTo>
                  <a:cubicBezTo>
                    <a:pt x="641" y="206"/>
                    <a:pt x="649" y="198"/>
                    <a:pt x="657" y="198"/>
                  </a:cubicBezTo>
                  <a:cubicBezTo>
                    <a:pt x="657" y="198"/>
                    <a:pt x="665" y="206"/>
                    <a:pt x="672" y="214"/>
                  </a:cubicBezTo>
                  <a:cubicBezTo>
                    <a:pt x="680" y="222"/>
                    <a:pt x="704" y="222"/>
                    <a:pt x="720" y="222"/>
                  </a:cubicBezTo>
                  <a:cubicBezTo>
                    <a:pt x="752" y="222"/>
                    <a:pt x="775" y="229"/>
                    <a:pt x="775" y="245"/>
                  </a:cubicBezTo>
                  <a:cubicBezTo>
                    <a:pt x="775" y="253"/>
                    <a:pt x="775" y="253"/>
                    <a:pt x="775" y="253"/>
                  </a:cubicBezTo>
                  <a:cubicBezTo>
                    <a:pt x="783" y="293"/>
                    <a:pt x="783" y="309"/>
                    <a:pt x="807" y="316"/>
                  </a:cubicBezTo>
                  <a:lnTo>
                    <a:pt x="807" y="316"/>
                  </a:lnTo>
                  <a:cubicBezTo>
                    <a:pt x="831" y="316"/>
                    <a:pt x="878" y="325"/>
                    <a:pt x="878" y="403"/>
                  </a:cubicBezTo>
                  <a:lnTo>
                    <a:pt x="878" y="403"/>
                  </a:lnTo>
                  <a:cubicBezTo>
                    <a:pt x="878" y="325"/>
                    <a:pt x="831" y="316"/>
                    <a:pt x="807" y="316"/>
                  </a:cubicBezTo>
                  <a:lnTo>
                    <a:pt x="807" y="316"/>
                  </a:lnTo>
                  <a:cubicBezTo>
                    <a:pt x="783" y="309"/>
                    <a:pt x="783" y="293"/>
                    <a:pt x="775" y="253"/>
                  </a:cubicBezTo>
                  <a:cubicBezTo>
                    <a:pt x="775" y="245"/>
                    <a:pt x="775" y="245"/>
                    <a:pt x="775" y="245"/>
                  </a:cubicBezTo>
                  <a:cubicBezTo>
                    <a:pt x="775" y="229"/>
                    <a:pt x="752" y="222"/>
                    <a:pt x="720" y="222"/>
                  </a:cubicBezTo>
                  <a:cubicBezTo>
                    <a:pt x="704" y="222"/>
                    <a:pt x="680" y="222"/>
                    <a:pt x="672" y="214"/>
                  </a:cubicBezTo>
                  <a:cubicBezTo>
                    <a:pt x="665" y="206"/>
                    <a:pt x="657" y="198"/>
                    <a:pt x="657" y="198"/>
                  </a:cubicBezTo>
                  <a:lnTo>
                    <a:pt x="8" y="8"/>
                  </a:lnTo>
                  <a:lnTo>
                    <a:pt x="8" y="8"/>
                  </a:lnTo>
                  <a:lnTo>
                    <a:pt x="8" y="8"/>
                  </a:lnTo>
                  <a:lnTo>
                    <a:pt x="8" y="8"/>
                  </a:lnTo>
                  <a:lnTo>
                    <a:pt x="0" y="0"/>
                  </a:lnTo>
                  <a:lnTo>
                    <a:pt x="0" y="0"/>
                  </a:lnTo>
                  <a:lnTo>
                    <a:pt x="0" y="0"/>
                  </a:lnTo>
                  <a:cubicBezTo>
                    <a:pt x="0" y="8"/>
                    <a:pt x="0" y="8"/>
                    <a:pt x="8" y="8"/>
                  </a:cubicBezTo>
                  <a:cubicBezTo>
                    <a:pt x="0" y="8"/>
                    <a:pt x="0" y="8"/>
                    <a:pt x="0" y="0"/>
                  </a:cubicBezTo>
                  <a:lnTo>
                    <a:pt x="862" y="475"/>
                  </a:lnTo>
                </a:path>
              </a:pathLst>
            </a:custGeom>
            <a:solidFill>
              <a:schemeClr val="accent6"/>
            </a:solidFill>
            <a:ln>
              <a:solidFill>
                <a:schemeClr val="bg2"/>
              </a:solidFill>
            </a:ln>
            <a:effectLst/>
          </p:spPr>
          <p:txBody>
            <a:bodyPr wrap="none" anchor="ctr"/>
            <a:lstStyle/>
            <a:p>
              <a:pPr defTabSz="914194"/>
              <a:endParaRPr lang="en-US" dirty="0">
                <a:solidFill>
                  <a:srgbClr val="445469"/>
                </a:solidFill>
                <a:latin typeface="Lato Light"/>
              </a:endParaRPr>
            </a:p>
          </p:txBody>
        </p:sp>
        <p:sp>
          <p:nvSpPr>
            <p:cNvPr id="1158" name="Freeform 704"/>
            <p:cNvSpPr>
              <a:spLocks noChangeArrowheads="1"/>
            </p:cNvSpPr>
            <p:nvPr/>
          </p:nvSpPr>
          <p:spPr bwMode="auto">
            <a:xfrm>
              <a:off x="18369145" y="6073263"/>
              <a:ext cx="786246" cy="1391584"/>
            </a:xfrm>
            <a:custGeom>
              <a:avLst/>
              <a:gdLst>
                <a:gd name="T0" fmla="*/ 1217 w 1495"/>
                <a:gd name="T1" fmla="*/ 0 h 2648"/>
                <a:gd name="T2" fmla="*/ 245 w 1495"/>
                <a:gd name="T3" fmla="*/ 95 h 2648"/>
                <a:gd name="T4" fmla="*/ 245 w 1495"/>
                <a:gd name="T5" fmla="*/ 95 h 2648"/>
                <a:gd name="T6" fmla="*/ 284 w 1495"/>
                <a:gd name="T7" fmla="*/ 135 h 2648"/>
                <a:gd name="T8" fmla="*/ 387 w 1495"/>
                <a:gd name="T9" fmla="*/ 253 h 2648"/>
                <a:gd name="T10" fmla="*/ 419 w 1495"/>
                <a:gd name="T11" fmla="*/ 269 h 2648"/>
                <a:gd name="T12" fmla="*/ 395 w 1495"/>
                <a:gd name="T13" fmla="*/ 435 h 2648"/>
                <a:gd name="T14" fmla="*/ 332 w 1495"/>
                <a:gd name="T15" fmla="*/ 554 h 2648"/>
                <a:gd name="T16" fmla="*/ 284 w 1495"/>
                <a:gd name="T17" fmla="*/ 570 h 2648"/>
                <a:gd name="T18" fmla="*/ 197 w 1495"/>
                <a:gd name="T19" fmla="*/ 617 h 2648"/>
                <a:gd name="T20" fmla="*/ 182 w 1495"/>
                <a:gd name="T21" fmla="*/ 609 h 2648"/>
                <a:gd name="T22" fmla="*/ 158 w 1495"/>
                <a:gd name="T23" fmla="*/ 609 h 2648"/>
                <a:gd name="T24" fmla="*/ 118 w 1495"/>
                <a:gd name="T25" fmla="*/ 625 h 2648"/>
                <a:gd name="T26" fmla="*/ 118 w 1495"/>
                <a:gd name="T27" fmla="*/ 672 h 2648"/>
                <a:gd name="T28" fmla="*/ 150 w 1495"/>
                <a:gd name="T29" fmla="*/ 735 h 2648"/>
                <a:gd name="T30" fmla="*/ 174 w 1495"/>
                <a:gd name="T31" fmla="*/ 775 h 2648"/>
                <a:gd name="T32" fmla="*/ 126 w 1495"/>
                <a:gd name="T33" fmla="*/ 886 h 2648"/>
                <a:gd name="T34" fmla="*/ 134 w 1495"/>
                <a:gd name="T35" fmla="*/ 933 h 2648"/>
                <a:gd name="T36" fmla="*/ 134 w 1495"/>
                <a:gd name="T37" fmla="*/ 933 h 2648"/>
                <a:gd name="T38" fmla="*/ 24 w 1495"/>
                <a:gd name="T39" fmla="*/ 1012 h 2648"/>
                <a:gd name="T40" fmla="*/ 15 w 1495"/>
                <a:gd name="T41" fmla="*/ 1020 h 2648"/>
                <a:gd name="T42" fmla="*/ 31 w 1495"/>
                <a:gd name="T43" fmla="*/ 1044 h 2648"/>
                <a:gd name="T44" fmla="*/ 15 w 1495"/>
                <a:gd name="T45" fmla="*/ 1107 h 2648"/>
                <a:gd name="T46" fmla="*/ 15 w 1495"/>
                <a:gd name="T47" fmla="*/ 1115 h 2648"/>
                <a:gd name="T48" fmla="*/ 95 w 1495"/>
                <a:gd name="T49" fmla="*/ 1423 h 2648"/>
                <a:gd name="T50" fmla="*/ 284 w 1495"/>
                <a:gd name="T51" fmla="*/ 1605 h 2648"/>
                <a:gd name="T52" fmla="*/ 332 w 1495"/>
                <a:gd name="T53" fmla="*/ 1747 h 2648"/>
                <a:gd name="T54" fmla="*/ 364 w 1495"/>
                <a:gd name="T55" fmla="*/ 1763 h 2648"/>
                <a:gd name="T56" fmla="*/ 403 w 1495"/>
                <a:gd name="T57" fmla="*/ 1747 h 2648"/>
                <a:gd name="T58" fmla="*/ 442 w 1495"/>
                <a:gd name="T59" fmla="*/ 1771 h 2648"/>
                <a:gd name="T60" fmla="*/ 458 w 1495"/>
                <a:gd name="T61" fmla="*/ 1747 h 2648"/>
                <a:gd name="T62" fmla="*/ 466 w 1495"/>
                <a:gd name="T63" fmla="*/ 2016 h 2648"/>
                <a:gd name="T64" fmla="*/ 648 w 1495"/>
                <a:gd name="T65" fmla="*/ 2252 h 2648"/>
                <a:gd name="T66" fmla="*/ 743 w 1495"/>
                <a:gd name="T67" fmla="*/ 2316 h 2648"/>
                <a:gd name="T68" fmla="*/ 806 w 1495"/>
                <a:gd name="T69" fmla="*/ 2355 h 2648"/>
                <a:gd name="T70" fmla="*/ 854 w 1495"/>
                <a:gd name="T71" fmla="*/ 2466 h 2648"/>
                <a:gd name="T72" fmla="*/ 822 w 1495"/>
                <a:gd name="T73" fmla="*/ 2521 h 2648"/>
                <a:gd name="T74" fmla="*/ 877 w 1495"/>
                <a:gd name="T75" fmla="*/ 2624 h 2648"/>
                <a:gd name="T76" fmla="*/ 948 w 1495"/>
                <a:gd name="T77" fmla="*/ 2647 h 2648"/>
                <a:gd name="T78" fmla="*/ 964 w 1495"/>
                <a:gd name="T79" fmla="*/ 2647 h 2648"/>
                <a:gd name="T80" fmla="*/ 1051 w 1495"/>
                <a:gd name="T81" fmla="*/ 2561 h 2648"/>
                <a:gd name="T82" fmla="*/ 1178 w 1495"/>
                <a:gd name="T83" fmla="*/ 2600 h 2648"/>
                <a:gd name="T84" fmla="*/ 1209 w 1495"/>
                <a:gd name="T85" fmla="*/ 2521 h 2648"/>
                <a:gd name="T86" fmla="*/ 1194 w 1495"/>
                <a:gd name="T87" fmla="*/ 2434 h 2648"/>
                <a:gd name="T88" fmla="*/ 1344 w 1495"/>
                <a:gd name="T89" fmla="*/ 2387 h 2648"/>
                <a:gd name="T90" fmla="*/ 1320 w 1495"/>
                <a:gd name="T91" fmla="*/ 2339 h 2648"/>
                <a:gd name="T92" fmla="*/ 1320 w 1495"/>
                <a:gd name="T93" fmla="*/ 2292 h 2648"/>
                <a:gd name="T94" fmla="*/ 1336 w 1495"/>
                <a:gd name="T95" fmla="*/ 2236 h 2648"/>
                <a:gd name="T96" fmla="*/ 1336 w 1495"/>
                <a:gd name="T97" fmla="*/ 2126 h 2648"/>
                <a:gd name="T98" fmla="*/ 1352 w 1495"/>
                <a:gd name="T99" fmla="*/ 2063 h 2648"/>
                <a:gd name="T100" fmla="*/ 1447 w 1495"/>
                <a:gd name="T101" fmla="*/ 1874 h 2648"/>
                <a:gd name="T102" fmla="*/ 1494 w 1495"/>
                <a:gd name="T103" fmla="*/ 1787 h 2648"/>
                <a:gd name="T104" fmla="*/ 1462 w 1495"/>
                <a:gd name="T105" fmla="*/ 1668 h 2648"/>
                <a:gd name="T106" fmla="*/ 1447 w 1495"/>
                <a:gd name="T107" fmla="*/ 1621 h 2648"/>
                <a:gd name="T108" fmla="*/ 1439 w 1495"/>
                <a:gd name="T109" fmla="*/ 1510 h 2648"/>
                <a:gd name="T110" fmla="*/ 1352 w 1495"/>
                <a:gd name="T111" fmla="*/ 372 h 2648"/>
                <a:gd name="T112" fmla="*/ 1304 w 1495"/>
                <a:gd name="T113" fmla="*/ 285 h 2648"/>
                <a:gd name="T114" fmla="*/ 1241 w 1495"/>
                <a:gd name="T115" fmla="*/ 174 h 2648"/>
                <a:gd name="T116" fmla="*/ 1225 w 1495"/>
                <a:gd name="T117" fmla="*/ 95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5" h="2648">
                  <a:moveTo>
                    <a:pt x="1217" y="0"/>
                  </a:moveTo>
                  <a:lnTo>
                    <a:pt x="1217" y="0"/>
                  </a:lnTo>
                  <a:cubicBezTo>
                    <a:pt x="1043" y="24"/>
                    <a:pt x="435" y="71"/>
                    <a:pt x="245" y="87"/>
                  </a:cubicBezTo>
                  <a:cubicBezTo>
                    <a:pt x="245" y="95"/>
                    <a:pt x="245" y="95"/>
                    <a:pt x="245" y="95"/>
                  </a:cubicBezTo>
                  <a:lnTo>
                    <a:pt x="245" y="95"/>
                  </a:lnTo>
                  <a:lnTo>
                    <a:pt x="245" y="95"/>
                  </a:lnTo>
                  <a:lnTo>
                    <a:pt x="245" y="95"/>
                  </a:lnTo>
                  <a:cubicBezTo>
                    <a:pt x="253" y="103"/>
                    <a:pt x="269" y="119"/>
                    <a:pt x="284" y="135"/>
                  </a:cubicBezTo>
                  <a:cubicBezTo>
                    <a:pt x="308" y="158"/>
                    <a:pt x="340" y="182"/>
                    <a:pt x="340" y="206"/>
                  </a:cubicBezTo>
                  <a:cubicBezTo>
                    <a:pt x="340" y="230"/>
                    <a:pt x="364" y="237"/>
                    <a:pt x="387" y="253"/>
                  </a:cubicBezTo>
                  <a:cubicBezTo>
                    <a:pt x="395" y="253"/>
                    <a:pt x="411" y="261"/>
                    <a:pt x="419" y="269"/>
                  </a:cubicBezTo>
                  <a:lnTo>
                    <a:pt x="419" y="269"/>
                  </a:lnTo>
                  <a:cubicBezTo>
                    <a:pt x="435" y="301"/>
                    <a:pt x="442" y="372"/>
                    <a:pt x="419" y="403"/>
                  </a:cubicBezTo>
                  <a:cubicBezTo>
                    <a:pt x="419" y="419"/>
                    <a:pt x="403" y="427"/>
                    <a:pt x="395" y="435"/>
                  </a:cubicBezTo>
                  <a:cubicBezTo>
                    <a:pt x="387" y="443"/>
                    <a:pt x="371" y="451"/>
                    <a:pt x="371" y="490"/>
                  </a:cubicBezTo>
                  <a:cubicBezTo>
                    <a:pt x="371" y="530"/>
                    <a:pt x="355" y="546"/>
                    <a:pt x="332" y="554"/>
                  </a:cubicBezTo>
                  <a:cubicBezTo>
                    <a:pt x="324" y="554"/>
                    <a:pt x="316" y="554"/>
                    <a:pt x="316" y="561"/>
                  </a:cubicBezTo>
                  <a:cubicBezTo>
                    <a:pt x="300" y="570"/>
                    <a:pt x="292" y="570"/>
                    <a:pt x="284" y="570"/>
                  </a:cubicBezTo>
                  <a:cubicBezTo>
                    <a:pt x="269" y="577"/>
                    <a:pt x="261" y="585"/>
                    <a:pt x="245" y="601"/>
                  </a:cubicBezTo>
                  <a:cubicBezTo>
                    <a:pt x="229" y="609"/>
                    <a:pt x="213" y="617"/>
                    <a:pt x="197" y="617"/>
                  </a:cubicBezTo>
                  <a:lnTo>
                    <a:pt x="197" y="617"/>
                  </a:lnTo>
                  <a:cubicBezTo>
                    <a:pt x="197" y="617"/>
                    <a:pt x="189" y="609"/>
                    <a:pt x="182" y="609"/>
                  </a:cubicBezTo>
                  <a:lnTo>
                    <a:pt x="182" y="609"/>
                  </a:lnTo>
                  <a:cubicBezTo>
                    <a:pt x="174" y="609"/>
                    <a:pt x="166" y="609"/>
                    <a:pt x="158" y="609"/>
                  </a:cubicBezTo>
                  <a:cubicBezTo>
                    <a:pt x="142" y="609"/>
                    <a:pt x="134" y="609"/>
                    <a:pt x="134" y="617"/>
                  </a:cubicBezTo>
                  <a:cubicBezTo>
                    <a:pt x="126" y="617"/>
                    <a:pt x="118" y="617"/>
                    <a:pt x="118" y="625"/>
                  </a:cubicBezTo>
                  <a:cubicBezTo>
                    <a:pt x="111" y="625"/>
                    <a:pt x="111" y="633"/>
                    <a:pt x="111" y="633"/>
                  </a:cubicBezTo>
                  <a:cubicBezTo>
                    <a:pt x="111" y="648"/>
                    <a:pt x="118" y="656"/>
                    <a:pt x="118" y="672"/>
                  </a:cubicBezTo>
                  <a:cubicBezTo>
                    <a:pt x="126" y="680"/>
                    <a:pt x="126" y="696"/>
                    <a:pt x="126" y="704"/>
                  </a:cubicBezTo>
                  <a:cubicBezTo>
                    <a:pt x="126" y="720"/>
                    <a:pt x="134" y="728"/>
                    <a:pt x="150" y="735"/>
                  </a:cubicBezTo>
                  <a:cubicBezTo>
                    <a:pt x="158" y="743"/>
                    <a:pt x="174" y="751"/>
                    <a:pt x="174" y="759"/>
                  </a:cubicBezTo>
                  <a:cubicBezTo>
                    <a:pt x="174" y="767"/>
                    <a:pt x="174" y="767"/>
                    <a:pt x="174" y="775"/>
                  </a:cubicBezTo>
                  <a:cubicBezTo>
                    <a:pt x="174" y="807"/>
                    <a:pt x="158" y="862"/>
                    <a:pt x="134" y="870"/>
                  </a:cubicBezTo>
                  <a:cubicBezTo>
                    <a:pt x="126" y="878"/>
                    <a:pt x="126" y="878"/>
                    <a:pt x="126" y="886"/>
                  </a:cubicBezTo>
                  <a:lnTo>
                    <a:pt x="126" y="894"/>
                  </a:lnTo>
                  <a:cubicBezTo>
                    <a:pt x="126" y="901"/>
                    <a:pt x="134" y="917"/>
                    <a:pt x="134" y="933"/>
                  </a:cubicBezTo>
                  <a:lnTo>
                    <a:pt x="134" y="933"/>
                  </a:lnTo>
                  <a:lnTo>
                    <a:pt x="134" y="933"/>
                  </a:lnTo>
                  <a:cubicBezTo>
                    <a:pt x="134" y="965"/>
                    <a:pt x="79" y="988"/>
                    <a:pt x="47" y="1004"/>
                  </a:cubicBezTo>
                  <a:cubicBezTo>
                    <a:pt x="39" y="1004"/>
                    <a:pt x="31" y="1012"/>
                    <a:pt x="24" y="1012"/>
                  </a:cubicBezTo>
                  <a:cubicBezTo>
                    <a:pt x="15" y="1020"/>
                    <a:pt x="15" y="1020"/>
                    <a:pt x="15" y="1020"/>
                  </a:cubicBezTo>
                  <a:lnTo>
                    <a:pt x="15" y="1020"/>
                  </a:lnTo>
                  <a:cubicBezTo>
                    <a:pt x="15" y="1020"/>
                    <a:pt x="15" y="1028"/>
                    <a:pt x="24" y="1028"/>
                  </a:cubicBezTo>
                  <a:cubicBezTo>
                    <a:pt x="24" y="1036"/>
                    <a:pt x="31" y="1036"/>
                    <a:pt x="31" y="1044"/>
                  </a:cubicBezTo>
                  <a:cubicBezTo>
                    <a:pt x="39" y="1052"/>
                    <a:pt x="39" y="1060"/>
                    <a:pt x="39" y="1067"/>
                  </a:cubicBezTo>
                  <a:cubicBezTo>
                    <a:pt x="39" y="1075"/>
                    <a:pt x="31" y="1091"/>
                    <a:pt x="15" y="1107"/>
                  </a:cubicBezTo>
                  <a:cubicBezTo>
                    <a:pt x="15" y="1115"/>
                    <a:pt x="15" y="1115"/>
                    <a:pt x="15" y="1115"/>
                  </a:cubicBezTo>
                  <a:lnTo>
                    <a:pt x="15" y="1115"/>
                  </a:lnTo>
                  <a:cubicBezTo>
                    <a:pt x="0" y="1147"/>
                    <a:pt x="8" y="1265"/>
                    <a:pt x="15" y="1320"/>
                  </a:cubicBezTo>
                  <a:cubicBezTo>
                    <a:pt x="15" y="1344"/>
                    <a:pt x="55" y="1384"/>
                    <a:pt x="95" y="1423"/>
                  </a:cubicBezTo>
                  <a:cubicBezTo>
                    <a:pt x="126" y="1455"/>
                    <a:pt x="158" y="1494"/>
                    <a:pt x="166" y="1518"/>
                  </a:cubicBezTo>
                  <a:cubicBezTo>
                    <a:pt x="166" y="1550"/>
                    <a:pt x="229" y="1589"/>
                    <a:pt x="284" y="1605"/>
                  </a:cubicBezTo>
                  <a:cubicBezTo>
                    <a:pt x="300" y="1613"/>
                    <a:pt x="308" y="1645"/>
                    <a:pt x="316" y="1684"/>
                  </a:cubicBezTo>
                  <a:cubicBezTo>
                    <a:pt x="316" y="1708"/>
                    <a:pt x="324" y="1731"/>
                    <a:pt x="332" y="1747"/>
                  </a:cubicBezTo>
                  <a:cubicBezTo>
                    <a:pt x="340" y="1771"/>
                    <a:pt x="348" y="1771"/>
                    <a:pt x="348" y="1771"/>
                  </a:cubicBezTo>
                  <a:cubicBezTo>
                    <a:pt x="355" y="1771"/>
                    <a:pt x="355" y="1771"/>
                    <a:pt x="364" y="1763"/>
                  </a:cubicBezTo>
                  <a:cubicBezTo>
                    <a:pt x="371" y="1763"/>
                    <a:pt x="371" y="1755"/>
                    <a:pt x="379" y="1755"/>
                  </a:cubicBezTo>
                  <a:cubicBezTo>
                    <a:pt x="387" y="1747"/>
                    <a:pt x="395" y="1747"/>
                    <a:pt x="403" y="1747"/>
                  </a:cubicBezTo>
                  <a:cubicBezTo>
                    <a:pt x="419" y="1747"/>
                    <a:pt x="427" y="1755"/>
                    <a:pt x="427" y="1763"/>
                  </a:cubicBezTo>
                  <a:cubicBezTo>
                    <a:pt x="435" y="1771"/>
                    <a:pt x="435" y="1771"/>
                    <a:pt x="442" y="1771"/>
                  </a:cubicBezTo>
                  <a:cubicBezTo>
                    <a:pt x="442" y="1771"/>
                    <a:pt x="450" y="1771"/>
                    <a:pt x="450" y="1763"/>
                  </a:cubicBezTo>
                  <a:cubicBezTo>
                    <a:pt x="450" y="1755"/>
                    <a:pt x="458" y="1747"/>
                    <a:pt x="458" y="1747"/>
                  </a:cubicBezTo>
                  <a:cubicBezTo>
                    <a:pt x="474" y="1747"/>
                    <a:pt x="498" y="1771"/>
                    <a:pt x="522" y="1787"/>
                  </a:cubicBezTo>
                  <a:cubicBezTo>
                    <a:pt x="561" y="1818"/>
                    <a:pt x="522" y="1929"/>
                    <a:pt x="466" y="2016"/>
                  </a:cubicBezTo>
                  <a:cubicBezTo>
                    <a:pt x="427" y="2086"/>
                    <a:pt x="529" y="2157"/>
                    <a:pt x="593" y="2205"/>
                  </a:cubicBezTo>
                  <a:cubicBezTo>
                    <a:pt x="617" y="2228"/>
                    <a:pt x="640" y="2244"/>
                    <a:pt x="648" y="2252"/>
                  </a:cubicBezTo>
                  <a:cubicBezTo>
                    <a:pt x="656" y="2268"/>
                    <a:pt x="672" y="2276"/>
                    <a:pt x="695" y="2284"/>
                  </a:cubicBezTo>
                  <a:cubicBezTo>
                    <a:pt x="711" y="2292"/>
                    <a:pt x="727" y="2300"/>
                    <a:pt x="743" y="2316"/>
                  </a:cubicBezTo>
                  <a:cubicBezTo>
                    <a:pt x="751" y="2323"/>
                    <a:pt x="767" y="2331"/>
                    <a:pt x="775" y="2331"/>
                  </a:cubicBezTo>
                  <a:cubicBezTo>
                    <a:pt x="790" y="2339"/>
                    <a:pt x="806" y="2339"/>
                    <a:pt x="806" y="2355"/>
                  </a:cubicBezTo>
                  <a:cubicBezTo>
                    <a:pt x="806" y="2379"/>
                    <a:pt x="814" y="2394"/>
                    <a:pt x="830" y="2426"/>
                  </a:cubicBezTo>
                  <a:cubicBezTo>
                    <a:pt x="838" y="2434"/>
                    <a:pt x="846" y="2450"/>
                    <a:pt x="854" y="2466"/>
                  </a:cubicBezTo>
                  <a:cubicBezTo>
                    <a:pt x="869" y="2497"/>
                    <a:pt x="861" y="2505"/>
                    <a:pt x="846" y="2513"/>
                  </a:cubicBezTo>
                  <a:cubicBezTo>
                    <a:pt x="838" y="2513"/>
                    <a:pt x="830" y="2521"/>
                    <a:pt x="822" y="2521"/>
                  </a:cubicBezTo>
                  <a:cubicBezTo>
                    <a:pt x="814" y="2537"/>
                    <a:pt x="830" y="2553"/>
                    <a:pt x="846" y="2568"/>
                  </a:cubicBezTo>
                  <a:cubicBezTo>
                    <a:pt x="854" y="2584"/>
                    <a:pt x="869" y="2608"/>
                    <a:pt x="877" y="2624"/>
                  </a:cubicBezTo>
                  <a:cubicBezTo>
                    <a:pt x="885" y="2640"/>
                    <a:pt x="901" y="2647"/>
                    <a:pt x="925" y="2647"/>
                  </a:cubicBezTo>
                  <a:cubicBezTo>
                    <a:pt x="933" y="2647"/>
                    <a:pt x="941" y="2647"/>
                    <a:pt x="948" y="2647"/>
                  </a:cubicBezTo>
                  <a:cubicBezTo>
                    <a:pt x="956" y="2647"/>
                    <a:pt x="956" y="2647"/>
                    <a:pt x="964" y="2647"/>
                  </a:cubicBezTo>
                  <a:lnTo>
                    <a:pt x="964" y="2647"/>
                  </a:lnTo>
                  <a:cubicBezTo>
                    <a:pt x="964" y="2624"/>
                    <a:pt x="972" y="2600"/>
                    <a:pt x="988" y="2584"/>
                  </a:cubicBezTo>
                  <a:cubicBezTo>
                    <a:pt x="1004" y="2568"/>
                    <a:pt x="1028" y="2561"/>
                    <a:pt x="1051" y="2561"/>
                  </a:cubicBezTo>
                  <a:cubicBezTo>
                    <a:pt x="1091" y="2561"/>
                    <a:pt x="1130" y="2576"/>
                    <a:pt x="1146" y="2592"/>
                  </a:cubicBezTo>
                  <a:cubicBezTo>
                    <a:pt x="1154" y="2600"/>
                    <a:pt x="1170" y="2600"/>
                    <a:pt x="1178" y="2600"/>
                  </a:cubicBezTo>
                  <a:cubicBezTo>
                    <a:pt x="1201" y="2600"/>
                    <a:pt x="1217" y="2576"/>
                    <a:pt x="1217" y="2553"/>
                  </a:cubicBezTo>
                  <a:cubicBezTo>
                    <a:pt x="1225" y="2545"/>
                    <a:pt x="1217" y="2537"/>
                    <a:pt x="1209" y="2521"/>
                  </a:cubicBezTo>
                  <a:cubicBezTo>
                    <a:pt x="1201" y="2505"/>
                    <a:pt x="1194" y="2489"/>
                    <a:pt x="1186" y="2458"/>
                  </a:cubicBezTo>
                  <a:cubicBezTo>
                    <a:pt x="1186" y="2450"/>
                    <a:pt x="1186" y="2442"/>
                    <a:pt x="1194" y="2434"/>
                  </a:cubicBezTo>
                  <a:cubicBezTo>
                    <a:pt x="1209" y="2403"/>
                    <a:pt x="1272" y="2394"/>
                    <a:pt x="1312" y="2387"/>
                  </a:cubicBezTo>
                  <a:cubicBezTo>
                    <a:pt x="1328" y="2387"/>
                    <a:pt x="1336" y="2387"/>
                    <a:pt x="1344" y="2387"/>
                  </a:cubicBezTo>
                  <a:cubicBezTo>
                    <a:pt x="1344" y="2379"/>
                    <a:pt x="1344" y="2379"/>
                    <a:pt x="1344" y="2379"/>
                  </a:cubicBezTo>
                  <a:cubicBezTo>
                    <a:pt x="1344" y="2371"/>
                    <a:pt x="1336" y="2355"/>
                    <a:pt x="1320" y="2339"/>
                  </a:cubicBezTo>
                  <a:cubicBezTo>
                    <a:pt x="1312" y="2339"/>
                    <a:pt x="1312" y="2339"/>
                    <a:pt x="1312" y="2339"/>
                  </a:cubicBezTo>
                  <a:cubicBezTo>
                    <a:pt x="1296" y="2323"/>
                    <a:pt x="1312" y="2308"/>
                    <a:pt x="1320" y="2292"/>
                  </a:cubicBezTo>
                  <a:cubicBezTo>
                    <a:pt x="1328" y="2284"/>
                    <a:pt x="1328" y="2284"/>
                    <a:pt x="1336" y="2276"/>
                  </a:cubicBezTo>
                  <a:cubicBezTo>
                    <a:pt x="1344" y="2268"/>
                    <a:pt x="1336" y="2252"/>
                    <a:pt x="1336" y="2236"/>
                  </a:cubicBezTo>
                  <a:cubicBezTo>
                    <a:pt x="1328" y="2228"/>
                    <a:pt x="1328" y="2213"/>
                    <a:pt x="1328" y="2197"/>
                  </a:cubicBezTo>
                  <a:cubicBezTo>
                    <a:pt x="1328" y="2165"/>
                    <a:pt x="1328" y="2150"/>
                    <a:pt x="1336" y="2126"/>
                  </a:cubicBezTo>
                  <a:cubicBezTo>
                    <a:pt x="1352" y="2110"/>
                    <a:pt x="1352" y="2078"/>
                    <a:pt x="1352" y="2070"/>
                  </a:cubicBezTo>
                  <a:lnTo>
                    <a:pt x="1352" y="2063"/>
                  </a:lnTo>
                  <a:cubicBezTo>
                    <a:pt x="1344" y="2047"/>
                    <a:pt x="1336" y="2008"/>
                    <a:pt x="1367" y="2000"/>
                  </a:cubicBezTo>
                  <a:cubicBezTo>
                    <a:pt x="1391" y="1992"/>
                    <a:pt x="1447" y="1890"/>
                    <a:pt x="1447" y="1874"/>
                  </a:cubicBezTo>
                  <a:cubicBezTo>
                    <a:pt x="1447" y="1850"/>
                    <a:pt x="1462" y="1826"/>
                    <a:pt x="1486" y="1811"/>
                  </a:cubicBezTo>
                  <a:cubicBezTo>
                    <a:pt x="1494" y="1811"/>
                    <a:pt x="1494" y="1795"/>
                    <a:pt x="1494" y="1787"/>
                  </a:cubicBezTo>
                  <a:cubicBezTo>
                    <a:pt x="1494" y="1771"/>
                    <a:pt x="1486" y="1747"/>
                    <a:pt x="1478" y="1739"/>
                  </a:cubicBezTo>
                  <a:cubicBezTo>
                    <a:pt x="1462" y="1731"/>
                    <a:pt x="1462" y="1716"/>
                    <a:pt x="1462" y="1668"/>
                  </a:cubicBezTo>
                  <a:cubicBezTo>
                    <a:pt x="1462" y="1660"/>
                    <a:pt x="1462" y="1660"/>
                    <a:pt x="1462" y="1660"/>
                  </a:cubicBezTo>
                  <a:cubicBezTo>
                    <a:pt x="1462" y="1629"/>
                    <a:pt x="1454" y="1629"/>
                    <a:pt x="1447" y="1621"/>
                  </a:cubicBezTo>
                  <a:cubicBezTo>
                    <a:pt x="1439" y="1621"/>
                    <a:pt x="1431" y="1613"/>
                    <a:pt x="1423" y="1605"/>
                  </a:cubicBezTo>
                  <a:cubicBezTo>
                    <a:pt x="1407" y="1573"/>
                    <a:pt x="1423" y="1534"/>
                    <a:pt x="1439" y="1510"/>
                  </a:cubicBezTo>
                  <a:cubicBezTo>
                    <a:pt x="1447" y="1502"/>
                    <a:pt x="1454" y="1439"/>
                    <a:pt x="1454" y="1415"/>
                  </a:cubicBezTo>
                  <a:cubicBezTo>
                    <a:pt x="1352" y="372"/>
                    <a:pt x="1352" y="372"/>
                    <a:pt x="1352" y="372"/>
                  </a:cubicBezTo>
                  <a:cubicBezTo>
                    <a:pt x="1336" y="364"/>
                    <a:pt x="1328" y="348"/>
                    <a:pt x="1320" y="332"/>
                  </a:cubicBezTo>
                  <a:cubicBezTo>
                    <a:pt x="1312" y="317"/>
                    <a:pt x="1312" y="301"/>
                    <a:pt x="1304" y="285"/>
                  </a:cubicBezTo>
                  <a:cubicBezTo>
                    <a:pt x="1296" y="253"/>
                    <a:pt x="1288" y="230"/>
                    <a:pt x="1265" y="198"/>
                  </a:cubicBezTo>
                  <a:cubicBezTo>
                    <a:pt x="1257" y="182"/>
                    <a:pt x="1249" y="182"/>
                    <a:pt x="1241" y="174"/>
                  </a:cubicBezTo>
                  <a:cubicBezTo>
                    <a:pt x="1225" y="158"/>
                    <a:pt x="1225" y="150"/>
                    <a:pt x="1225" y="103"/>
                  </a:cubicBezTo>
                  <a:cubicBezTo>
                    <a:pt x="1225" y="95"/>
                    <a:pt x="1225" y="95"/>
                    <a:pt x="1225" y="95"/>
                  </a:cubicBezTo>
                  <a:cubicBezTo>
                    <a:pt x="1225" y="71"/>
                    <a:pt x="1225" y="40"/>
                    <a:pt x="1217" y="0"/>
                  </a:cubicBezTo>
                </a:path>
              </a:pathLst>
            </a:custGeom>
            <a:solidFill>
              <a:schemeClr val="tx2">
                <a:lumMod val="40000"/>
                <a:lumOff val="60000"/>
              </a:schemeClr>
            </a:solidFill>
            <a:ln>
              <a:solidFill>
                <a:schemeClr val="bg2"/>
              </a:solidFill>
            </a:ln>
            <a:effectLst/>
          </p:spPr>
          <p:txBody>
            <a:bodyPr wrap="none" anchor="ctr"/>
            <a:lstStyle/>
            <a:p>
              <a:pPr defTabSz="914194"/>
              <a:endParaRPr lang="en-US" dirty="0">
                <a:solidFill>
                  <a:srgbClr val="445469"/>
                </a:solidFill>
                <a:latin typeface="Lato Light"/>
              </a:endParaRPr>
            </a:p>
          </p:txBody>
        </p:sp>
        <p:sp>
          <p:nvSpPr>
            <p:cNvPr id="1162" name="Freeform 708"/>
            <p:cNvSpPr>
              <a:spLocks noChangeArrowheads="1"/>
            </p:cNvSpPr>
            <p:nvPr/>
          </p:nvSpPr>
          <p:spPr bwMode="auto">
            <a:xfrm>
              <a:off x="18371465" y="6119649"/>
              <a:ext cx="229612" cy="540398"/>
            </a:xfrm>
            <a:custGeom>
              <a:avLst/>
              <a:gdLst>
                <a:gd name="T0" fmla="*/ 237 w 435"/>
                <a:gd name="T1" fmla="*/ 0 h 1029"/>
                <a:gd name="T2" fmla="*/ 229 w 435"/>
                <a:gd name="T3" fmla="*/ 0 h 1029"/>
                <a:gd name="T4" fmla="*/ 237 w 435"/>
                <a:gd name="T5" fmla="*/ 16 h 1029"/>
                <a:gd name="T6" fmla="*/ 269 w 435"/>
                <a:gd name="T7" fmla="*/ 48 h 1029"/>
                <a:gd name="T8" fmla="*/ 379 w 435"/>
                <a:gd name="T9" fmla="*/ 174 h 1029"/>
                <a:gd name="T10" fmla="*/ 419 w 435"/>
                <a:gd name="T11" fmla="*/ 253 h 1029"/>
                <a:gd name="T12" fmla="*/ 387 w 435"/>
                <a:gd name="T13" fmla="*/ 340 h 1029"/>
                <a:gd name="T14" fmla="*/ 316 w 435"/>
                <a:gd name="T15" fmla="*/ 459 h 1029"/>
                <a:gd name="T16" fmla="*/ 276 w 435"/>
                <a:gd name="T17" fmla="*/ 483 h 1029"/>
                <a:gd name="T18" fmla="*/ 189 w 435"/>
                <a:gd name="T19" fmla="*/ 522 h 1029"/>
                <a:gd name="T20" fmla="*/ 150 w 435"/>
                <a:gd name="T21" fmla="*/ 514 h 1029"/>
                <a:gd name="T22" fmla="*/ 103 w 435"/>
                <a:gd name="T23" fmla="*/ 530 h 1029"/>
                <a:gd name="T24" fmla="*/ 103 w 435"/>
                <a:gd name="T25" fmla="*/ 585 h 1029"/>
                <a:gd name="T26" fmla="*/ 134 w 435"/>
                <a:gd name="T27" fmla="*/ 648 h 1029"/>
                <a:gd name="T28" fmla="*/ 158 w 435"/>
                <a:gd name="T29" fmla="*/ 688 h 1029"/>
                <a:gd name="T30" fmla="*/ 110 w 435"/>
                <a:gd name="T31" fmla="*/ 799 h 1029"/>
                <a:gd name="T32" fmla="*/ 118 w 435"/>
                <a:gd name="T33" fmla="*/ 846 h 1029"/>
                <a:gd name="T34" fmla="*/ 118 w 435"/>
                <a:gd name="T35" fmla="*/ 846 h 1029"/>
                <a:gd name="T36" fmla="*/ 7 w 435"/>
                <a:gd name="T37" fmla="*/ 917 h 1029"/>
                <a:gd name="T38" fmla="*/ 0 w 435"/>
                <a:gd name="T39" fmla="*/ 933 h 1029"/>
                <a:gd name="T40" fmla="*/ 23 w 435"/>
                <a:gd name="T41" fmla="*/ 965 h 1029"/>
                <a:gd name="T42" fmla="*/ 7 w 435"/>
                <a:gd name="T43" fmla="*/ 1020 h 1029"/>
                <a:gd name="T44" fmla="*/ 7 w 435"/>
                <a:gd name="T45" fmla="*/ 1020 h 1029"/>
                <a:gd name="T46" fmla="*/ 7 w 435"/>
                <a:gd name="T47" fmla="*/ 1028 h 1029"/>
                <a:gd name="T48" fmla="*/ 7 w 435"/>
                <a:gd name="T49" fmla="*/ 1028 h 1029"/>
                <a:gd name="T50" fmla="*/ 31 w 435"/>
                <a:gd name="T51" fmla="*/ 980 h 1029"/>
                <a:gd name="T52" fmla="*/ 16 w 435"/>
                <a:gd name="T53" fmla="*/ 941 h 1029"/>
                <a:gd name="T54" fmla="*/ 7 w 435"/>
                <a:gd name="T55" fmla="*/ 933 h 1029"/>
                <a:gd name="T56" fmla="*/ 39 w 435"/>
                <a:gd name="T57" fmla="*/ 917 h 1029"/>
                <a:gd name="T58" fmla="*/ 118 w 435"/>
                <a:gd name="T59" fmla="*/ 807 h 1029"/>
                <a:gd name="T60" fmla="*/ 126 w 435"/>
                <a:gd name="T61" fmla="*/ 783 h 1029"/>
                <a:gd name="T62" fmla="*/ 166 w 435"/>
                <a:gd name="T63" fmla="*/ 672 h 1029"/>
                <a:gd name="T64" fmla="*/ 118 w 435"/>
                <a:gd name="T65" fmla="*/ 617 h 1029"/>
                <a:gd name="T66" fmla="*/ 103 w 435"/>
                <a:gd name="T67" fmla="*/ 546 h 1029"/>
                <a:gd name="T68" fmla="*/ 126 w 435"/>
                <a:gd name="T69" fmla="*/ 530 h 1029"/>
                <a:gd name="T70" fmla="*/ 174 w 435"/>
                <a:gd name="T71" fmla="*/ 522 h 1029"/>
                <a:gd name="T72" fmla="*/ 189 w 435"/>
                <a:gd name="T73" fmla="*/ 530 h 1029"/>
                <a:gd name="T74" fmla="*/ 237 w 435"/>
                <a:gd name="T75" fmla="*/ 514 h 1029"/>
                <a:gd name="T76" fmla="*/ 308 w 435"/>
                <a:gd name="T77" fmla="*/ 474 h 1029"/>
                <a:gd name="T78" fmla="*/ 363 w 435"/>
                <a:gd name="T79" fmla="*/ 403 h 1029"/>
                <a:gd name="T80" fmla="*/ 411 w 435"/>
                <a:gd name="T81" fmla="*/ 316 h 1029"/>
                <a:gd name="T82" fmla="*/ 411 w 435"/>
                <a:gd name="T83" fmla="*/ 182 h 1029"/>
                <a:gd name="T84" fmla="*/ 332 w 435"/>
                <a:gd name="T85" fmla="*/ 119 h 1029"/>
                <a:gd name="T86" fmla="*/ 237 w 435"/>
                <a:gd name="T87" fmla="*/ 8 h 1029"/>
                <a:gd name="T88" fmla="*/ 237 w 435"/>
                <a:gd name="T89" fmla="*/ 8 h 1029"/>
                <a:gd name="T90" fmla="*/ 237 w 435"/>
                <a:gd name="T91" fmla="*/ 0 h 1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5" h="1029">
                  <a:moveTo>
                    <a:pt x="237" y="0"/>
                  </a:moveTo>
                  <a:lnTo>
                    <a:pt x="237" y="0"/>
                  </a:lnTo>
                  <a:lnTo>
                    <a:pt x="237" y="0"/>
                  </a:lnTo>
                  <a:cubicBezTo>
                    <a:pt x="229" y="0"/>
                    <a:pt x="229" y="0"/>
                    <a:pt x="229" y="0"/>
                  </a:cubicBezTo>
                  <a:lnTo>
                    <a:pt x="229" y="8"/>
                  </a:lnTo>
                  <a:cubicBezTo>
                    <a:pt x="229" y="8"/>
                    <a:pt x="229" y="8"/>
                    <a:pt x="237" y="16"/>
                  </a:cubicBezTo>
                  <a:lnTo>
                    <a:pt x="237" y="16"/>
                  </a:lnTo>
                  <a:cubicBezTo>
                    <a:pt x="237" y="24"/>
                    <a:pt x="253" y="32"/>
                    <a:pt x="269" y="48"/>
                  </a:cubicBezTo>
                  <a:cubicBezTo>
                    <a:pt x="292" y="71"/>
                    <a:pt x="324" y="103"/>
                    <a:pt x="324" y="119"/>
                  </a:cubicBezTo>
                  <a:cubicBezTo>
                    <a:pt x="324" y="143"/>
                    <a:pt x="356" y="158"/>
                    <a:pt x="379" y="174"/>
                  </a:cubicBezTo>
                  <a:cubicBezTo>
                    <a:pt x="387" y="174"/>
                    <a:pt x="395" y="182"/>
                    <a:pt x="403" y="182"/>
                  </a:cubicBezTo>
                  <a:cubicBezTo>
                    <a:pt x="411" y="190"/>
                    <a:pt x="419" y="221"/>
                    <a:pt x="419" y="253"/>
                  </a:cubicBezTo>
                  <a:cubicBezTo>
                    <a:pt x="419" y="277"/>
                    <a:pt x="419" y="301"/>
                    <a:pt x="411" y="316"/>
                  </a:cubicBezTo>
                  <a:cubicBezTo>
                    <a:pt x="403" y="324"/>
                    <a:pt x="395" y="332"/>
                    <a:pt x="387" y="340"/>
                  </a:cubicBezTo>
                  <a:cubicBezTo>
                    <a:pt x="371" y="356"/>
                    <a:pt x="356" y="364"/>
                    <a:pt x="356" y="403"/>
                  </a:cubicBezTo>
                  <a:cubicBezTo>
                    <a:pt x="356" y="443"/>
                    <a:pt x="340" y="451"/>
                    <a:pt x="316" y="459"/>
                  </a:cubicBezTo>
                  <a:cubicBezTo>
                    <a:pt x="316" y="459"/>
                    <a:pt x="308" y="467"/>
                    <a:pt x="300" y="467"/>
                  </a:cubicBezTo>
                  <a:cubicBezTo>
                    <a:pt x="292" y="474"/>
                    <a:pt x="284" y="474"/>
                    <a:pt x="276" y="483"/>
                  </a:cubicBezTo>
                  <a:cubicBezTo>
                    <a:pt x="261" y="483"/>
                    <a:pt x="245" y="490"/>
                    <a:pt x="229" y="506"/>
                  </a:cubicBezTo>
                  <a:cubicBezTo>
                    <a:pt x="221" y="514"/>
                    <a:pt x="213" y="522"/>
                    <a:pt x="189" y="522"/>
                  </a:cubicBezTo>
                  <a:cubicBezTo>
                    <a:pt x="189" y="522"/>
                    <a:pt x="181" y="522"/>
                    <a:pt x="174" y="522"/>
                  </a:cubicBezTo>
                  <a:cubicBezTo>
                    <a:pt x="166" y="514"/>
                    <a:pt x="158" y="514"/>
                    <a:pt x="150" y="514"/>
                  </a:cubicBezTo>
                  <a:cubicBezTo>
                    <a:pt x="134" y="514"/>
                    <a:pt x="126" y="514"/>
                    <a:pt x="118" y="522"/>
                  </a:cubicBezTo>
                  <a:cubicBezTo>
                    <a:pt x="110" y="522"/>
                    <a:pt x="103" y="522"/>
                    <a:pt x="103" y="530"/>
                  </a:cubicBezTo>
                  <a:cubicBezTo>
                    <a:pt x="103" y="538"/>
                    <a:pt x="94" y="546"/>
                    <a:pt x="94" y="546"/>
                  </a:cubicBezTo>
                  <a:cubicBezTo>
                    <a:pt x="94" y="561"/>
                    <a:pt x="103" y="569"/>
                    <a:pt x="103" y="585"/>
                  </a:cubicBezTo>
                  <a:cubicBezTo>
                    <a:pt x="110" y="593"/>
                    <a:pt x="110" y="609"/>
                    <a:pt x="110" y="617"/>
                  </a:cubicBezTo>
                  <a:cubicBezTo>
                    <a:pt x="110" y="633"/>
                    <a:pt x="126" y="641"/>
                    <a:pt x="134" y="648"/>
                  </a:cubicBezTo>
                  <a:cubicBezTo>
                    <a:pt x="150" y="656"/>
                    <a:pt x="158" y="664"/>
                    <a:pt x="158" y="680"/>
                  </a:cubicBezTo>
                  <a:cubicBezTo>
                    <a:pt x="158" y="680"/>
                    <a:pt x="158" y="680"/>
                    <a:pt x="158" y="688"/>
                  </a:cubicBezTo>
                  <a:cubicBezTo>
                    <a:pt x="158" y="720"/>
                    <a:pt x="142" y="767"/>
                    <a:pt x="126" y="775"/>
                  </a:cubicBezTo>
                  <a:cubicBezTo>
                    <a:pt x="118" y="783"/>
                    <a:pt x="110" y="791"/>
                    <a:pt x="110" y="799"/>
                  </a:cubicBezTo>
                  <a:cubicBezTo>
                    <a:pt x="110" y="799"/>
                    <a:pt x="110" y="807"/>
                    <a:pt x="110" y="814"/>
                  </a:cubicBezTo>
                  <a:cubicBezTo>
                    <a:pt x="118" y="822"/>
                    <a:pt x="118" y="830"/>
                    <a:pt x="118" y="846"/>
                  </a:cubicBezTo>
                  <a:lnTo>
                    <a:pt x="118" y="846"/>
                  </a:lnTo>
                  <a:lnTo>
                    <a:pt x="118" y="846"/>
                  </a:lnTo>
                  <a:cubicBezTo>
                    <a:pt x="118" y="878"/>
                    <a:pt x="71" y="894"/>
                    <a:pt x="31" y="909"/>
                  </a:cubicBezTo>
                  <a:cubicBezTo>
                    <a:pt x="23" y="909"/>
                    <a:pt x="16" y="917"/>
                    <a:pt x="7" y="917"/>
                  </a:cubicBezTo>
                  <a:cubicBezTo>
                    <a:pt x="0" y="925"/>
                    <a:pt x="0" y="925"/>
                    <a:pt x="0" y="933"/>
                  </a:cubicBezTo>
                  <a:lnTo>
                    <a:pt x="0" y="933"/>
                  </a:lnTo>
                  <a:cubicBezTo>
                    <a:pt x="0" y="941"/>
                    <a:pt x="0" y="941"/>
                    <a:pt x="7" y="949"/>
                  </a:cubicBezTo>
                  <a:cubicBezTo>
                    <a:pt x="16" y="949"/>
                    <a:pt x="16" y="957"/>
                    <a:pt x="23" y="965"/>
                  </a:cubicBezTo>
                  <a:cubicBezTo>
                    <a:pt x="23" y="965"/>
                    <a:pt x="23" y="973"/>
                    <a:pt x="23" y="980"/>
                  </a:cubicBezTo>
                  <a:cubicBezTo>
                    <a:pt x="23" y="988"/>
                    <a:pt x="16" y="1004"/>
                    <a:pt x="7" y="1020"/>
                  </a:cubicBezTo>
                  <a:lnTo>
                    <a:pt x="7" y="1020"/>
                  </a:lnTo>
                  <a:lnTo>
                    <a:pt x="7" y="1020"/>
                  </a:lnTo>
                  <a:cubicBezTo>
                    <a:pt x="7" y="1020"/>
                    <a:pt x="7" y="1020"/>
                    <a:pt x="7" y="1028"/>
                  </a:cubicBezTo>
                  <a:lnTo>
                    <a:pt x="7" y="1028"/>
                  </a:lnTo>
                  <a:lnTo>
                    <a:pt x="7" y="1028"/>
                  </a:lnTo>
                  <a:lnTo>
                    <a:pt x="7" y="1028"/>
                  </a:lnTo>
                  <a:cubicBezTo>
                    <a:pt x="7" y="1028"/>
                    <a:pt x="7" y="1028"/>
                    <a:pt x="7" y="1020"/>
                  </a:cubicBezTo>
                  <a:cubicBezTo>
                    <a:pt x="23" y="1004"/>
                    <a:pt x="31" y="988"/>
                    <a:pt x="31" y="980"/>
                  </a:cubicBezTo>
                  <a:cubicBezTo>
                    <a:pt x="31" y="973"/>
                    <a:pt x="31" y="965"/>
                    <a:pt x="23" y="957"/>
                  </a:cubicBezTo>
                  <a:cubicBezTo>
                    <a:pt x="23" y="949"/>
                    <a:pt x="16" y="949"/>
                    <a:pt x="16" y="941"/>
                  </a:cubicBezTo>
                  <a:cubicBezTo>
                    <a:pt x="7" y="941"/>
                    <a:pt x="7" y="933"/>
                    <a:pt x="7" y="933"/>
                  </a:cubicBezTo>
                  <a:lnTo>
                    <a:pt x="7" y="933"/>
                  </a:lnTo>
                  <a:cubicBezTo>
                    <a:pt x="7" y="933"/>
                    <a:pt x="7" y="933"/>
                    <a:pt x="16" y="925"/>
                  </a:cubicBezTo>
                  <a:cubicBezTo>
                    <a:pt x="23" y="925"/>
                    <a:pt x="31" y="917"/>
                    <a:pt x="39" y="917"/>
                  </a:cubicBezTo>
                  <a:cubicBezTo>
                    <a:pt x="71" y="901"/>
                    <a:pt x="126" y="878"/>
                    <a:pt x="126" y="846"/>
                  </a:cubicBezTo>
                  <a:cubicBezTo>
                    <a:pt x="126" y="830"/>
                    <a:pt x="118" y="814"/>
                    <a:pt x="118" y="807"/>
                  </a:cubicBezTo>
                  <a:lnTo>
                    <a:pt x="118" y="799"/>
                  </a:lnTo>
                  <a:cubicBezTo>
                    <a:pt x="118" y="791"/>
                    <a:pt x="118" y="791"/>
                    <a:pt x="126" y="783"/>
                  </a:cubicBezTo>
                  <a:cubicBezTo>
                    <a:pt x="150" y="775"/>
                    <a:pt x="166" y="720"/>
                    <a:pt x="166" y="688"/>
                  </a:cubicBezTo>
                  <a:cubicBezTo>
                    <a:pt x="166" y="680"/>
                    <a:pt x="166" y="680"/>
                    <a:pt x="166" y="672"/>
                  </a:cubicBezTo>
                  <a:cubicBezTo>
                    <a:pt x="166" y="664"/>
                    <a:pt x="150" y="656"/>
                    <a:pt x="142" y="648"/>
                  </a:cubicBezTo>
                  <a:cubicBezTo>
                    <a:pt x="126" y="641"/>
                    <a:pt x="118" y="633"/>
                    <a:pt x="118" y="617"/>
                  </a:cubicBezTo>
                  <a:cubicBezTo>
                    <a:pt x="118" y="609"/>
                    <a:pt x="118" y="593"/>
                    <a:pt x="110" y="585"/>
                  </a:cubicBezTo>
                  <a:cubicBezTo>
                    <a:pt x="110" y="569"/>
                    <a:pt x="103" y="561"/>
                    <a:pt x="103" y="546"/>
                  </a:cubicBezTo>
                  <a:cubicBezTo>
                    <a:pt x="103" y="546"/>
                    <a:pt x="103" y="538"/>
                    <a:pt x="110" y="538"/>
                  </a:cubicBezTo>
                  <a:cubicBezTo>
                    <a:pt x="110" y="530"/>
                    <a:pt x="118" y="530"/>
                    <a:pt x="126" y="530"/>
                  </a:cubicBezTo>
                  <a:cubicBezTo>
                    <a:pt x="126" y="522"/>
                    <a:pt x="134" y="522"/>
                    <a:pt x="150" y="522"/>
                  </a:cubicBezTo>
                  <a:cubicBezTo>
                    <a:pt x="158" y="522"/>
                    <a:pt x="166" y="522"/>
                    <a:pt x="174" y="522"/>
                  </a:cubicBezTo>
                  <a:lnTo>
                    <a:pt x="174" y="522"/>
                  </a:lnTo>
                  <a:cubicBezTo>
                    <a:pt x="181" y="522"/>
                    <a:pt x="189" y="530"/>
                    <a:pt x="189" y="530"/>
                  </a:cubicBezTo>
                  <a:lnTo>
                    <a:pt x="189" y="530"/>
                  </a:lnTo>
                  <a:cubicBezTo>
                    <a:pt x="205" y="530"/>
                    <a:pt x="221" y="522"/>
                    <a:pt x="237" y="514"/>
                  </a:cubicBezTo>
                  <a:cubicBezTo>
                    <a:pt x="253" y="498"/>
                    <a:pt x="261" y="490"/>
                    <a:pt x="276" y="483"/>
                  </a:cubicBezTo>
                  <a:cubicBezTo>
                    <a:pt x="284" y="483"/>
                    <a:pt x="292" y="483"/>
                    <a:pt x="308" y="474"/>
                  </a:cubicBezTo>
                  <a:cubicBezTo>
                    <a:pt x="308" y="467"/>
                    <a:pt x="316" y="467"/>
                    <a:pt x="324" y="467"/>
                  </a:cubicBezTo>
                  <a:cubicBezTo>
                    <a:pt x="347" y="459"/>
                    <a:pt x="363" y="443"/>
                    <a:pt x="363" y="403"/>
                  </a:cubicBezTo>
                  <a:cubicBezTo>
                    <a:pt x="363" y="364"/>
                    <a:pt x="379" y="356"/>
                    <a:pt x="387" y="348"/>
                  </a:cubicBezTo>
                  <a:cubicBezTo>
                    <a:pt x="395" y="340"/>
                    <a:pt x="411" y="332"/>
                    <a:pt x="411" y="316"/>
                  </a:cubicBezTo>
                  <a:cubicBezTo>
                    <a:pt x="434" y="285"/>
                    <a:pt x="427" y="214"/>
                    <a:pt x="411" y="182"/>
                  </a:cubicBezTo>
                  <a:lnTo>
                    <a:pt x="411" y="182"/>
                  </a:lnTo>
                  <a:cubicBezTo>
                    <a:pt x="403" y="174"/>
                    <a:pt x="387" y="166"/>
                    <a:pt x="379" y="166"/>
                  </a:cubicBezTo>
                  <a:cubicBezTo>
                    <a:pt x="356" y="150"/>
                    <a:pt x="332" y="143"/>
                    <a:pt x="332" y="119"/>
                  </a:cubicBezTo>
                  <a:cubicBezTo>
                    <a:pt x="332" y="95"/>
                    <a:pt x="300" y="71"/>
                    <a:pt x="276" y="48"/>
                  </a:cubicBezTo>
                  <a:cubicBezTo>
                    <a:pt x="261" y="32"/>
                    <a:pt x="245" y="16"/>
                    <a:pt x="237" y="8"/>
                  </a:cubicBezTo>
                  <a:lnTo>
                    <a:pt x="237" y="8"/>
                  </a:lnTo>
                  <a:lnTo>
                    <a:pt x="237" y="8"/>
                  </a:lnTo>
                  <a:lnTo>
                    <a:pt x="237" y="8"/>
                  </a:lnTo>
                  <a:cubicBezTo>
                    <a:pt x="237" y="0"/>
                    <a:pt x="237" y="0"/>
                    <a:pt x="237" y="0"/>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163" name="Freeform 709"/>
            <p:cNvSpPr>
              <a:spLocks noChangeArrowheads="1"/>
            </p:cNvSpPr>
            <p:nvPr/>
          </p:nvSpPr>
          <p:spPr bwMode="auto">
            <a:xfrm>
              <a:off x="18364507" y="6657727"/>
              <a:ext cx="514886" cy="818714"/>
            </a:xfrm>
            <a:custGeom>
              <a:avLst/>
              <a:gdLst>
                <a:gd name="T0" fmla="*/ 23 w 981"/>
                <a:gd name="T1" fmla="*/ 0 h 1557"/>
                <a:gd name="T2" fmla="*/ 23 w 981"/>
                <a:gd name="T3" fmla="*/ 0 h 1557"/>
                <a:gd name="T4" fmla="*/ 16 w 981"/>
                <a:gd name="T5" fmla="*/ 213 h 1557"/>
                <a:gd name="T6" fmla="*/ 95 w 981"/>
                <a:gd name="T7" fmla="*/ 316 h 1557"/>
                <a:gd name="T8" fmla="*/ 166 w 981"/>
                <a:gd name="T9" fmla="*/ 411 h 1557"/>
                <a:gd name="T10" fmla="*/ 292 w 981"/>
                <a:gd name="T11" fmla="*/ 506 h 1557"/>
                <a:gd name="T12" fmla="*/ 316 w 981"/>
                <a:gd name="T13" fmla="*/ 577 h 1557"/>
                <a:gd name="T14" fmla="*/ 332 w 981"/>
                <a:gd name="T15" fmla="*/ 640 h 1557"/>
                <a:gd name="T16" fmla="*/ 356 w 981"/>
                <a:gd name="T17" fmla="*/ 672 h 1557"/>
                <a:gd name="T18" fmla="*/ 379 w 981"/>
                <a:gd name="T19" fmla="*/ 664 h 1557"/>
                <a:gd name="T20" fmla="*/ 387 w 981"/>
                <a:gd name="T21" fmla="*/ 656 h 1557"/>
                <a:gd name="T22" fmla="*/ 411 w 981"/>
                <a:gd name="T23" fmla="*/ 648 h 1557"/>
                <a:gd name="T24" fmla="*/ 427 w 981"/>
                <a:gd name="T25" fmla="*/ 664 h 1557"/>
                <a:gd name="T26" fmla="*/ 450 w 981"/>
                <a:gd name="T27" fmla="*/ 672 h 1557"/>
                <a:gd name="T28" fmla="*/ 466 w 981"/>
                <a:gd name="T29" fmla="*/ 656 h 1557"/>
                <a:gd name="T30" fmla="*/ 466 w 981"/>
                <a:gd name="T31" fmla="*/ 648 h 1557"/>
                <a:gd name="T32" fmla="*/ 522 w 981"/>
                <a:gd name="T33" fmla="*/ 688 h 1557"/>
                <a:gd name="T34" fmla="*/ 466 w 981"/>
                <a:gd name="T35" fmla="*/ 909 h 1557"/>
                <a:gd name="T36" fmla="*/ 593 w 981"/>
                <a:gd name="T37" fmla="*/ 1106 h 1557"/>
                <a:gd name="T38" fmla="*/ 648 w 981"/>
                <a:gd name="T39" fmla="*/ 1145 h 1557"/>
                <a:gd name="T40" fmla="*/ 696 w 981"/>
                <a:gd name="T41" fmla="*/ 1185 h 1557"/>
                <a:gd name="T42" fmla="*/ 743 w 981"/>
                <a:gd name="T43" fmla="*/ 1209 h 1557"/>
                <a:gd name="T44" fmla="*/ 783 w 981"/>
                <a:gd name="T45" fmla="*/ 1232 h 1557"/>
                <a:gd name="T46" fmla="*/ 806 w 981"/>
                <a:gd name="T47" fmla="*/ 1248 h 1557"/>
                <a:gd name="T48" fmla="*/ 830 w 981"/>
                <a:gd name="T49" fmla="*/ 1319 h 1557"/>
                <a:gd name="T50" fmla="*/ 854 w 981"/>
                <a:gd name="T51" fmla="*/ 1367 h 1557"/>
                <a:gd name="T52" fmla="*/ 846 w 981"/>
                <a:gd name="T53" fmla="*/ 1398 h 1557"/>
                <a:gd name="T54" fmla="*/ 830 w 981"/>
                <a:gd name="T55" fmla="*/ 1414 h 1557"/>
                <a:gd name="T56" fmla="*/ 846 w 981"/>
                <a:gd name="T57" fmla="*/ 1469 h 1557"/>
                <a:gd name="T58" fmla="*/ 877 w 981"/>
                <a:gd name="T59" fmla="*/ 1517 h 1557"/>
                <a:gd name="T60" fmla="*/ 933 w 981"/>
                <a:gd name="T61" fmla="*/ 1548 h 1557"/>
                <a:gd name="T62" fmla="*/ 956 w 981"/>
                <a:gd name="T63" fmla="*/ 1548 h 1557"/>
                <a:gd name="T64" fmla="*/ 972 w 981"/>
                <a:gd name="T65" fmla="*/ 1548 h 1557"/>
                <a:gd name="T66" fmla="*/ 972 w 981"/>
                <a:gd name="T67" fmla="*/ 1548 h 1557"/>
                <a:gd name="T68" fmla="*/ 980 w 981"/>
                <a:gd name="T69" fmla="*/ 1556 h 1557"/>
                <a:gd name="T70" fmla="*/ 980 w 981"/>
                <a:gd name="T71" fmla="*/ 1556 h 1557"/>
                <a:gd name="T72" fmla="*/ 980 w 981"/>
                <a:gd name="T73" fmla="*/ 1548 h 1557"/>
                <a:gd name="T74" fmla="*/ 972 w 981"/>
                <a:gd name="T75" fmla="*/ 1548 h 1557"/>
                <a:gd name="T76" fmla="*/ 956 w 981"/>
                <a:gd name="T77" fmla="*/ 1548 h 1557"/>
                <a:gd name="T78" fmla="*/ 933 w 981"/>
                <a:gd name="T79" fmla="*/ 1548 h 1557"/>
                <a:gd name="T80" fmla="*/ 885 w 981"/>
                <a:gd name="T81" fmla="*/ 1517 h 1557"/>
                <a:gd name="T82" fmla="*/ 830 w 981"/>
                <a:gd name="T83" fmla="*/ 1414 h 1557"/>
                <a:gd name="T84" fmla="*/ 854 w 981"/>
                <a:gd name="T85" fmla="*/ 1359 h 1557"/>
                <a:gd name="T86" fmla="*/ 806 w 981"/>
                <a:gd name="T87" fmla="*/ 1248 h 1557"/>
                <a:gd name="T88" fmla="*/ 743 w 981"/>
                <a:gd name="T89" fmla="*/ 1209 h 1557"/>
                <a:gd name="T90" fmla="*/ 648 w 981"/>
                <a:gd name="T91" fmla="*/ 1145 h 1557"/>
                <a:gd name="T92" fmla="*/ 466 w 981"/>
                <a:gd name="T93" fmla="*/ 909 h 1557"/>
                <a:gd name="T94" fmla="*/ 530 w 981"/>
                <a:gd name="T95" fmla="*/ 680 h 1557"/>
                <a:gd name="T96" fmla="*/ 466 w 981"/>
                <a:gd name="T97" fmla="*/ 648 h 1557"/>
                <a:gd name="T98" fmla="*/ 466 w 981"/>
                <a:gd name="T99" fmla="*/ 656 h 1557"/>
                <a:gd name="T100" fmla="*/ 450 w 981"/>
                <a:gd name="T101" fmla="*/ 672 h 1557"/>
                <a:gd name="T102" fmla="*/ 435 w 981"/>
                <a:gd name="T103" fmla="*/ 656 h 1557"/>
                <a:gd name="T104" fmla="*/ 411 w 981"/>
                <a:gd name="T105" fmla="*/ 648 h 1557"/>
                <a:gd name="T106" fmla="*/ 387 w 981"/>
                <a:gd name="T107" fmla="*/ 648 h 1557"/>
                <a:gd name="T108" fmla="*/ 356 w 981"/>
                <a:gd name="T109" fmla="*/ 664 h 1557"/>
                <a:gd name="T110" fmla="*/ 332 w 981"/>
                <a:gd name="T111" fmla="*/ 640 h 1557"/>
                <a:gd name="T112" fmla="*/ 292 w 981"/>
                <a:gd name="T113" fmla="*/ 506 h 1557"/>
                <a:gd name="T114" fmla="*/ 166 w 981"/>
                <a:gd name="T115" fmla="*/ 411 h 1557"/>
                <a:gd name="T116" fmla="*/ 16 w 981"/>
                <a:gd name="T117" fmla="*/ 213 h 1557"/>
                <a:gd name="T118" fmla="*/ 23 w 981"/>
                <a:gd name="T119" fmla="*/ 8 h 1557"/>
                <a:gd name="T120" fmla="*/ 23 w 981"/>
                <a:gd name="T121" fmla="*/ 8 h 1557"/>
                <a:gd name="T122" fmla="*/ 23 w 981"/>
                <a:gd name="T123" fmla="*/ 0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1" h="1557">
                  <a:moveTo>
                    <a:pt x="23" y="0"/>
                  </a:moveTo>
                  <a:lnTo>
                    <a:pt x="23" y="0"/>
                  </a:lnTo>
                  <a:cubicBezTo>
                    <a:pt x="0" y="32"/>
                    <a:pt x="8" y="166"/>
                    <a:pt x="16" y="213"/>
                  </a:cubicBezTo>
                  <a:cubicBezTo>
                    <a:pt x="16" y="245"/>
                    <a:pt x="55" y="285"/>
                    <a:pt x="95" y="316"/>
                  </a:cubicBezTo>
                  <a:cubicBezTo>
                    <a:pt x="126" y="356"/>
                    <a:pt x="158" y="387"/>
                    <a:pt x="166" y="411"/>
                  </a:cubicBezTo>
                  <a:cubicBezTo>
                    <a:pt x="166" y="458"/>
                    <a:pt x="269" y="498"/>
                    <a:pt x="292" y="506"/>
                  </a:cubicBezTo>
                  <a:cubicBezTo>
                    <a:pt x="300" y="514"/>
                    <a:pt x="308" y="545"/>
                    <a:pt x="316" y="577"/>
                  </a:cubicBezTo>
                  <a:cubicBezTo>
                    <a:pt x="324" y="601"/>
                    <a:pt x="324" y="624"/>
                    <a:pt x="332" y="640"/>
                  </a:cubicBezTo>
                  <a:cubicBezTo>
                    <a:pt x="340" y="664"/>
                    <a:pt x="348" y="672"/>
                    <a:pt x="356" y="672"/>
                  </a:cubicBezTo>
                  <a:cubicBezTo>
                    <a:pt x="363" y="672"/>
                    <a:pt x="372" y="664"/>
                    <a:pt x="379" y="664"/>
                  </a:cubicBezTo>
                  <a:lnTo>
                    <a:pt x="387" y="656"/>
                  </a:lnTo>
                  <a:cubicBezTo>
                    <a:pt x="395" y="648"/>
                    <a:pt x="403" y="648"/>
                    <a:pt x="411" y="648"/>
                  </a:cubicBezTo>
                  <a:cubicBezTo>
                    <a:pt x="419" y="648"/>
                    <a:pt x="427" y="656"/>
                    <a:pt x="427" y="664"/>
                  </a:cubicBezTo>
                  <a:cubicBezTo>
                    <a:pt x="435" y="672"/>
                    <a:pt x="443" y="672"/>
                    <a:pt x="450" y="672"/>
                  </a:cubicBezTo>
                  <a:cubicBezTo>
                    <a:pt x="458" y="672"/>
                    <a:pt x="466" y="664"/>
                    <a:pt x="466" y="656"/>
                  </a:cubicBezTo>
                  <a:cubicBezTo>
                    <a:pt x="466" y="648"/>
                    <a:pt x="466" y="648"/>
                    <a:pt x="466" y="648"/>
                  </a:cubicBezTo>
                  <a:cubicBezTo>
                    <a:pt x="474" y="648"/>
                    <a:pt x="498" y="664"/>
                    <a:pt x="522" y="688"/>
                  </a:cubicBezTo>
                  <a:cubicBezTo>
                    <a:pt x="553" y="711"/>
                    <a:pt x="530" y="798"/>
                    <a:pt x="466" y="909"/>
                  </a:cubicBezTo>
                  <a:cubicBezTo>
                    <a:pt x="427" y="979"/>
                    <a:pt x="530" y="1058"/>
                    <a:pt x="593" y="1106"/>
                  </a:cubicBezTo>
                  <a:cubicBezTo>
                    <a:pt x="625" y="1121"/>
                    <a:pt x="640" y="1137"/>
                    <a:pt x="648" y="1145"/>
                  </a:cubicBezTo>
                  <a:cubicBezTo>
                    <a:pt x="656" y="1169"/>
                    <a:pt x="680" y="1177"/>
                    <a:pt x="696" y="1185"/>
                  </a:cubicBezTo>
                  <a:cubicBezTo>
                    <a:pt x="711" y="1185"/>
                    <a:pt x="735" y="1193"/>
                    <a:pt x="743" y="1209"/>
                  </a:cubicBezTo>
                  <a:cubicBezTo>
                    <a:pt x="759" y="1224"/>
                    <a:pt x="775" y="1232"/>
                    <a:pt x="783" y="1232"/>
                  </a:cubicBezTo>
                  <a:cubicBezTo>
                    <a:pt x="798" y="1240"/>
                    <a:pt x="806" y="1240"/>
                    <a:pt x="806" y="1248"/>
                  </a:cubicBezTo>
                  <a:cubicBezTo>
                    <a:pt x="806" y="1272"/>
                    <a:pt x="814" y="1296"/>
                    <a:pt x="830" y="1319"/>
                  </a:cubicBezTo>
                  <a:cubicBezTo>
                    <a:pt x="838" y="1335"/>
                    <a:pt x="846" y="1351"/>
                    <a:pt x="854" y="1367"/>
                  </a:cubicBezTo>
                  <a:cubicBezTo>
                    <a:pt x="862" y="1390"/>
                    <a:pt x="862" y="1390"/>
                    <a:pt x="846" y="1398"/>
                  </a:cubicBezTo>
                  <a:cubicBezTo>
                    <a:pt x="838" y="1398"/>
                    <a:pt x="830" y="1406"/>
                    <a:pt x="830" y="1414"/>
                  </a:cubicBezTo>
                  <a:cubicBezTo>
                    <a:pt x="814" y="1430"/>
                    <a:pt x="830" y="1446"/>
                    <a:pt x="846" y="1469"/>
                  </a:cubicBezTo>
                  <a:cubicBezTo>
                    <a:pt x="862" y="1485"/>
                    <a:pt x="877" y="1501"/>
                    <a:pt x="877" y="1517"/>
                  </a:cubicBezTo>
                  <a:cubicBezTo>
                    <a:pt x="893" y="1540"/>
                    <a:pt x="909" y="1548"/>
                    <a:pt x="933" y="1548"/>
                  </a:cubicBezTo>
                  <a:cubicBezTo>
                    <a:pt x="941" y="1548"/>
                    <a:pt x="949" y="1548"/>
                    <a:pt x="956" y="1548"/>
                  </a:cubicBezTo>
                  <a:cubicBezTo>
                    <a:pt x="964" y="1548"/>
                    <a:pt x="964" y="1548"/>
                    <a:pt x="972" y="1548"/>
                  </a:cubicBezTo>
                  <a:lnTo>
                    <a:pt x="972" y="1548"/>
                  </a:lnTo>
                  <a:cubicBezTo>
                    <a:pt x="980" y="1556"/>
                    <a:pt x="980" y="1556"/>
                    <a:pt x="980" y="1556"/>
                  </a:cubicBezTo>
                  <a:lnTo>
                    <a:pt x="980" y="1556"/>
                  </a:lnTo>
                  <a:cubicBezTo>
                    <a:pt x="980" y="1548"/>
                    <a:pt x="980" y="1548"/>
                    <a:pt x="980" y="1548"/>
                  </a:cubicBezTo>
                  <a:lnTo>
                    <a:pt x="972" y="1548"/>
                  </a:lnTo>
                  <a:cubicBezTo>
                    <a:pt x="964" y="1548"/>
                    <a:pt x="964" y="1548"/>
                    <a:pt x="956" y="1548"/>
                  </a:cubicBezTo>
                  <a:cubicBezTo>
                    <a:pt x="949" y="1548"/>
                    <a:pt x="941" y="1548"/>
                    <a:pt x="933" y="1548"/>
                  </a:cubicBezTo>
                  <a:cubicBezTo>
                    <a:pt x="917" y="1548"/>
                    <a:pt x="893" y="1540"/>
                    <a:pt x="885" y="1517"/>
                  </a:cubicBezTo>
                  <a:cubicBezTo>
                    <a:pt x="862" y="1469"/>
                    <a:pt x="806" y="1438"/>
                    <a:pt x="830" y="1414"/>
                  </a:cubicBezTo>
                  <a:cubicBezTo>
                    <a:pt x="846" y="1390"/>
                    <a:pt x="877" y="1406"/>
                    <a:pt x="854" y="1359"/>
                  </a:cubicBezTo>
                  <a:cubicBezTo>
                    <a:pt x="838" y="1319"/>
                    <a:pt x="806" y="1280"/>
                    <a:pt x="806" y="1248"/>
                  </a:cubicBezTo>
                  <a:cubicBezTo>
                    <a:pt x="806" y="1224"/>
                    <a:pt x="767" y="1240"/>
                    <a:pt x="743" y="1209"/>
                  </a:cubicBezTo>
                  <a:cubicBezTo>
                    <a:pt x="719" y="1177"/>
                    <a:pt x="664" y="1177"/>
                    <a:pt x="648" y="1145"/>
                  </a:cubicBezTo>
                  <a:cubicBezTo>
                    <a:pt x="632" y="1114"/>
                    <a:pt x="411" y="1003"/>
                    <a:pt x="466" y="909"/>
                  </a:cubicBezTo>
                  <a:cubicBezTo>
                    <a:pt x="530" y="814"/>
                    <a:pt x="561" y="711"/>
                    <a:pt x="530" y="680"/>
                  </a:cubicBezTo>
                  <a:cubicBezTo>
                    <a:pt x="506" y="664"/>
                    <a:pt x="482" y="648"/>
                    <a:pt x="466" y="648"/>
                  </a:cubicBezTo>
                  <a:cubicBezTo>
                    <a:pt x="466" y="648"/>
                    <a:pt x="466" y="648"/>
                    <a:pt x="466" y="656"/>
                  </a:cubicBezTo>
                  <a:cubicBezTo>
                    <a:pt x="466" y="664"/>
                    <a:pt x="458" y="672"/>
                    <a:pt x="450" y="672"/>
                  </a:cubicBezTo>
                  <a:cubicBezTo>
                    <a:pt x="443" y="672"/>
                    <a:pt x="435" y="664"/>
                    <a:pt x="435" y="656"/>
                  </a:cubicBezTo>
                  <a:cubicBezTo>
                    <a:pt x="427" y="648"/>
                    <a:pt x="427" y="648"/>
                    <a:pt x="411" y="648"/>
                  </a:cubicBezTo>
                  <a:cubicBezTo>
                    <a:pt x="403" y="648"/>
                    <a:pt x="395" y="648"/>
                    <a:pt x="387" y="648"/>
                  </a:cubicBezTo>
                  <a:cubicBezTo>
                    <a:pt x="372" y="656"/>
                    <a:pt x="363" y="664"/>
                    <a:pt x="356" y="664"/>
                  </a:cubicBezTo>
                  <a:cubicBezTo>
                    <a:pt x="348" y="664"/>
                    <a:pt x="340" y="664"/>
                    <a:pt x="332" y="640"/>
                  </a:cubicBezTo>
                  <a:cubicBezTo>
                    <a:pt x="316" y="593"/>
                    <a:pt x="316" y="514"/>
                    <a:pt x="292" y="506"/>
                  </a:cubicBezTo>
                  <a:cubicBezTo>
                    <a:pt x="269" y="498"/>
                    <a:pt x="174" y="451"/>
                    <a:pt x="166" y="411"/>
                  </a:cubicBezTo>
                  <a:cubicBezTo>
                    <a:pt x="166" y="364"/>
                    <a:pt x="23" y="269"/>
                    <a:pt x="16" y="213"/>
                  </a:cubicBezTo>
                  <a:cubicBezTo>
                    <a:pt x="8" y="158"/>
                    <a:pt x="8" y="40"/>
                    <a:pt x="23" y="8"/>
                  </a:cubicBezTo>
                  <a:lnTo>
                    <a:pt x="23" y="8"/>
                  </a:lnTo>
                  <a:cubicBezTo>
                    <a:pt x="23" y="0"/>
                    <a:pt x="23" y="0"/>
                    <a:pt x="23" y="0"/>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06" name="Freeform 752"/>
            <p:cNvSpPr>
              <a:spLocks noChangeArrowheads="1"/>
            </p:cNvSpPr>
            <p:nvPr/>
          </p:nvSpPr>
          <p:spPr bwMode="auto">
            <a:xfrm>
              <a:off x="21896811" y="4224775"/>
              <a:ext cx="654044" cy="964832"/>
            </a:xfrm>
            <a:custGeom>
              <a:avLst/>
              <a:gdLst>
                <a:gd name="T0" fmla="*/ 1202 w 1243"/>
                <a:gd name="T1" fmla="*/ 1012 h 1835"/>
                <a:gd name="T2" fmla="*/ 1202 w 1243"/>
                <a:gd name="T3" fmla="*/ 1012 h 1835"/>
                <a:gd name="T4" fmla="*/ 1155 w 1243"/>
                <a:gd name="T5" fmla="*/ 989 h 1835"/>
                <a:gd name="T6" fmla="*/ 1163 w 1243"/>
                <a:gd name="T7" fmla="*/ 925 h 1835"/>
                <a:gd name="T8" fmla="*/ 1131 w 1243"/>
                <a:gd name="T9" fmla="*/ 894 h 1835"/>
                <a:gd name="T10" fmla="*/ 1092 w 1243"/>
                <a:gd name="T11" fmla="*/ 933 h 1835"/>
                <a:gd name="T12" fmla="*/ 997 w 1243"/>
                <a:gd name="T13" fmla="*/ 846 h 1835"/>
                <a:gd name="T14" fmla="*/ 981 w 1243"/>
                <a:gd name="T15" fmla="*/ 728 h 1835"/>
                <a:gd name="T16" fmla="*/ 870 w 1243"/>
                <a:gd name="T17" fmla="*/ 720 h 1835"/>
                <a:gd name="T18" fmla="*/ 823 w 1243"/>
                <a:gd name="T19" fmla="*/ 641 h 1835"/>
                <a:gd name="T20" fmla="*/ 657 w 1243"/>
                <a:gd name="T21" fmla="*/ 174 h 1835"/>
                <a:gd name="T22" fmla="*/ 491 w 1243"/>
                <a:gd name="T23" fmla="*/ 24 h 1835"/>
                <a:gd name="T24" fmla="*/ 428 w 1243"/>
                <a:gd name="T25" fmla="*/ 56 h 1835"/>
                <a:gd name="T26" fmla="*/ 253 w 1243"/>
                <a:gd name="T27" fmla="*/ 143 h 1835"/>
                <a:gd name="T28" fmla="*/ 182 w 1243"/>
                <a:gd name="T29" fmla="*/ 56 h 1835"/>
                <a:gd name="T30" fmla="*/ 119 w 1243"/>
                <a:gd name="T31" fmla="*/ 135 h 1835"/>
                <a:gd name="T32" fmla="*/ 32 w 1243"/>
                <a:gd name="T33" fmla="*/ 427 h 1835"/>
                <a:gd name="T34" fmla="*/ 32 w 1243"/>
                <a:gd name="T35" fmla="*/ 554 h 1835"/>
                <a:gd name="T36" fmla="*/ 32 w 1243"/>
                <a:gd name="T37" fmla="*/ 569 h 1835"/>
                <a:gd name="T38" fmla="*/ 380 w 1243"/>
                <a:gd name="T39" fmla="*/ 1755 h 1835"/>
                <a:gd name="T40" fmla="*/ 396 w 1243"/>
                <a:gd name="T41" fmla="*/ 1755 h 1835"/>
                <a:gd name="T42" fmla="*/ 428 w 1243"/>
                <a:gd name="T43" fmla="*/ 1779 h 1835"/>
                <a:gd name="T44" fmla="*/ 483 w 1243"/>
                <a:gd name="T45" fmla="*/ 1811 h 1835"/>
                <a:gd name="T46" fmla="*/ 475 w 1243"/>
                <a:gd name="T47" fmla="*/ 1763 h 1835"/>
                <a:gd name="T48" fmla="*/ 483 w 1243"/>
                <a:gd name="T49" fmla="*/ 1732 h 1835"/>
                <a:gd name="T50" fmla="*/ 506 w 1243"/>
                <a:gd name="T51" fmla="*/ 1692 h 1835"/>
                <a:gd name="T52" fmla="*/ 538 w 1243"/>
                <a:gd name="T53" fmla="*/ 1724 h 1835"/>
                <a:gd name="T54" fmla="*/ 554 w 1243"/>
                <a:gd name="T55" fmla="*/ 1676 h 1835"/>
                <a:gd name="T56" fmla="*/ 562 w 1243"/>
                <a:gd name="T57" fmla="*/ 1637 h 1835"/>
                <a:gd name="T58" fmla="*/ 625 w 1243"/>
                <a:gd name="T59" fmla="*/ 1645 h 1835"/>
                <a:gd name="T60" fmla="*/ 657 w 1243"/>
                <a:gd name="T61" fmla="*/ 1613 h 1835"/>
                <a:gd name="T62" fmla="*/ 649 w 1243"/>
                <a:gd name="T63" fmla="*/ 1463 h 1835"/>
                <a:gd name="T64" fmla="*/ 680 w 1243"/>
                <a:gd name="T65" fmla="*/ 1439 h 1835"/>
                <a:gd name="T66" fmla="*/ 688 w 1243"/>
                <a:gd name="T67" fmla="*/ 1384 h 1835"/>
                <a:gd name="T68" fmla="*/ 712 w 1243"/>
                <a:gd name="T69" fmla="*/ 1400 h 1835"/>
                <a:gd name="T70" fmla="*/ 752 w 1243"/>
                <a:gd name="T71" fmla="*/ 1439 h 1835"/>
                <a:gd name="T72" fmla="*/ 783 w 1243"/>
                <a:gd name="T73" fmla="*/ 1439 h 1835"/>
                <a:gd name="T74" fmla="*/ 823 w 1243"/>
                <a:gd name="T75" fmla="*/ 1431 h 1835"/>
                <a:gd name="T76" fmla="*/ 807 w 1243"/>
                <a:gd name="T77" fmla="*/ 1376 h 1835"/>
                <a:gd name="T78" fmla="*/ 839 w 1243"/>
                <a:gd name="T79" fmla="*/ 1400 h 1835"/>
                <a:gd name="T80" fmla="*/ 870 w 1243"/>
                <a:gd name="T81" fmla="*/ 1400 h 1835"/>
                <a:gd name="T82" fmla="*/ 902 w 1243"/>
                <a:gd name="T83" fmla="*/ 1376 h 1835"/>
                <a:gd name="T84" fmla="*/ 910 w 1243"/>
                <a:gd name="T85" fmla="*/ 1328 h 1835"/>
                <a:gd name="T86" fmla="*/ 854 w 1243"/>
                <a:gd name="T87" fmla="*/ 1313 h 1835"/>
                <a:gd name="T88" fmla="*/ 839 w 1243"/>
                <a:gd name="T89" fmla="*/ 1305 h 1835"/>
                <a:gd name="T90" fmla="*/ 902 w 1243"/>
                <a:gd name="T91" fmla="*/ 1281 h 1835"/>
                <a:gd name="T92" fmla="*/ 926 w 1243"/>
                <a:gd name="T93" fmla="*/ 1321 h 1835"/>
                <a:gd name="T94" fmla="*/ 965 w 1243"/>
                <a:gd name="T95" fmla="*/ 1321 h 1835"/>
                <a:gd name="T96" fmla="*/ 989 w 1243"/>
                <a:gd name="T97" fmla="*/ 1289 h 1835"/>
                <a:gd name="T98" fmla="*/ 1005 w 1243"/>
                <a:gd name="T99" fmla="*/ 1234 h 1835"/>
                <a:gd name="T100" fmla="*/ 1028 w 1243"/>
                <a:gd name="T101" fmla="*/ 1226 h 1835"/>
                <a:gd name="T102" fmla="*/ 1068 w 1243"/>
                <a:gd name="T103" fmla="*/ 1234 h 1835"/>
                <a:gd name="T104" fmla="*/ 1092 w 1243"/>
                <a:gd name="T105" fmla="*/ 1186 h 1835"/>
                <a:gd name="T106" fmla="*/ 1139 w 1243"/>
                <a:gd name="T107" fmla="*/ 1131 h 1835"/>
                <a:gd name="T108" fmla="*/ 1202 w 1243"/>
                <a:gd name="T109" fmla="*/ 1091 h 1835"/>
                <a:gd name="T110" fmla="*/ 1202 w 1243"/>
                <a:gd name="T111" fmla="*/ 1012 h 1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43" h="1835">
                  <a:moveTo>
                    <a:pt x="1202" y="1012"/>
                  </a:moveTo>
                  <a:lnTo>
                    <a:pt x="1202" y="1012"/>
                  </a:lnTo>
                  <a:cubicBezTo>
                    <a:pt x="1163" y="1012"/>
                    <a:pt x="1139" y="1020"/>
                    <a:pt x="1155" y="989"/>
                  </a:cubicBezTo>
                  <a:cubicBezTo>
                    <a:pt x="1179" y="949"/>
                    <a:pt x="1186" y="933"/>
                    <a:pt x="1163" y="925"/>
                  </a:cubicBezTo>
                  <a:cubicBezTo>
                    <a:pt x="1147" y="917"/>
                    <a:pt x="1123" y="902"/>
                    <a:pt x="1131" y="894"/>
                  </a:cubicBezTo>
                  <a:cubicBezTo>
                    <a:pt x="1131" y="902"/>
                    <a:pt x="1107" y="925"/>
                    <a:pt x="1092" y="933"/>
                  </a:cubicBezTo>
                  <a:cubicBezTo>
                    <a:pt x="1076" y="941"/>
                    <a:pt x="1020" y="870"/>
                    <a:pt x="997" y="846"/>
                  </a:cubicBezTo>
                  <a:cubicBezTo>
                    <a:pt x="981" y="822"/>
                    <a:pt x="1005" y="759"/>
                    <a:pt x="981" y="728"/>
                  </a:cubicBezTo>
                  <a:cubicBezTo>
                    <a:pt x="957" y="696"/>
                    <a:pt x="902" y="751"/>
                    <a:pt x="870" y="720"/>
                  </a:cubicBezTo>
                  <a:cubicBezTo>
                    <a:pt x="831" y="696"/>
                    <a:pt x="823" y="641"/>
                    <a:pt x="823" y="641"/>
                  </a:cubicBezTo>
                  <a:cubicBezTo>
                    <a:pt x="823" y="641"/>
                    <a:pt x="680" y="230"/>
                    <a:pt x="657" y="174"/>
                  </a:cubicBezTo>
                  <a:cubicBezTo>
                    <a:pt x="641" y="119"/>
                    <a:pt x="538" y="48"/>
                    <a:pt x="491" y="24"/>
                  </a:cubicBezTo>
                  <a:cubicBezTo>
                    <a:pt x="443" y="0"/>
                    <a:pt x="435" y="24"/>
                    <a:pt x="428" y="56"/>
                  </a:cubicBezTo>
                  <a:cubicBezTo>
                    <a:pt x="412" y="79"/>
                    <a:pt x="285" y="158"/>
                    <a:pt x="253" y="143"/>
                  </a:cubicBezTo>
                  <a:cubicBezTo>
                    <a:pt x="230" y="127"/>
                    <a:pt x="206" y="72"/>
                    <a:pt x="182" y="56"/>
                  </a:cubicBezTo>
                  <a:cubicBezTo>
                    <a:pt x="159" y="32"/>
                    <a:pt x="135" y="95"/>
                    <a:pt x="119" y="135"/>
                  </a:cubicBezTo>
                  <a:cubicBezTo>
                    <a:pt x="111" y="174"/>
                    <a:pt x="56" y="388"/>
                    <a:pt x="32" y="427"/>
                  </a:cubicBezTo>
                  <a:cubicBezTo>
                    <a:pt x="0" y="475"/>
                    <a:pt x="32" y="498"/>
                    <a:pt x="32" y="554"/>
                  </a:cubicBezTo>
                  <a:cubicBezTo>
                    <a:pt x="32" y="562"/>
                    <a:pt x="32" y="569"/>
                    <a:pt x="32" y="569"/>
                  </a:cubicBezTo>
                  <a:cubicBezTo>
                    <a:pt x="380" y="1755"/>
                    <a:pt x="380" y="1755"/>
                    <a:pt x="380" y="1755"/>
                  </a:cubicBezTo>
                  <a:cubicBezTo>
                    <a:pt x="388" y="1755"/>
                    <a:pt x="388" y="1755"/>
                    <a:pt x="396" y="1755"/>
                  </a:cubicBezTo>
                  <a:cubicBezTo>
                    <a:pt x="428" y="1755"/>
                    <a:pt x="404" y="1803"/>
                    <a:pt x="428" y="1779"/>
                  </a:cubicBezTo>
                  <a:cubicBezTo>
                    <a:pt x="459" y="1763"/>
                    <a:pt x="475" y="1834"/>
                    <a:pt x="483" y="1811"/>
                  </a:cubicBezTo>
                  <a:cubicBezTo>
                    <a:pt x="491" y="1787"/>
                    <a:pt x="467" y="1779"/>
                    <a:pt x="475" y="1763"/>
                  </a:cubicBezTo>
                  <a:cubicBezTo>
                    <a:pt x="475" y="1748"/>
                    <a:pt x="491" y="1755"/>
                    <a:pt x="483" y="1732"/>
                  </a:cubicBezTo>
                  <a:cubicBezTo>
                    <a:pt x="475" y="1700"/>
                    <a:pt x="491" y="1668"/>
                    <a:pt x="506" y="1692"/>
                  </a:cubicBezTo>
                  <a:cubicBezTo>
                    <a:pt x="522" y="1724"/>
                    <a:pt x="530" y="1739"/>
                    <a:pt x="538" y="1724"/>
                  </a:cubicBezTo>
                  <a:cubicBezTo>
                    <a:pt x="554" y="1708"/>
                    <a:pt x="562" y="1716"/>
                    <a:pt x="554" y="1676"/>
                  </a:cubicBezTo>
                  <a:cubicBezTo>
                    <a:pt x="546" y="1645"/>
                    <a:pt x="538" y="1645"/>
                    <a:pt x="562" y="1637"/>
                  </a:cubicBezTo>
                  <a:cubicBezTo>
                    <a:pt x="586" y="1637"/>
                    <a:pt x="593" y="1661"/>
                    <a:pt x="625" y="1645"/>
                  </a:cubicBezTo>
                  <a:cubicBezTo>
                    <a:pt x="657" y="1629"/>
                    <a:pt x="665" y="1637"/>
                    <a:pt x="657" y="1613"/>
                  </a:cubicBezTo>
                  <a:cubicBezTo>
                    <a:pt x="657" y="1589"/>
                    <a:pt x="625" y="1510"/>
                    <a:pt x="649" y="1463"/>
                  </a:cubicBezTo>
                  <a:cubicBezTo>
                    <a:pt x="680" y="1415"/>
                    <a:pt x="680" y="1463"/>
                    <a:pt x="680" y="1439"/>
                  </a:cubicBezTo>
                  <a:cubicBezTo>
                    <a:pt x="673" y="1415"/>
                    <a:pt x="688" y="1423"/>
                    <a:pt x="688" y="1384"/>
                  </a:cubicBezTo>
                  <a:cubicBezTo>
                    <a:pt x="696" y="1344"/>
                    <a:pt x="704" y="1384"/>
                    <a:pt x="712" y="1400"/>
                  </a:cubicBezTo>
                  <a:cubicBezTo>
                    <a:pt x="728" y="1423"/>
                    <a:pt x="736" y="1447"/>
                    <a:pt x="752" y="1439"/>
                  </a:cubicBezTo>
                  <a:cubicBezTo>
                    <a:pt x="775" y="1431"/>
                    <a:pt x="759" y="1431"/>
                    <a:pt x="783" y="1439"/>
                  </a:cubicBezTo>
                  <a:cubicBezTo>
                    <a:pt x="807" y="1455"/>
                    <a:pt x="846" y="1455"/>
                    <a:pt x="823" y="1431"/>
                  </a:cubicBezTo>
                  <a:cubicBezTo>
                    <a:pt x="807" y="1408"/>
                    <a:pt x="783" y="1384"/>
                    <a:pt x="807" y="1376"/>
                  </a:cubicBezTo>
                  <a:cubicBezTo>
                    <a:pt x="831" y="1368"/>
                    <a:pt x="831" y="1384"/>
                    <a:pt x="839" y="1400"/>
                  </a:cubicBezTo>
                  <a:cubicBezTo>
                    <a:pt x="839" y="1423"/>
                    <a:pt x="870" y="1400"/>
                    <a:pt x="870" y="1400"/>
                  </a:cubicBezTo>
                  <a:cubicBezTo>
                    <a:pt x="870" y="1400"/>
                    <a:pt x="878" y="1400"/>
                    <a:pt x="902" y="1376"/>
                  </a:cubicBezTo>
                  <a:cubicBezTo>
                    <a:pt x="918" y="1352"/>
                    <a:pt x="926" y="1344"/>
                    <a:pt x="910" y="1328"/>
                  </a:cubicBezTo>
                  <a:cubicBezTo>
                    <a:pt x="894" y="1321"/>
                    <a:pt x="862" y="1305"/>
                    <a:pt x="854" y="1313"/>
                  </a:cubicBezTo>
                  <a:cubicBezTo>
                    <a:pt x="839" y="1328"/>
                    <a:pt x="815" y="1321"/>
                    <a:pt x="839" y="1305"/>
                  </a:cubicBezTo>
                  <a:cubicBezTo>
                    <a:pt x="870" y="1281"/>
                    <a:pt x="886" y="1265"/>
                    <a:pt x="902" y="1281"/>
                  </a:cubicBezTo>
                  <a:cubicBezTo>
                    <a:pt x="918" y="1305"/>
                    <a:pt x="894" y="1305"/>
                    <a:pt x="926" y="1321"/>
                  </a:cubicBezTo>
                  <a:cubicBezTo>
                    <a:pt x="949" y="1344"/>
                    <a:pt x="957" y="1360"/>
                    <a:pt x="965" y="1321"/>
                  </a:cubicBezTo>
                  <a:cubicBezTo>
                    <a:pt x="973" y="1289"/>
                    <a:pt x="973" y="1289"/>
                    <a:pt x="989" y="1289"/>
                  </a:cubicBezTo>
                  <a:cubicBezTo>
                    <a:pt x="1005" y="1289"/>
                    <a:pt x="1005" y="1265"/>
                    <a:pt x="1005" y="1234"/>
                  </a:cubicBezTo>
                  <a:cubicBezTo>
                    <a:pt x="1005" y="1210"/>
                    <a:pt x="1012" y="1210"/>
                    <a:pt x="1028" y="1226"/>
                  </a:cubicBezTo>
                  <a:cubicBezTo>
                    <a:pt x="1044" y="1249"/>
                    <a:pt x="1052" y="1257"/>
                    <a:pt x="1068" y="1234"/>
                  </a:cubicBezTo>
                  <a:cubicBezTo>
                    <a:pt x="1076" y="1210"/>
                    <a:pt x="1060" y="1218"/>
                    <a:pt x="1092" y="1186"/>
                  </a:cubicBezTo>
                  <a:cubicBezTo>
                    <a:pt x="1123" y="1155"/>
                    <a:pt x="1107" y="1131"/>
                    <a:pt x="1139" y="1131"/>
                  </a:cubicBezTo>
                  <a:cubicBezTo>
                    <a:pt x="1171" y="1123"/>
                    <a:pt x="1171" y="1123"/>
                    <a:pt x="1202" y="1091"/>
                  </a:cubicBezTo>
                  <a:cubicBezTo>
                    <a:pt x="1234" y="1068"/>
                    <a:pt x="1242" y="1020"/>
                    <a:pt x="1202" y="1012"/>
                  </a:cubicBezTo>
                </a:path>
              </a:pathLst>
            </a:custGeom>
            <a:solidFill>
              <a:schemeClr val="accent6"/>
            </a:solidFill>
            <a:ln>
              <a:solidFill>
                <a:schemeClr val="bg2"/>
              </a:solidFill>
            </a:ln>
            <a:effectLst/>
          </p:spPr>
          <p:txBody>
            <a:bodyPr wrap="none" anchor="ctr"/>
            <a:lstStyle/>
            <a:p>
              <a:pPr defTabSz="914194"/>
              <a:endParaRPr lang="en-US" dirty="0">
                <a:solidFill>
                  <a:srgbClr val="445469"/>
                </a:solidFill>
                <a:latin typeface="Lato Light"/>
              </a:endParaRPr>
            </a:p>
          </p:txBody>
        </p:sp>
        <p:sp>
          <p:nvSpPr>
            <p:cNvPr id="1207" name="Freeform 753"/>
            <p:cNvSpPr>
              <a:spLocks noChangeArrowheads="1"/>
            </p:cNvSpPr>
            <p:nvPr/>
          </p:nvSpPr>
          <p:spPr bwMode="auto">
            <a:xfrm>
              <a:off x="21903767" y="4227095"/>
              <a:ext cx="644768" cy="953234"/>
            </a:xfrm>
            <a:custGeom>
              <a:avLst/>
              <a:gdLst>
                <a:gd name="T0" fmla="*/ 434 w 1226"/>
                <a:gd name="T1" fmla="*/ 1771 h 1812"/>
                <a:gd name="T2" fmla="*/ 387 w 1226"/>
                <a:gd name="T3" fmla="*/ 1747 h 1812"/>
                <a:gd name="T4" fmla="*/ 23 w 1226"/>
                <a:gd name="T5" fmla="*/ 561 h 1812"/>
                <a:gd name="T6" fmla="*/ 15 w 1226"/>
                <a:gd name="T7" fmla="*/ 419 h 1812"/>
                <a:gd name="T8" fmla="*/ 173 w 1226"/>
                <a:gd name="T9" fmla="*/ 40 h 1812"/>
                <a:gd name="T10" fmla="*/ 411 w 1226"/>
                <a:gd name="T11" fmla="*/ 40 h 1812"/>
                <a:gd name="T12" fmla="*/ 656 w 1226"/>
                <a:gd name="T13" fmla="*/ 166 h 1812"/>
                <a:gd name="T14" fmla="*/ 917 w 1226"/>
                <a:gd name="T15" fmla="*/ 712 h 1812"/>
                <a:gd name="T16" fmla="*/ 996 w 1226"/>
                <a:gd name="T17" fmla="*/ 838 h 1812"/>
                <a:gd name="T18" fmla="*/ 1138 w 1226"/>
                <a:gd name="T19" fmla="*/ 862 h 1812"/>
                <a:gd name="T20" fmla="*/ 1170 w 1226"/>
                <a:gd name="T21" fmla="*/ 925 h 1812"/>
                <a:gd name="T22" fmla="*/ 1170 w 1226"/>
                <a:gd name="T23" fmla="*/ 1004 h 1812"/>
                <a:gd name="T24" fmla="*/ 1130 w 1226"/>
                <a:gd name="T25" fmla="*/ 1123 h 1812"/>
                <a:gd name="T26" fmla="*/ 1067 w 1226"/>
                <a:gd name="T27" fmla="*/ 1210 h 1812"/>
                <a:gd name="T28" fmla="*/ 1003 w 1226"/>
                <a:gd name="T29" fmla="*/ 1210 h 1812"/>
                <a:gd name="T30" fmla="*/ 980 w 1226"/>
                <a:gd name="T31" fmla="*/ 1281 h 1812"/>
                <a:gd name="T32" fmla="*/ 909 w 1226"/>
                <a:gd name="T33" fmla="*/ 1320 h 1812"/>
                <a:gd name="T34" fmla="*/ 845 w 1226"/>
                <a:gd name="T35" fmla="*/ 1289 h 1812"/>
                <a:gd name="T36" fmla="*/ 901 w 1226"/>
                <a:gd name="T37" fmla="*/ 1320 h 1812"/>
                <a:gd name="T38" fmla="*/ 837 w 1226"/>
                <a:gd name="T39" fmla="*/ 1407 h 1812"/>
                <a:gd name="T40" fmla="*/ 798 w 1226"/>
                <a:gd name="T41" fmla="*/ 1368 h 1812"/>
                <a:gd name="T42" fmla="*/ 822 w 1226"/>
                <a:gd name="T43" fmla="*/ 1439 h 1812"/>
                <a:gd name="T44" fmla="*/ 750 w 1226"/>
                <a:gd name="T45" fmla="*/ 1431 h 1812"/>
                <a:gd name="T46" fmla="*/ 703 w 1226"/>
                <a:gd name="T47" fmla="*/ 1392 h 1812"/>
                <a:gd name="T48" fmla="*/ 679 w 1226"/>
                <a:gd name="T49" fmla="*/ 1407 h 1812"/>
                <a:gd name="T50" fmla="*/ 664 w 1226"/>
                <a:gd name="T51" fmla="*/ 1439 h 1812"/>
                <a:gd name="T52" fmla="*/ 632 w 1226"/>
                <a:gd name="T53" fmla="*/ 1637 h 1812"/>
                <a:gd name="T54" fmla="*/ 553 w 1226"/>
                <a:gd name="T55" fmla="*/ 1637 h 1812"/>
                <a:gd name="T56" fmla="*/ 545 w 1226"/>
                <a:gd name="T57" fmla="*/ 1716 h 1812"/>
                <a:gd name="T58" fmla="*/ 482 w 1226"/>
                <a:gd name="T59" fmla="*/ 1684 h 1812"/>
                <a:gd name="T60" fmla="*/ 466 w 1226"/>
                <a:gd name="T61" fmla="*/ 1755 h 1812"/>
                <a:gd name="T62" fmla="*/ 434 w 1226"/>
                <a:gd name="T63" fmla="*/ 1763 h 1812"/>
                <a:gd name="T64" fmla="*/ 466 w 1226"/>
                <a:gd name="T65" fmla="*/ 1795 h 1812"/>
                <a:gd name="T66" fmla="*/ 474 w 1226"/>
                <a:gd name="T67" fmla="*/ 1724 h 1812"/>
                <a:gd name="T68" fmla="*/ 521 w 1226"/>
                <a:gd name="T69" fmla="*/ 1716 h 1812"/>
                <a:gd name="T70" fmla="*/ 537 w 1226"/>
                <a:gd name="T71" fmla="*/ 1660 h 1812"/>
                <a:gd name="T72" fmla="*/ 600 w 1226"/>
                <a:gd name="T73" fmla="*/ 1637 h 1812"/>
                <a:gd name="T74" fmla="*/ 640 w 1226"/>
                <a:gd name="T75" fmla="*/ 1589 h 1812"/>
                <a:gd name="T76" fmla="*/ 671 w 1226"/>
                <a:gd name="T77" fmla="*/ 1407 h 1812"/>
                <a:gd name="T78" fmla="*/ 711 w 1226"/>
                <a:gd name="T79" fmla="*/ 1392 h 1812"/>
                <a:gd name="T80" fmla="*/ 743 w 1226"/>
                <a:gd name="T81" fmla="*/ 1423 h 1812"/>
                <a:gd name="T82" fmla="*/ 806 w 1226"/>
                <a:gd name="T83" fmla="*/ 1439 h 1812"/>
                <a:gd name="T84" fmla="*/ 790 w 1226"/>
                <a:gd name="T85" fmla="*/ 1376 h 1812"/>
                <a:gd name="T86" fmla="*/ 830 w 1226"/>
                <a:gd name="T87" fmla="*/ 1392 h 1812"/>
                <a:gd name="T88" fmla="*/ 885 w 1226"/>
                <a:gd name="T89" fmla="*/ 1368 h 1812"/>
                <a:gd name="T90" fmla="*/ 845 w 1226"/>
                <a:gd name="T91" fmla="*/ 1313 h 1812"/>
                <a:gd name="T92" fmla="*/ 837 w 1226"/>
                <a:gd name="T93" fmla="*/ 1281 h 1812"/>
                <a:gd name="T94" fmla="*/ 917 w 1226"/>
                <a:gd name="T95" fmla="*/ 1313 h 1812"/>
                <a:gd name="T96" fmla="*/ 980 w 1226"/>
                <a:gd name="T97" fmla="*/ 1273 h 1812"/>
                <a:gd name="T98" fmla="*/ 1003 w 1226"/>
                <a:gd name="T99" fmla="*/ 1202 h 1812"/>
                <a:gd name="T100" fmla="*/ 1059 w 1226"/>
                <a:gd name="T101" fmla="*/ 1210 h 1812"/>
                <a:gd name="T102" fmla="*/ 1130 w 1226"/>
                <a:gd name="T103" fmla="*/ 1115 h 1812"/>
                <a:gd name="T104" fmla="*/ 1170 w 1226"/>
                <a:gd name="T105" fmla="*/ 1012 h 1812"/>
                <a:gd name="T106" fmla="*/ 1162 w 1226"/>
                <a:gd name="T107" fmla="*/ 925 h 1812"/>
                <a:gd name="T108" fmla="*/ 1083 w 1226"/>
                <a:gd name="T109" fmla="*/ 925 h 1812"/>
                <a:gd name="T110" fmla="*/ 972 w 1226"/>
                <a:gd name="T111" fmla="*/ 720 h 1812"/>
                <a:gd name="T112" fmla="*/ 861 w 1226"/>
                <a:gd name="T113" fmla="*/ 720 h 1812"/>
                <a:gd name="T114" fmla="*/ 450 w 1226"/>
                <a:gd name="T115" fmla="*/ 8 h 1812"/>
                <a:gd name="T116" fmla="*/ 244 w 1226"/>
                <a:gd name="T117" fmla="*/ 143 h 1812"/>
                <a:gd name="T118" fmla="*/ 118 w 1226"/>
                <a:gd name="T119" fmla="*/ 127 h 1812"/>
                <a:gd name="T120" fmla="*/ 31 w 1226"/>
                <a:gd name="T121" fmla="*/ 546 h 1812"/>
                <a:gd name="T122" fmla="*/ 411 w 1226"/>
                <a:gd name="T123" fmla="*/ 1771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6" h="1812">
                  <a:moveTo>
                    <a:pt x="466" y="1811"/>
                  </a:moveTo>
                  <a:lnTo>
                    <a:pt x="466" y="1811"/>
                  </a:lnTo>
                  <a:cubicBezTo>
                    <a:pt x="466" y="1811"/>
                    <a:pt x="458" y="1803"/>
                    <a:pt x="458" y="1795"/>
                  </a:cubicBezTo>
                  <a:cubicBezTo>
                    <a:pt x="450" y="1787"/>
                    <a:pt x="442" y="1771"/>
                    <a:pt x="434" y="1771"/>
                  </a:cubicBezTo>
                  <a:cubicBezTo>
                    <a:pt x="426" y="1771"/>
                    <a:pt x="426" y="1771"/>
                    <a:pt x="426" y="1779"/>
                  </a:cubicBezTo>
                  <a:cubicBezTo>
                    <a:pt x="419" y="1779"/>
                    <a:pt x="411" y="1787"/>
                    <a:pt x="411" y="1787"/>
                  </a:cubicBezTo>
                  <a:cubicBezTo>
                    <a:pt x="403" y="1787"/>
                    <a:pt x="403" y="1779"/>
                    <a:pt x="403" y="1771"/>
                  </a:cubicBezTo>
                  <a:cubicBezTo>
                    <a:pt x="395" y="1755"/>
                    <a:pt x="395" y="1755"/>
                    <a:pt x="387" y="1747"/>
                  </a:cubicBezTo>
                  <a:cubicBezTo>
                    <a:pt x="379" y="1747"/>
                    <a:pt x="379" y="1747"/>
                    <a:pt x="371" y="1755"/>
                  </a:cubicBezTo>
                  <a:lnTo>
                    <a:pt x="371" y="1755"/>
                  </a:lnTo>
                  <a:cubicBezTo>
                    <a:pt x="371" y="1747"/>
                    <a:pt x="371" y="1747"/>
                    <a:pt x="371" y="1747"/>
                  </a:cubicBezTo>
                  <a:cubicBezTo>
                    <a:pt x="23" y="561"/>
                    <a:pt x="23" y="561"/>
                    <a:pt x="23" y="561"/>
                  </a:cubicBezTo>
                  <a:lnTo>
                    <a:pt x="23" y="561"/>
                  </a:lnTo>
                  <a:cubicBezTo>
                    <a:pt x="23" y="561"/>
                    <a:pt x="23" y="554"/>
                    <a:pt x="23" y="546"/>
                  </a:cubicBezTo>
                  <a:cubicBezTo>
                    <a:pt x="23" y="530"/>
                    <a:pt x="15" y="514"/>
                    <a:pt x="15" y="498"/>
                  </a:cubicBezTo>
                  <a:cubicBezTo>
                    <a:pt x="7" y="475"/>
                    <a:pt x="0" y="451"/>
                    <a:pt x="15" y="419"/>
                  </a:cubicBezTo>
                  <a:cubicBezTo>
                    <a:pt x="39" y="388"/>
                    <a:pt x="79" y="245"/>
                    <a:pt x="94" y="174"/>
                  </a:cubicBezTo>
                  <a:cubicBezTo>
                    <a:pt x="102" y="150"/>
                    <a:pt x="110" y="135"/>
                    <a:pt x="110" y="127"/>
                  </a:cubicBezTo>
                  <a:cubicBezTo>
                    <a:pt x="118" y="103"/>
                    <a:pt x="142" y="40"/>
                    <a:pt x="166" y="40"/>
                  </a:cubicBezTo>
                  <a:cubicBezTo>
                    <a:pt x="173" y="40"/>
                    <a:pt x="173" y="40"/>
                    <a:pt x="173" y="40"/>
                  </a:cubicBezTo>
                  <a:cubicBezTo>
                    <a:pt x="189" y="48"/>
                    <a:pt x="197" y="64"/>
                    <a:pt x="205" y="79"/>
                  </a:cubicBezTo>
                  <a:cubicBezTo>
                    <a:pt x="221" y="103"/>
                    <a:pt x="229" y="127"/>
                    <a:pt x="253" y="135"/>
                  </a:cubicBezTo>
                  <a:cubicBezTo>
                    <a:pt x="253" y="135"/>
                    <a:pt x="253" y="135"/>
                    <a:pt x="260" y="135"/>
                  </a:cubicBezTo>
                  <a:cubicBezTo>
                    <a:pt x="292" y="135"/>
                    <a:pt x="403" y="64"/>
                    <a:pt x="411" y="40"/>
                  </a:cubicBezTo>
                  <a:cubicBezTo>
                    <a:pt x="411" y="40"/>
                    <a:pt x="419" y="40"/>
                    <a:pt x="419" y="32"/>
                  </a:cubicBezTo>
                  <a:cubicBezTo>
                    <a:pt x="426" y="16"/>
                    <a:pt x="434" y="0"/>
                    <a:pt x="450" y="0"/>
                  </a:cubicBezTo>
                  <a:cubicBezTo>
                    <a:pt x="458" y="0"/>
                    <a:pt x="474" y="8"/>
                    <a:pt x="482" y="8"/>
                  </a:cubicBezTo>
                  <a:cubicBezTo>
                    <a:pt x="529" y="32"/>
                    <a:pt x="632" y="103"/>
                    <a:pt x="656" y="166"/>
                  </a:cubicBezTo>
                  <a:cubicBezTo>
                    <a:pt x="671" y="222"/>
                    <a:pt x="814" y="625"/>
                    <a:pt x="822" y="633"/>
                  </a:cubicBezTo>
                  <a:cubicBezTo>
                    <a:pt x="822" y="633"/>
                    <a:pt x="830" y="688"/>
                    <a:pt x="861" y="712"/>
                  </a:cubicBezTo>
                  <a:cubicBezTo>
                    <a:pt x="869" y="712"/>
                    <a:pt x="877" y="720"/>
                    <a:pt x="885" y="720"/>
                  </a:cubicBezTo>
                  <a:cubicBezTo>
                    <a:pt x="893" y="720"/>
                    <a:pt x="909" y="712"/>
                    <a:pt x="917" y="712"/>
                  </a:cubicBezTo>
                  <a:cubicBezTo>
                    <a:pt x="932" y="704"/>
                    <a:pt x="940" y="704"/>
                    <a:pt x="948" y="704"/>
                  </a:cubicBezTo>
                  <a:cubicBezTo>
                    <a:pt x="964" y="704"/>
                    <a:pt x="972" y="704"/>
                    <a:pt x="972" y="712"/>
                  </a:cubicBezTo>
                  <a:cubicBezTo>
                    <a:pt x="988" y="736"/>
                    <a:pt x="988" y="759"/>
                    <a:pt x="988" y="783"/>
                  </a:cubicBezTo>
                  <a:cubicBezTo>
                    <a:pt x="988" y="807"/>
                    <a:pt x="988" y="823"/>
                    <a:pt x="996" y="838"/>
                  </a:cubicBezTo>
                  <a:cubicBezTo>
                    <a:pt x="996" y="838"/>
                    <a:pt x="996" y="838"/>
                    <a:pt x="1003" y="846"/>
                  </a:cubicBezTo>
                  <a:cubicBezTo>
                    <a:pt x="1019" y="862"/>
                    <a:pt x="1067" y="917"/>
                    <a:pt x="1083" y="917"/>
                  </a:cubicBezTo>
                  <a:cubicBezTo>
                    <a:pt x="1090" y="917"/>
                    <a:pt x="1106" y="894"/>
                    <a:pt x="1122" y="886"/>
                  </a:cubicBezTo>
                  <a:cubicBezTo>
                    <a:pt x="1138" y="862"/>
                    <a:pt x="1138" y="862"/>
                    <a:pt x="1138" y="862"/>
                  </a:cubicBezTo>
                  <a:cubicBezTo>
                    <a:pt x="1122" y="894"/>
                    <a:pt x="1122" y="894"/>
                    <a:pt x="1122" y="894"/>
                  </a:cubicBezTo>
                  <a:lnTo>
                    <a:pt x="1122" y="894"/>
                  </a:lnTo>
                  <a:cubicBezTo>
                    <a:pt x="1130" y="894"/>
                    <a:pt x="1146" y="909"/>
                    <a:pt x="1154" y="909"/>
                  </a:cubicBezTo>
                  <a:cubicBezTo>
                    <a:pt x="1162" y="917"/>
                    <a:pt x="1170" y="917"/>
                    <a:pt x="1170" y="925"/>
                  </a:cubicBezTo>
                  <a:cubicBezTo>
                    <a:pt x="1170" y="933"/>
                    <a:pt x="1162" y="949"/>
                    <a:pt x="1154" y="973"/>
                  </a:cubicBezTo>
                  <a:cubicBezTo>
                    <a:pt x="1154" y="981"/>
                    <a:pt x="1154" y="981"/>
                    <a:pt x="1154" y="981"/>
                  </a:cubicBezTo>
                  <a:cubicBezTo>
                    <a:pt x="1146" y="989"/>
                    <a:pt x="1146" y="996"/>
                    <a:pt x="1146" y="996"/>
                  </a:cubicBezTo>
                  <a:cubicBezTo>
                    <a:pt x="1146" y="1004"/>
                    <a:pt x="1154" y="1004"/>
                    <a:pt x="1170" y="1004"/>
                  </a:cubicBezTo>
                  <a:cubicBezTo>
                    <a:pt x="1177" y="1004"/>
                    <a:pt x="1185" y="1004"/>
                    <a:pt x="1193" y="1004"/>
                  </a:cubicBezTo>
                  <a:cubicBezTo>
                    <a:pt x="1209" y="1004"/>
                    <a:pt x="1217" y="1012"/>
                    <a:pt x="1217" y="1020"/>
                  </a:cubicBezTo>
                  <a:cubicBezTo>
                    <a:pt x="1225" y="1044"/>
                    <a:pt x="1217" y="1067"/>
                    <a:pt x="1193" y="1091"/>
                  </a:cubicBezTo>
                  <a:cubicBezTo>
                    <a:pt x="1162" y="1115"/>
                    <a:pt x="1162" y="1115"/>
                    <a:pt x="1130" y="1123"/>
                  </a:cubicBezTo>
                  <a:lnTo>
                    <a:pt x="1130" y="1123"/>
                  </a:lnTo>
                  <a:cubicBezTo>
                    <a:pt x="1114" y="1123"/>
                    <a:pt x="1114" y="1131"/>
                    <a:pt x="1106" y="1139"/>
                  </a:cubicBezTo>
                  <a:cubicBezTo>
                    <a:pt x="1106" y="1154"/>
                    <a:pt x="1106" y="1162"/>
                    <a:pt x="1090" y="1178"/>
                  </a:cubicBezTo>
                  <a:cubicBezTo>
                    <a:pt x="1067" y="1202"/>
                    <a:pt x="1067" y="1202"/>
                    <a:pt x="1067" y="1210"/>
                  </a:cubicBezTo>
                  <a:cubicBezTo>
                    <a:pt x="1067" y="1210"/>
                    <a:pt x="1059" y="1218"/>
                    <a:pt x="1059" y="1226"/>
                  </a:cubicBezTo>
                  <a:cubicBezTo>
                    <a:pt x="1059" y="1234"/>
                    <a:pt x="1051" y="1241"/>
                    <a:pt x="1043" y="1241"/>
                  </a:cubicBezTo>
                  <a:cubicBezTo>
                    <a:pt x="1035" y="1241"/>
                    <a:pt x="1027" y="1234"/>
                    <a:pt x="1019" y="1226"/>
                  </a:cubicBezTo>
                  <a:cubicBezTo>
                    <a:pt x="1011" y="1210"/>
                    <a:pt x="1003" y="1210"/>
                    <a:pt x="1003" y="1210"/>
                  </a:cubicBezTo>
                  <a:cubicBezTo>
                    <a:pt x="1003" y="1210"/>
                    <a:pt x="1003" y="1210"/>
                    <a:pt x="1003" y="1226"/>
                  </a:cubicBezTo>
                  <a:cubicBezTo>
                    <a:pt x="1003" y="1234"/>
                    <a:pt x="1003" y="1234"/>
                    <a:pt x="1003" y="1234"/>
                  </a:cubicBezTo>
                  <a:cubicBezTo>
                    <a:pt x="996" y="1257"/>
                    <a:pt x="996" y="1281"/>
                    <a:pt x="980" y="1281"/>
                  </a:cubicBezTo>
                  <a:lnTo>
                    <a:pt x="980" y="1281"/>
                  </a:lnTo>
                  <a:cubicBezTo>
                    <a:pt x="972" y="1281"/>
                    <a:pt x="964" y="1281"/>
                    <a:pt x="956" y="1320"/>
                  </a:cubicBezTo>
                  <a:cubicBezTo>
                    <a:pt x="956" y="1328"/>
                    <a:pt x="956" y="1344"/>
                    <a:pt x="940" y="1344"/>
                  </a:cubicBezTo>
                  <a:cubicBezTo>
                    <a:pt x="940" y="1344"/>
                    <a:pt x="932" y="1336"/>
                    <a:pt x="924" y="1328"/>
                  </a:cubicBezTo>
                  <a:cubicBezTo>
                    <a:pt x="917" y="1320"/>
                    <a:pt x="917" y="1320"/>
                    <a:pt x="909" y="1320"/>
                  </a:cubicBezTo>
                  <a:cubicBezTo>
                    <a:pt x="893" y="1305"/>
                    <a:pt x="893" y="1305"/>
                    <a:pt x="893" y="1297"/>
                  </a:cubicBezTo>
                  <a:cubicBezTo>
                    <a:pt x="901" y="1289"/>
                    <a:pt x="901" y="1289"/>
                    <a:pt x="893" y="1281"/>
                  </a:cubicBezTo>
                  <a:cubicBezTo>
                    <a:pt x="885" y="1273"/>
                    <a:pt x="885" y="1273"/>
                    <a:pt x="877" y="1273"/>
                  </a:cubicBezTo>
                  <a:cubicBezTo>
                    <a:pt x="869" y="1273"/>
                    <a:pt x="861" y="1281"/>
                    <a:pt x="845" y="1289"/>
                  </a:cubicBezTo>
                  <a:lnTo>
                    <a:pt x="837" y="1297"/>
                  </a:lnTo>
                  <a:cubicBezTo>
                    <a:pt x="830" y="1305"/>
                    <a:pt x="822" y="1305"/>
                    <a:pt x="822" y="1313"/>
                  </a:cubicBezTo>
                  <a:cubicBezTo>
                    <a:pt x="830" y="1313"/>
                    <a:pt x="837" y="1313"/>
                    <a:pt x="837" y="1305"/>
                  </a:cubicBezTo>
                  <a:cubicBezTo>
                    <a:pt x="845" y="1297"/>
                    <a:pt x="869" y="1297"/>
                    <a:pt x="901" y="1320"/>
                  </a:cubicBezTo>
                  <a:cubicBezTo>
                    <a:pt x="909" y="1320"/>
                    <a:pt x="909" y="1328"/>
                    <a:pt x="909" y="1336"/>
                  </a:cubicBezTo>
                  <a:cubicBezTo>
                    <a:pt x="909" y="1344"/>
                    <a:pt x="909" y="1352"/>
                    <a:pt x="893" y="1368"/>
                  </a:cubicBezTo>
                  <a:cubicBezTo>
                    <a:pt x="877" y="1392"/>
                    <a:pt x="869" y="1400"/>
                    <a:pt x="861" y="1400"/>
                  </a:cubicBezTo>
                  <a:cubicBezTo>
                    <a:pt x="861" y="1400"/>
                    <a:pt x="853" y="1407"/>
                    <a:pt x="837" y="1407"/>
                  </a:cubicBezTo>
                  <a:cubicBezTo>
                    <a:pt x="830" y="1407"/>
                    <a:pt x="822" y="1400"/>
                    <a:pt x="822" y="1392"/>
                  </a:cubicBezTo>
                  <a:lnTo>
                    <a:pt x="822" y="1384"/>
                  </a:lnTo>
                  <a:cubicBezTo>
                    <a:pt x="814" y="1368"/>
                    <a:pt x="814" y="1368"/>
                    <a:pt x="806" y="1368"/>
                  </a:cubicBezTo>
                  <a:cubicBezTo>
                    <a:pt x="806" y="1368"/>
                    <a:pt x="806" y="1368"/>
                    <a:pt x="798" y="1368"/>
                  </a:cubicBezTo>
                  <a:cubicBezTo>
                    <a:pt x="798" y="1368"/>
                    <a:pt x="790" y="1368"/>
                    <a:pt x="790" y="1376"/>
                  </a:cubicBezTo>
                  <a:cubicBezTo>
                    <a:pt x="790" y="1384"/>
                    <a:pt x="806" y="1400"/>
                    <a:pt x="814" y="1415"/>
                  </a:cubicBezTo>
                  <a:cubicBezTo>
                    <a:pt x="814" y="1415"/>
                    <a:pt x="822" y="1415"/>
                    <a:pt x="822" y="1423"/>
                  </a:cubicBezTo>
                  <a:cubicBezTo>
                    <a:pt x="830" y="1431"/>
                    <a:pt x="830" y="1431"/>
                    <a:pt x="822" y="1439"/>
                  </a:cubicBezTo>
                  <a:cubicBezTo>
                    <a:pt x="822" y="1439"/>
                    <a:pt x="814" y="1447"/>
                    <a:pt x="806" y="1447"/>
                  </a:cubicBezTo>
                  <a:cubicBezTo>
                    <a:pt x="798" y="1447"/>
                    <a:pt x="782" y="1439"/>
                    <a:pt x="774" y="1439"/>
                  </a:cubicBezTo>
                  <a:cubicBezTo>
                    <a:pt x="759" y="1431"/>
                    <a:pt x="759" y="1431"/>
                    <a:pt x="750" y="1431"/>
                  </a:cubicBezTo>
                  <a:lnTo>
                    <a:pt x="750" y="1431"/>
                  </a:lnTo>
                  <a:cubicBezTo>
                    <a:pt x="743" y="1431"/>
                    <a:pt x="743" y="1431"/>
                    <a:pt x="743" y="1431"/>
                  </a:cubicBezTo>
                  <a:cubicBezTo>
                    <a:pt x="743" y="1431"/>
                    <a:pt x="743" y="1431"/>
                    <a:pt x="735" y="1431"/>
                  </a:cubicBezTo>
                  <a:cubicBezTo>
                    <a:pt x="719" y="1431"/>
                    <a:pt x="711" y="1415"/>
                    <a:pt x="703" y="1392"/>
                  </a:cubicBezTo>
                  <a:lnTo>
                    <a:pt x="703" y="1392"/>
                  </a:lnTo>
                  <a:cubicBezTo>
                    <a:pt x="703" y="1392"/>
                    <a:pt x="703" y="1384"/>
                    <a:pt x="695" y="1384"/>
                  </a:cubicBezTo>
                  <a:cubicBezTo>
                    <a:pt x="695" y="1376"/>
                    <a:pt x="695" y="1368"/>
                    <a:pt x="687" y="1360"/>
                  </a:cubicBezTo>
                  <a:cubicBezTo>
                    <a:pt x="687" y="1368"/>
                    <a:pt x="687" y="1368"/>
                    <a:pt x="687" y="1376"/>
                  </a:cubicBezTo>
                  <a:cubicBezTo>
                    <a:pt x="687" y="1392"/>
                    <a:pt x="679" y="1407"/>
                    <a:pt x="679" y="1407"/>
                  </a:cubicBezTo>
                  <a:cubicBezTo>
                    <a:pt x="671" y="1415"/>
                    <a:pt x="671" y="1423"/>
                    <a:pt x="671" y="1431"/>
                  </a:cubicBezTo>
                  <a:cubicBezTo>
                    <a:pt x="671" y="1439"/>
                    <a:pt x="671" y="1439"/>
                    <a:pt x="671" y="1439"/>
                  </a:cubicBezTo>
                  <a:cubicBezTo>
                    <a:pt x="664" y="1439"/>
                    <a:pt x="664" y="1439"/>
                    <a:pt x="664" y="1439"/>
                  </a:cubicBezTo>
                  <a:lnTo>
                    <a:pt x="664" y="1439"/>
                  </a:lnTo>
                  <a:cubicBezTo>
                    <a:pt x="664" y="1439"/>
                    <a:pt x="656" y="1439"/>
                    <a:pt x="648" y="1455"/>
                  </a:cubicBezTo>
                  <a:cubicBezTo>
                    <a:pt x="624" y="1494"/>
                    <a:pt x="640" y="1550"/>
                    <a:pt x="648" y="1581"/>
                  </a:cubicBezTo>
                  <a:cubicBezTo>
                    <a:pt x="648" y="1589"/>
                    <a:pt x="656" y="1597"/>
                    <a:pt x="656" y="1605"/>
                  </a:cubicBezTo>
                  <a:cubicBezTo>
                    <a:pt x="656" y="1621"/>
                    <a:pt x="656" y="1629"/>
                    <a:pt x="632" y="1637"/>
                  </a:cubicBezTo>
                  <a:cubicBezTo>
                    <a:pt x="624" y="1637"/>
                    <a:pt x="624" y="1637"/>
                    <a:pt x="616" y="1645"/>
                  </a:cubicBezTo>
                  <a:cubicBezTo>
                    <a:pt x="608" y="1645"/>
                    <a:pt x="600" y="1645"/>
                    <a:pt x="600" y="1645"/>
                  </a:cubicBezTo>
                  <a:cubicBezTo>
                    <a:pt x="584" y="1645"/>
                    <a:pt x="584" y="1645"/>
                    <a:pt x="577" y="1637"/>
                  </a:cubicBezTo>
                  <a:cubicBezTo>
                    <a:pt x="569" y="1637"/>
                    <a:pt x="561" y="1637"/>
                    <a:pt x="553" y="1637"/>
                  </a:cubicBezTo>
                  <a:cubicBezTo>
                    <a:pt x="545" y="1637"/>
                    <a:pt x="545" y="1637"/>
                    <a:pt x="537" y="1637"/>
                  </a:cubicBezTo>
                  <a:cubicBezTo>
                    <a:pt x="537" y="1645"/>
                    <a:pt x="545" y="1653"/>
                    <a:pt x="545" y="1660"/>
                  </a:cubicBezTo>
                  <a:lnTo>
                    <a:pt x="545" y="1668"/>
                  </a:lnTo>
                  <a:cubicBezTo>
                    <a:pt x="553" y="1700"/>
                    <a:pt x="553" y="1708"/>
                    <a:pt x="545" y="1716"/>
                  </a:cubicBezTo>
                  <a:cubicBezTo>
                    <a:pt x="537" y="1716"/>
                    <a:pt x="537" y="1716"/>
                    <a:pt x="537" y="1716"/>
                  </a:cubicBezTo>
                  <a:cubicBezTo>
                    <a:pt x="529" y="1724"/>
                    <a:pt x="529" y="1724"/>
                    <a:pt x="521" y="1724"/>
                  </a:cubicBezTo>
                  <a:cubicBezTo>
                    <a:pt x="513" y="1724"/>
                    <a:pt x="506" y="1708"/>
                    <a:pt x="490" y="1692"/>
                  </a:cubicBezTo>
                  <a:cubicBezTo>
                    <a:pt x="490" y="1684"/>
                    <a:pt x="490" y="1684"/>
                    <a:pt x="482" y="1684"/>
                  </a:cubicBezTo>
                  <a:lnTo>
                    <a:pt x="482" y="1684"/>
                  </a:lnTo>
                  <a:cubicBezTo>
                    <a:pt x="474" y="1692"/>
                    <a:pt x="474" y="1708"/>
                    <a:pt x="482" y="1716"/>
                  </a:cubicBezTo>
                  <a:cubicBezTo>
                    <a:pt x="482" y="1740"/>
                    <a:pt x="482" y="1740"/>
                    <a:pt x="474" y="1747"/>
                  </a:cubicBezTo>
                  <a:cubicBezTo>
                    <a:pt x="474" y="1747"/>
                    <a:pt x="466" y="1747"/>
                    <a:pt x="466" y="1755"/>
                  </a:cubicBezTo>
                  <a:cubicBezTo>
                    <a:pt x="466" y="1763"/>
                    <a:pt x="466" y="1763"/>
                    <a:pt x="474" y="1771"/>
                  </a:cubicBezTo>
                  <a:cubicBezTo>
                    <a:pt x="474" y="1779"/>
                    <a:pt x="482" y="1787"/>
                    <a:pt x="474" y="1803"/>
                  </a:cubicBezTo>
                  <a:cubicBezTo>
                    <a:pt x="474" y="1803"/>
                    <a:pt x="474" y="1811"/>
                    <a:pt x="466" y="1811"/>
                  </a:cubicBezTo>
                  <a:close/>
                  <a:moveTo>
                    <a:pt x="434" y="1763"/>
                  </a:moveTo>
                  <a:lnTo>
                    <a:pt x="434" y="1763"/>
                  </a:lnTo>
                  <a:cubicBezTo>
                    <a:pt x="442" y="1763"/>
                    <a:pt x="458" y="1779"/>
                    <a:pt x="458" y="1787"/>
                  </a:cubicBezTo>
                  <a:cubicBezTo>
                    <a:pt x="466" y="1795"/>
                    <a:pt x="466" y="1795"/>
                    <a:pt x="466" y="1803"/>
                  </a:cubicBezTo>
                  <a:cubicBezTo>
                    <a:pt x="466" y="1795"/>
                    <a:pt x="466" y="1795"/>
                    <a:pt x="466" y="1795"/>
                  </a:cubicBezTo>
                  <a:cubicBezTo>
                    <a:pt x="474" y="1787"/>
                    <a:pt x="466" y="1779"/>
                    <a:pt x="466" y="1771"/>
                  </a:cubicBezTo>
                  <a:cubicBezTo>
                    <a:pt x="458" y="1771"/>
                    <a:pt x="458" y="1763"/>
                    <a:pt x="458" y="1755"/>
                  </a:cubicBezTo>
                  <a:cubicBezTo>
                    <a:pt x="466" y="1747"/>
                    <a:pt x="466" y="1740"/>
                    <a:pt x="474" y="1740"/>
                  </a:cubicBezTo>
                  <a:cubicBezTo>
                    <a:pt x="474" y="1740"/>
                    <a:pt x="474" y="1731"/>
                    <a:pt x="474" y="1724"/>
                  </a:cubicBezTo>
                  <a:cubicBezTo>
                    <a:pt x="466" y="1708"/>
                    <a:pt x="466" y="1692"/>
                    <a:pt x="474" y="1684"/>
                  </a:cubicBezTo>
                  <a:cubicBezTo>
                    <a:pt x="482" y="1676"/>
                    <a:pt x="482" y="1676"/>
                    <a:pt x="482" y="1676"/>
                  </a:cubicBezTo>
                  <a:cubicBezTo>
                    <a:pt x="490" y="1676"/>
                    <a:pt x="497" y="1676"/>
                    <a:pt x="497" y="1684"/>
                  </a:cubicBezTo>
                  <a:cubicBezTo>
                    <a:pt x="506" y="1700"/>
                    <a:pt x="521" y="1716"/>
                    <a:pt x="521" y="1716"/>
                  </a:cubicBezTo>
                  <a:cubicBezTo>
                    <a:pt x="529" y="1716"/>
                    <a:pt x="529" y="1716"/>
                    <a:pt x="529" y="1716"/>
                  </a:cubicBezTo>
                  <a:cubicBezTo>
                    <a:pt x="529" y="1708"/>
                    <a:pt x="537" y="1708"/>
                    <a:pt x="537" y="1708"/>
                  </a:cubicBezTo>
                  <a:cubicBezTo>
                    <a:pt x="545" y="1700"/>
                    <a:pt x="545" y="1700"/>
                    <a:pt x="545" y="1676"/>
                  </a:cubicBezTo>
                  <a:cubicBezTo>
                    <a:pt x="537" y="1668"/>
                    <a:pt x="537" y="1668"/>
                    <a:pt x="537" y="1660"/>
                  </a:cubicBezTo>
                  <a:cubicBezTo>
                    <a:pt x="537" y="1645"/>
                    <a:pt x="529" y="1637"/>
                    <a:pt x="537" y="1637"/>
                  </a:cubicBezTo>
                  <a:cubicBezTo>
                    <a:pt x="537" y="1629"/>
                    <a:pt x="545" y="1629"/>
                    <a:pt x="553" y="1629"/>
                  </a:cubicBezTo>
                  <a:cubicBezTo>
                    <a:pt x="561" y="1629"/>
                    <a:pt x="569" y="1629"/>
                    <a:pt x="577" y="1637"/>
                  </a:cubicBezTo>
                  <a:cubicBezTo>
                    <a:pt x="584" y="1637"/>
                    <a:pt x="592" y="1637"/>
                    <a:pt x="600" y="1637"/>
                  </a:cubicBezTo>
                  <a:cubicBezTo>
                    <a:pt x="600" y="1637"/>
                    <a:pt x="608" y="1637"/>
                    <a:pt x="616" y="1637"/>
                  </a:cubicBezTo>
                  <a:lnTo>
                    <a:pt x="624" y="1629"/>
                  </a:lnTo>
                  <a:cubicBezTo>
                    <a:pt x="648" y="1621"/>
                    <a:pt x="648" y="1621"/>
                    <a:pt x="648" y="1605"/>
                  </a:cubicBezTo>
                  <a:cubicBezTo>
                    <a:pt x="648" y="1597"/>
                    <a:pt x="640" y="1589"/>
                    <a:pt x="640" y="1589"/>
                  </a:cubicBezTo>
                  <a:cubicBezTo>
                    <a:pt x="632" y="1558"/>
                    <a:pt x="616" y="1494"/>
                    <a:pt x="640" y="1455"/>
                  </a:cubicBezTo>
                  <a:cubicBezTo>
                    <a:pt x="648" y="1439"/>
                    <a:pt x="656" y="1431"/>
                    <a:pt x="664" y="1431"/>
                  </a:cubicBezTo>
                  <a:lnTo>
                    <a:pt x="664" y="1431"/>
                  </a:lnTo>
                  <a:cubicBezTo>
                    <a:pt x="664" y="1415"/>
                    <a:pt x="664" y="1415"/>
                    <a:pt x="671" y="1407"/>
                  </a:cubicBezTo>
                  <a:cubicBezTo>
                    <a:pt x="671" y="1400"/>
                    <a:pt x="679" y="1392"/>
                    <a:pt x="679" y="1376"/>
                  </a:cubicBezTo>
                  <a:cubicBezTo>
                    <a:pt x="679" y="1360"/>
                    <a:pt x="679" y="1352"/>
                    <a:pt x="687" y="1352"/>
                  </a:cubicBezTo>
                  <a:cubicBezTo>
                    <a:pt x="695" y="1352"/>
                    <a:pt x="695" y="1360"/>
                    <a:pt x="703" y="1384"/>
                  </a:cubicBezTo>
                  <a:cubicBezTo>
                    <a:pt x="711" y="1384"/>
                    <a:pt x="711" y="1392"/>
                    <a:pt x="711" y="1392"/>
                  </a:cubicBezTo>
                  <a:lnTo>
                    <a:pt x="711" y="1392"/>
                  </a:lnTo>
                  <a:cubicBezTo>
                    <a:pt x="719" y="1407"/>
                    <a:pt x="727" y="1423"/>
                    <a:pt x="735" y="1423"/>
                  </a:cubicBezTo>
                  <a:cubicBezTo>
                    <a:pt x="743" y="1423"/>
                    <a:pt x="743" y="1423"/>
                    <a:pt x="743" y="1423"/>
                  </a:cubicBezTo>
                  <a:lnTo>
                    <a:pt x="743" y="1423"/>
                  </a:lnTo>
                  <a:cubicBezTo>
                    <a:pt x="750" y="1423"/>
                    <a:pt x="750" y="1423"/>
                    <a:pt x="759" y="1423"/>
                  </a:cubicBezTo>
                  <a:lnTo>
                    <a:pt x="759" y="1423"/>
                  </a:lnTo>
                  <a:cubicBezTo>
                    <a:pt x="759" y="1423"/>
                    <a:pt x="766" y="1431"/>
                    <a:pt x="774" y="1431"/>
                  </a:cubicBezTo>
                  <a:cubicBezTo>
                    <a:pt x="782" y="1439"/>
                    <a:pt x="798" y="1439"/>
                    <a:pt x="806" y="1439"/>
                  </a:cubicBezTo>
                  <a:cubicBezTo>
                    <a:pt x="814" y="1439"/>
                    <a:pt x="822" y="1439"/>
                    <a:pt x="822" y="1431"/>
                  </a:cubicBezTo>
                  <a:cubicBezTo>
                    <a:pt x="822" y="1431"/>
                    <a:pt x="822" y="1431"/>
                    <a:pt x="814" y="1423"/>
                  </a:cubicBezTo>
                  <a:cubicBezTo>
                    <a:pt x="814" y="1423"/>
                    <a:pt x="814" y="1415"/>
                    <a:pt x="806" y="1415"/>
                  </a:cubicBezTo>
                  <a:cubicBezTo>
                    <a:pt x="798" y="1400"/>
                    <a:pt x="782" y="1384"/>
                    <a:pt x="790" y="1376"/>
                  </a:cubicBezTo>
                  <a:cubicBezTo>
                    <a:pt x="790" y="1368"/>
                    <a:pt x="790" y="1360"/>
                    <a:pt x="798" y="1360"/>
                  </a:cubicBezTo>
                  <a:lnTo>
                    <a:pt x="806" y="1360"/>
                  </a:lnTo>
                  <a:cubicBezTo>
                    <a:pt x="822" y="1360"/>
                    <a:pt x="822" y="1368"/>
                    <a:pt x="830" y="1384"/>
                  </a:cubicBezTo>
                  <a:lnTo>
                    <a:pt x="830" y="1392"/>
                  </a:lnTo>
                  <a:cubicBezTo>
                    <a:pt x="830" y="1400"/>
                    <a:pt x="837" y="1400"/>
                    <a:pt x="837" y="1400"/>
                  </a:cubicBezTo>
                  <a:cubicBezTo>
                    <a:pt x="845" y="1400"/>
                    <a:pt x="861" y="1392"/>
                    <a:pt x="861" y="1392"/>
                  </a:cubicBezTo>
                  <a:lnTo>
                    <a:pt x="861" y="1392"/>
                  </a:lnTo>
                  <a:cubicBezTo>
                    <a:pt x="861" y="1392"/>
                    <a:pt x="869" y="1392"/>
                    <a:pt x="885" y="1368"/>
                  </a:cubicBezTo>
                  <a:cubicBezTo>
                    <a:pt x="901" y="1352"/>
                    <a:pt x="901" y="1344"/>
                    <a:pt x="901" y="1336"/>
                  </a:cubicBezTo>
                  <a:cubicBezTo>
                    <a:pt x="901" y="1328"/>
                    <a:pt x="901" y="1328"/>
                    <a:pt x="893" y="1328"/>
                  </a:cubicBezTo>
                  <a:cubicBezTo>
                    <a:pt x="877" y="1313"/>
                    <a:pt x="861" y="1305"/>
                    <a:pt x="853" y="1305"/>
                  </a:cubicBezTo>
                  <a:cubicBezTo>
                    <a:pt x="853" y="1305"/>
                    <a:pt x="845" y="1305"/>
                    <a:pt x="845" y="1313"/>
                  </a:cubicBezTo>
                  <a:cubicBezTo>
                    <a:pt x="845" y="1313"/>
                    <a:pt x="837" y="1320"/>
                    <a:pt x="830" y="1320"/>
                  </a:cubicBezTo>
                  <a:cubicBezTo>
                    <a:pt x="822" y="1320"/>
                    <a:pt x="822" y="1313"/>
                    <a:pt x="822" y="1313"/>
                  </a:cubicBezTo>
                  <a:cubicBezTo>
                    <a:pt x="814" y="1305"/>
                    <a:pt x="814" y="1305"/>
                    <a:pt x="830" y="1289"/>
                  </a:cubicBezTo>
                  <a:cubicBezTo>
                    <a:pt x="837" y="1289"/>
                    <a:pt x="837" y="1289"/>
                    <a:pt x="837" y="1281"/>
                  </a:cubicBezTo>
                  <a:cubicBezTo>
                    <a:pt x="853" y="1273"/>
                    <a:pt x="869" y="1265"/>
                    <a:pt x="877" y="1265"/>
                  </a:cubicBezTo>
                  <a:cubicBezTo>
                    <a:pt x="885" y="1265"/>
                    <a:pt x="893" y="1265"/>
                    <a:pt x="901" y="1273"/>
                  </a:cubicBezTo>
                  <a:cubicBezTo>
                    <a:pt x="909" y="1281"/>
                    <a:pt x="901" y="1289"/>
                    <a:pt x="901" y="1297"/>
                  </a:cubicBezTo>
                  <a:cubicBezTo>
                    <a:pt x="901" y="1297"/>
                    <a:pt x="901" y="1305"/>
                    <a:pt x="917" y="1313"/>
                  </a:cubicBezTo>
                  <a:lnTo>
                    <a:pt x="924" y="1320"/>
                  </a:lnTo>
                  <a:cubicBezTo>
                    <a:pt x="932" y="1328"/>
                    <a:pt x="940" y="1336"/>
                    <a:pt x="940" y="1336"/>
                  </a:cubicBezTo>
                  <a:cubicBezTo>
                    <a:pt x="948" y="1336"/>
                    <a:pt x="948" y="1328"/>
                    <a:pt x="948" y="1313"/>
                  </a:cubicBezTo>
                  <a:cubicBezTo>
                    <a:pt x="956" y="1281"/>
                    <a:pt x="964" y="1273"/>
                    <a:pt x="980" y="1273"/>
                  </a:cubicBezTo>
                  <a:lnTo>
                    <a:pt x="980" y="1273"/>
                  </a:lnTo>
                  <a:cubicBezTo>
                    <a:pt x="988" y="1273"/>
                    <a:pt x="988" y="1249"/>
                    <a:pt x="996" y="1234"/>
                  </a:cubicBezTo>
                  <a:cubicBezTo>
                    <a:pt x="996" y="1226"/>
                    <a:pt x="996" y="1226"/>
                    <a:pt x="996" y="1226"/>
                  </a:cubicBezTo>
                  <a:cubicBezTo>
                    <a:pt x="996" y="1218"/>
                    <a:pt x="996" y="1202"/>
                    <a:pt x="1003" y="1202"/>
                  </a:cubicBezTo>
                  <a:cubicBezTo>
                    <a:pt x="1011" y="1202"/>
                    <a:pt x="1011" y="1210"/>
                    <a:pt x="1019" y="1218"/>
                  </a:cubicBezTo>
                  <a:cubicBezTo>
                    <a:pt x="1027" y="1226"/>
                    <a:pt x="1035" y="1234"/>
                    <a:pt x="1043" y="1234"/>
                  </a:cubicBezTo>
                  <a:cubicBezTo>
                    <a:pt x="1043" y="1234"/>
                    <a:pt x="1051" y="1234"/>
                    <a:pt x="1051" y="1226"/>
                  </a:cubicBezTo>
                  <a:cubicBezTo>
                    <a:pt x="1059" y="1218"/>
                    <a:pt x="1059" y="1210"/>
                    <a:pt x="1059" y="1210"/>
                  </a:cubicBezTo>
                  <a:cubicBezTo>
                    <a:pt x="1059" y="1202"/>
                    <a:pt x="1059" y="1194"/>
                    <a:pt x="1083" y="1178"/>
                  </a:cubicBezTo>
                  <a:cubicBezTo>
                    <a:pt x="1098" y="1162"/>
                    <a:pt x="1098" y="1147"/>
                    <a:pt x="1106" y="1139"/>
                  </a:cubicBezTo>
                  <a:cubicBezTo>
                    <a:pt x="1106" y="1131"/>
                    <a:pt x="1106" y="1115"/>
                    <a:pt x="1130" y="1115"/>
                  </a:cubicBezTo>
                  <a:lnTo>
                    <a:pt x="1130" y="1115"/>
                  </a:lnTo>
                  <a:cubicBezTo>
                    <a:pt x="1162" y="1115"/>
                    <a:pt x="1162" y="1115"/>
                    <a:pt x="1193" y="1083"/>
                  </a:cubicBezTo>
                  <a:cubicBezTo>
                    <a:pt x="1209" y="1067"/>
                    <a:pt x="1217" y="1044"/>
                    <a:pt x="1209" y="1028"/>
                  </a:cubicBezTo>
                  <a:cubicBezTo>
                    <a:pt x="1209" y="1020"/>
                    <a:pt x="1201" y="1012"/>
                    <a:pt x="1193" y="1012"/>
                  </a:cubicBezTo>
                  <a:cubicBezTo>
                    <a:pt x="1185" y="1012"/>
                    <a:pt x="1177" y="1012"/>
                    <a:pt x="1170" y="1012"/>
                  </a:cubicBezTo>
                  <a:cubicBezTo>
                    <a:pt x="1154" y="1012"/>
                    <a:pt x="1146" y="1012"/>
                    <a:pt x="1138" y="1004"/>
                  </a:cubicBezTo>
                  <a:cubicBezTo>
                    <a:pt x="1138" y="996"/>
                    <a:pt x="1138" y="989"/>
                    <a:pt x="1146" y="973"/>
                  </a:cubicBezTo>
                  <a:lnTo>
                    <a:pt x="1146" y="973"/>
                  </a:lnTo>
                  <a:cubicBezTo>
                    <a:pt x="1162" y="949"/>
                    <a:pt x="1170" y="933"/>
                    <a:pt x="1162" y="925"/>
                  </a:cubicBezTo>
                  <a:cubicBezTo>
                    <a:pt x="1162" y="925"/>
                    <a:pt x="1162" y="917"/>
                    <a:pt x="1154" y="917"/>
                  </a:cubicBezTo>
                  <a:cubicBezTo>
                    <a:pt x="1138" y="909"/>
                    <a:pt x="1122" y="901"/>
                    <a:pt x="1122" y="894"/>
                  </a:cubicBezTo>
                  <a:cubicBezTo>
                    <a:pt x="1114" y="909"/>
                    <a:pt x="1098" y="925"/>
                    <a:pt x="1083" y="925"/>
                  </a:cubicBezTo>
                  <a:lnTo>
                    <a:pt x="1083" y="925"/>
                  </a:lnTo>
                  <a:cubicBezTo>
                    <a:pt x="1067" y="925"/>
                    <a:pt x="1035" y="894"/>
                    <a:pt x="996" y="846"/>
                  </a:cubicBezTo>
                  <a:lnTo>
                    <a:pt x="988" y="838"/>
                  </a:lnTo>
                  <a:cubicBezTo>
                    <a:pt x="980" y="830"/>
                    <a:pt x="980" y="807"/>
                    <a:pt x="980" y="783"/>
                  </a:cubicBezTo>
                  <a:cubicBezTo>
                    <a:pt x="980" y="759"/>
                    <a:pt x="980" y="736"/>
                    <a:pt x="972" y="720"/>
                  </a:cubicBezTo>
                  <a:cubicBezTo>
                    <a:pt x="964" y="712"/>
                    <a:pt x="956" y="712"/>
                    <a:pt x="948" y="712"/>
                  </a:cubicBezTo>
                  <a:cubicBezTo>
                    <a:pt x="940" y="712"/>
                    <a:pt x="932" y="712"/>
                    <a:pt x="924" y="720"/>
                  </a:cubicBezTo>
                  <a:cubicBezTo>
                    <a:pt x="909" y="720"/>
                    <a:pt x="893" y="728"/>
                    <a:pt x="885" y="728"/>
                  </a:cubicBezTo>
                  <a:cubicBezTo>
                    <a:pt x="877" y="728"/>
                    <a:pt x="861" y="720"/>
                    <a:pt x="861" y="720"/>
                  </a:cubicBezTo>
                  <a:cubicBezTo>
                    <a:pt x="822" y="688"/>
                    <a:pt x="814" y="633"/>
                    <a:pt x="814" y="633"/>
                  </a:cubicBezTo>
                  <a:cubicBezTo>
                    <a:pt x="814" y="633"/>
                    <a:pt x="664" y="222"/>
                    <a:pt x="648" y="166"/>
                  </a:cubicBezTo>
                  <a:cubicBezTo>
                    <a:pt x="624" y="111"/>
                    <a:pt x="529" y="40"/>
                    <a:pt x="482" y="16"/>
                  </a:cubicBezTo>
                  <a:cubicBezTo>
                    <a:pt x="466" y="16"/>
                    <a:pt x="458" y="8"/>
                    <a:pt x="450" y="8"/>
                  </a:cubicBezTo>
                  <a:cubicBezTo>
                    <a:pt x="434" y="8"/>
                    <a:pt x="434" y="24"/>
                    <a:pt x="426" y="40"/>
                  </a:cubicBezTo>
                  <a:cubicBezTo>
                    <a:pt x="419" y="40"/>
                    <a:pt x="419" y="40"/>
                    <a:pt x="419" y="48"/>
                  </a:cubicBezTo>
                  <a:cubicBezTo>
                    <a:pt x="403" y="71"/>
                    <a:pt x="300" y="143"/>
                    <a:pt x="260" y="143"/>
                  </a:cubicBezTo>
                  <a:cubicBezTo>
                    <a:pt x="253" y="143"/>
                    <a:pt x="244" y="143"/>
                    <a:pt x="244" y="143"/>
                  </a:cubicBezTo>
                  <a:cubicBezTo>
                    <a:pt x="229" y="127"/>
                    <a:pt x="213" y="111"/>
                    <a:pt x="197" y="87"/>
                  </a:cubicBezTo>
                  <a:cubicBezTo>
                    <a:pt x="189" y="71"/>
                    <a:pt x="181" y="56"/>
                    <a:pt x="173" y="48"/>
                  </a:cubicBezTo>
                  <a:lnTo>
                    <a:pt x="166" y="48"/>
                  </a:lnTo>
                  <a:cubicBezTo>
                    <a:pt x="150" y="48"/>
                    <a:pt x="126" y="87"/>
                    <a:pt x="118" y="127"/>
                  </a:cubicBezTo>
                  <a:cubicBezTo>
                    <a:pt x="110" y="135"/>
                    <a:pt x="110" y="150"/>
                    <a:pt x="102" y="174"/>
                  </a:cubicBezTo>
                  <a:cubicBezTo>
                    <a:pt x="79" y="253"/>
                    <a:pt x="47" y="388"/>
                    <a:pt x="23" y="427"/>
                  </a:cubicBezTo>
                  <a:cubicBezTo>
                    <a:pt x="7" y="451"/>
                    <a:pt x="15" y="467"/>
                    <a:pt x="15" y="498"/>
                  </a:cubicBezTo>
                  <a:cubicBezTo>
                    <a:pt x="23" y="506"/>
                    <a:pt x="31" y="530"/>
                    <a:pt x="31" y="546"/>
                  </a:cubicBezTo>
                  <a:cubicBezTo>
                    <a:pt x="31" y="554"/>
                    <a:pt x="31" y="561"/>
                    <a:pt x="31" y="561"/>
                  </a:cubicBezTo>
                  <a:cubicBezTo>
                    <a:pt x="379" y="1747"/>
                    <a:pt x="379" y="1747"/>
                    <a:pt x="379" y="1747"/>
                  </a:cubicBezTo>
                  <a:cubicBezTo>
                    <a:pt x="379" y="1740"/>
                    <a:pt x="379" y="1740"/>
                    <a:pt x="387" y="1740"/>
                  </a:cubicBezTo>
                  <a:cubicBezTo>
                    <a:pt x="403" y="1747"/>
                    <a:pt x="403" y="1755"/>
                    <a:pt x="411" y="1771"/>
                  </a:cubicBezTo>
                  <a:lnTo>
                    <a:pt x="411" y="1779"/>
                  </a:lnTo>
                  <a:cubicBezTo>
                    <a:pt x="411" y="1779"/>
                    <a:pt x="411" y="1779"/>
                    <a:pt x="419" y="1771"/>
                  </a:cubicBezTo>
                  <a:cubicBezTo>
                    <a:pt x="426" y="1771"/>
                    <a:pt x="426" y="1763"/>
                    <a:pt x="434" y="1763"/>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09" name="Freeform 755"/>
            <p:cNvSpPr>
              <a:spLocks noChangeArrowheads="1"/>
            </p:cNvSpPr>
            <p:nvPr/>
          </p:nvSpPr>
          <p:spPr bwMode="auto">
            <a:xfrm>
              <a:off x="21817953" y="4523965"/>
              <a:ext cx="278318" cy="890614"/>
            </a:xfrm>
            <a:custGeom>
              <a:avLst/>
              <a:gdLst>
                <a:gd name="T0" fmla="*/ 340 w 531"/>
                <a:gd name="T1" fmla="*/ 1534 h 1693"/>
                <a:gd name="T2" fmla="*/ 340 w 531"/>
                <a:gd name="T3" fmla="*/ 1534 h 1693"/>
                <a:gd name="T4" fmla="*/ 364 w 531"/>
                <a:gd name="T5" fmla="*/ 1692 h 1693"/>
                <a:gd name="T6" fmla="*/ 380 w 531"/>
                <a:gd name="T7" fmla="*/ 1676 h 1693"/>
                <a:gd name="T8" fmla="*/ 419 w 531"/>
                <a:gd name="T9" fmla="*/ 1613 h 1693"/>
                <a:gd name="T10" fmla="*/ 435 w 531"/>
                <a:gd name="T11" fmla="*/ 1510 h 1693"/>
                <a:gd name="T12" fmla="*/ 490 w 531"/>
                <a:gd name="T13" fmla="*/ 1376 h 1693"/>
                <a:gd name="T14" fmla="*/ 490 w 531"/>
                <a:gd name="T15" fmla="*/ 1321 h 1693"/>
                <a:gd name="T16" fmla="*/ 490 w 531"/>
                <a:gd name="T17" fmla="*/ 1257 h 1693"/>
                <a:gd name="T18" fmla="*/ 530 w 531"/>
                <a:gd name="T19" fmla="*/ 1186 h 1693"/>
                <a:gd name="T20" fmla="*/ 182 w 531"/>
                <a:gd name="T21" fmla="*/ 0 h 1693"/>
                <a:gd name="T22" fmla="*/ 127 w 531"/>
                <a:gd name="T23" fmla="*/ 103 h 1693"/>
                <a:gd name="T24" fmla="*/ 159 w 531"/>
                <a:gd name="T25" fmla="*/ 167 h 1693"/>
                <a:gd name="T26" fmla="*/ 159 w 531"/>
                <a:gd name="T27" fmla="*/ 238 h 1693"/>
                <a:gd name="T28" fmla="*/ 190 w 531"/>
                <a:gd name="T29" fmla="*/ 325 h 1693"/>
                <a:gd name="T30" fmla="*/ 127 w 531"/>
                <a:gd name="T31" fmla="*/ 412 h 1693"/>
                <a:gd name="T32" fmla="*/ 103 w 531"/>
                <a:gd name="T33" fmla="*/ 530 h 1693"/>
                <a:gd name="T34" fmla="*/ 79 w 531"/>
                <a:gd name="T35" fmla="*/ 578 h 1693"/>
                <a:gd name="T36" fmla="*/ 48 w 531"/>
                <a:gd name="T37" fmla="*/ 617 h 1693"/>
                <a:gd name="T38" fmla="*/ 24 w 531"/>
                <a:gd name="T39" fmla="*/ 609 h 1693"/>
                <a:gd name="T40" fmla="*/ 0 w 531"/>
                <a:gd name="T41" fmla="*/ 657 h 1693"/>
                <a:gd name="T42" fmla="*/ 261 w 531"/>
                <a:gd name="T43" fmla="*/ 1447 h 1693"/>
                <a:gd name="T44" fmla="*/ 340 w 531"/>
                <a:gd name="T45" fmla="*/ 1534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1" h="1693">
                  <a:moveTo>
                    <a:pt x="340" y="1534"/>
                  </a:moveTo>
                  <a:lnTo>
                    <a:pt x="340" y="1534"/>
                  </a:lnTo>
                  <a:cubicBezTo>
                    <a:pt x="364" y="1542"/>
                    <a:pt x="340" y="1653"/>
                    <a:pt x="364" y="1692"/>
                  </a:cubicBezTo>
                  <a:cubicBezTo>
                    <a:pt x="364" y="1684"/>
                    <a:pt x="372" y="1684"/>
                    <a:pt x="380" y="1676"/>
                  </a:cubicBezTo>
                  <a:cubicBezTo>
                    <a:pt x="419" y="1645"/>
                    <a:pt x="419" y="1653"/>
                    <a:pt x="419" y="1613"/>
                  </a:cubicBezTo>
                  <a:cubicBezTo>
                    <a:pt x="419" y="1574"/>
                    <a:pt x="451" y="1542"/>
                    <a:pt x="435" y="1510"/>
                  </a:cubicBezTo>
                  <a:cubicBezTo>
                    <a:pt x="419" y="1479"/>
                    <a:pt x="514" y="1392"/>
                    <a:pt x="490" y="1376"/>
                  </a:cubicBezTo>
                  <a:cubicBezTo>
                    <a:pt x="467" y="1360"/>
                    <a:pt x="498" y="1368"/>
                    <a:pt x="490" y="1321"/>
                  </a:cubicBezTo>
                  <a:cubicBezTo>
                    <a:pt x="475" y="1273"/>
                    <a:pt x="459" y="1273"/>
                    <a:pt x="490" y="1257"/>
                  </a:cubicBezTo>
                  <a:cubicBezTo>
                    <a:pt x="506" y="1234"/>
                    <a:pt x="514" y="1194"/>
                    <a:pt x="530" y="1186"/>
                  </a:cubicBezTo>
                  <a:cubicBezTo>
                    <a:pt x="182" y="0"/>
                    <a:pt x="182" y="0"/>
                    <a:pt x="182" y="0"/>
                  </a:cubicBezTo>
                  <a:cubicBezTo>
                    <a:pt x="182" y="48"/>
                    <a:pt x="143" y="72"/>
                    <a:pt x="127" y="103"/>
                  </a:cubicBezTo>
                  <a:cubicBezTo>
                    <a:pt x="111" y="135"/>
                    <a:pt x="159" y="143"/>
                    <a:pt x="159" y="167"/>
                  </a:cubicBezTo>
                  <a:cubicBezTo>
                    <a:pt x="166" y="182"/>
                    <a:pt x="103" y="190"/>
                    <a:pt x="159" y="238"/>
                  </a:cubicBezTo>
                  <a:cubicBezTo>
                    <a:pt x="214" y="285"/>
                    <a:pt x="174" y="309"/>
                    <a:pt x="190" y="325"/>
                  </a:cubicBezTo>
                  <a:cubicBezTo>
                    <a:pt x="198" y="340"/>
                    <a:pt x="143" y="372"/>
                    <a:pt x="127" y="412"/>
                  </a:cubicBezTo>
                  <a:cubicBezTo>
                    <a:pt x="103" y="443"/>
                    <a:pt x="79" y="483"/>
                    <a:pt x="103" y="530"/>
                  </a:cubicBezTo>
                  <a:cubicBezTo>
                    <a:pt x="119" y="570"/>
                    <a:pt x="79" y="562"/>
                    <a:pt x="79" y="578"/>
                  </a:cubicBezTo>
                  <a:cubicBezTo>
                    <a:pt x="79" y="593"/>
                    <a:pt x="48" y="617"/>
                    <a:pt x="48" y="617"/>
                  </a:cubicBezTo>
                  <a:cubicBezTo>
                    <a:pt x="48" y="617"/>
                    <a:pt x="32" y="546"/>
                    <a:pt x="24" y="609"/>
                  </a:cubicBezTo>
                  <a:cubicBezTo>
                    <a:pt x="16" y="633"/>
                    <a:pt x="8" y="649"/>
                    <a:pt x="0" y="657"/>
                  </a:cubicBezTo>
                  <a:cubicBezTo>
                    <a:pt x="261" y="1447"/>
                    <a:pt x="261" y="1447"/>
                    <a:pt x="261" y="1447"/>
                  </a:cubicBezTo>
                  <a:cubicBezTo>
                    <a:pt x="261" y="1447"/>
                    <a:pt x="317" y="1526"/>
                    <a:pt x="340" y="1534"/>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10" name="Freeform 756"/>
            <p:cNvSpPr>
              <a:spLocks noChangeArrowheads="1"/>
            </p:cNvSpPr>
            <p:nvPr/>
          </p:nvSpPr>
          <p:spPr bwMode="auto">
            <a:xfrm>
              <a:off x="21815633" y="4514689"/>
              <a:ext cx="287594" cy="902210"/>
            </a:xfrm>
            <a:custGeom>
              <a:avLst/>
              <a:gdLst>
                <a:gd name="T0" fmla="*/ 372 w 547"/>
                <a:gd name="T1" fmla="*/ 1715 h 1716"/>
                <a:gd name="T2" fmla="*/ 356 w 547"/>
                <a:gd name="T3" fmla="*/ 1620 h 1716"/>
                <a:gd name="T4" fmla="*/ 269 w 547"/>
                <a:gd name="T5" fmla="*/ 1462 h 1716"/>
                <a:gd name="T6" fmla="*/ 0 w 547"/>
                <a:gd name="T7" fmla="*/ 664 h 1716"/>
                <a:gd name="T8" fmla="*/ 24 w 547"/>
                <a:gd name="T9" fmla="*/ 624 h 1716"/>
                <a:gd name="T10" fmla="*/ 64 w 547"/>
                <a:gd name="T11" fmla="*/ 624 h 1716"/>
                <a:gd name="T12" fmla="*/ 95 w 547"/>
                <a:gd name="T13" fmla="*/ 577 h 1716"/>
                <a:gd name="T14" fmla="*/ 127 w 547"/>
                <a:gd name="T15" fmla="*/ 427 h 1716"/>
                <a:gd name="T16" fmla="*/ 167 w 547"/>
                <a:gd name="T17" fmla="*/ 379 h 1716"/>
                <a:gd name="T18" fmla="*/ 190 w 547"/>
                <a:gd name="T19" fmla="*/ 316 h 1716"/>
                <a:gd name="T20" fmla="*/ 143 w 547"/>
                <a:gd name="T21" fmla="*/ 221 h 1716"/>
                <a:gd name="T22" fmla="*/ 167 w 547"/>
                <a:gd name="T23" fmla="*/ 182 h 1716"/>
                <a:gd name="T24" fmla="*/ 135 w 547"/>
                <a:gd name="T25" fmla="*/ 118 h 1716"/>
                <a:gd name="T26" fmla="*/ 190 w 547"/>
                <a:gd name="T27" fmla="*/ 15 h 1716"/>
                <a:gd name="T28" fmla="*/ 546 w 547"/>
                <a:gd name="T29" fmla="*/ 1201 h 1716"/>
                <a:gd name="T30" fmla="*/ 522 w 547"/>
                <a:gd name="T31" fmla="*/ 1233 h 1716"/>
                <a:gd name="T32" fmla="*/ 491 w 547"/>
                <a:gd name="T33" fmla="*/ 1304 h 1716"/>
                <a:gd name="T34" fmla="*/ 498 w 547"/>
                <a:gd name="T35" fmla="*/ 1375 h 1716"/>
                <a:gd name="T36" fmla="*/ 506 w 547"/>
                <a:gd name="T37" fmla="*/ 1391 h 1716"/>
                <a:gd name="T38" fmla="*/ 443 w 547"/>
                <a:gd name="T39" fmla="*/ 1525 h 1716"/>
                <a:gd name="T40" fmla="*/ 435 w 547"/>
                <a:gd name="T41" fmla="*/ 1628 h 1716"/>
                <a:gd name="T42" fmla="*/ 396 w 547"/>
                <a:gd name="T43" fmla="*/ 1691 h 1716"/>
                <a:gd name="T44" fmla="*/ 372 w 547"/>
                <a:gd name="T45" fmla="*/ 1715 h 1716"/>
                <a:gd name="T46" fmla="*/ 277 w 547"/>
                <a:gd name="T47" fmla="*/ 1462 h 1716"/>
                <a:gd name="T48" fmla="*/ 364 w 547"/>
                <a:gd name="T49" fmla="*/ 1620 h 1716"/>
                <a:gd name="T50" fmla="*/ 388 w 547"/>
                <a:gd name="T51" fmla="*/ 1684 h 1716"/>
                <a:gd name="T52" fmla="*/ 427 w 547"/>
                <a:gd name="T53" fmla="*/ 1628 h 1716"/>
                <a:gd name="T54" fmla="*/ 443 w 547"/>
                <a:gd name="T55" fmla="*/ 1533 h 1716"/>
                <a:gd name="T56" fmla="*/ 498 w 547"/>
                <a:gd name="T57" fmla="*/ 1399 h 1716"/>
                <a:gd name="T58" fmla="*/ 491 w 547"/>
                <a:gd name="T59" fmla="*/ 1375 h 1716"/>
                <a:gd name="T60" fmla="*/ 483 w 547"/>
                <a:gd name="T61" fmla="*/ 1304 h 1716"/>
                <a:gd name="T62" fmla="*/ 514 w 547"/>
                <a:gd name="T63" fmla="*/ 1233 h 1716"/>
                <a:gd name="T64" fmla="*/ 190 w 547"/>
                <a:gd name="T65" fmla="*/ 31 h 1716"/>
                <a:gd name="T66" fmla="*/ 143 w 547"/>
                <a:gd name="T67" fmla="*/ 118 h 1716"/>
                <a:gd name="T68" fmla="*/ 174 w 547"/>
                <a:gd name="T69" fmla="*/ 182 h 1716"/>
                <a:gd name="T70" fmla="*/ 151 w 547"/>
                <a:gd name="T71" fmla="*/ 221 h 1716"/>
                <a:gd name="T72" fmla="*/ 198 w 547"/>
                <a:gd name="T73" fmla="*/ 324 h 1716"/>
                <a:gd name="T74" fmla="*/ 167 w 547"/>
                <a:gd name="T75" fmla="*/ 387 h 1716"/>
                <a:gd name="T76" fmla="*/ 135 w 547"/>
                <a:gd name="T77" fmla="*/ 427 h 1716"/>
                <a:gd name="T78" fmla="*/ 103 w 547"/>
                <a:gd name="T79" fmla="*/ 585 h 1716"/>
                <a:gd name="T80" fmla="*/ 64 w 547"/>
                <a:gd name="T81" fmla="*/ 632 h 1716"/>
                <a:gd name="T82" fmla="*/ 56 w 547"/>
                <a:gd name="T83" fmla="*/ 632 h 1716"/>
                <a:gd name="T84" fmla="*/ 32 w 547"/>
                <a:gd name="T85" fmla="*/ 624 h 1716"/>
                <a:gd name="T86" fmla="*/ 277 w 547"/>
                <a:gd name="T87" fmla="*/ 1462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7" h="1716">
                  <a:moveTo>
                    <a:pt x="372" y="1715"/>
                  </a:moveTo>
                  <a:lnTo>
                    <a:pt x="372" y="1715"/>
                  </a:lnTo>
                  <a:cubicBezTo>
                    <a:pt x="364" y="1707"/>
                    <a:pt x="364" y="1707"/>
                    <a:pt x="364" y="1707"/>
                  </a:cubicBezTo>
                  <a:cubicBezTo>
                    <a:pt x="356" y="1691"/>
                    <a:pt x="356" y="1652"/>
                    <a:pt x="356" y="1620"/>
                  </a:cubicBezTo>
                  <a:cubicBezTo>
                    <a:pt x="356" y="1589"/>
                    <a:pt x="356" y="1557"/>
                    <a:pt x="348" y="1549"/>
                  </a:cubicBezTo>
                  <a:cubicBezTo>
                    <a:pt x="317" y="1541"/>
                    <a:pt x="269" y="1462"/>
                    <a:pt x="269" y="1462"/>
                  </a:cubicBezTo>
                  <a:lnTo>
                    <a:pt x="269" y="1462"/>
                  </a:lnTo>
                  <a:cubicBezTo>
                    <a:pt x="0" y="664"/>
                    <a:pt x="0" y="664"/>
                    <a:pt x="0" y="664"/>
                  </a:cubicBezTo>
                  <a:lnTo>
                    <a:pt x="0" y="664"/>
                  </a:lnTo>
                  <a:cubicBezTo>
                    <a:pt x="16" y="656"/>
                    <a:pt x="24" y="648"/>
                    <a:pt x="24" y="624"/>
                  </a:cubicBezTo>
                  <a:cubicBezTo>
                    <a:pt x="32" y="601"/>
                    <a:pt x="32" y="593"/>
                    <a:pt x="40" y="593"/>
                  </a:cubicBezTo>
                  <a:cubicBezTo>
                    <a:pt x="48" y="593"/>
                    <a:pt x="56" y="616"/>
                    <a:pt x="64" y="624"/>
                  </a:cubicBezTo>
                  <a:cubicBezTo>
                    <a:pt x="72" y="616"/>
                    <a:pt x="87" y="608"/>
                    <a:pt x="87" y="593"/>
                  </a:cubicBezTo>
                  <a:cubicBezTo>
                    <a:pt x="87" y="585"/>
                    <a:pt x="87" y="585"/>
                    <a:pt x="95" y="577"/>
                  </a:cubicBezTo>
                  <a:cubicBezTo>
                    <a:pt x="103" y="577"/>
                    <a:pt x="119" y="569"/>
                    <a:pt x="103" y="545"/>
                  </a:cubicBezTo>
                  <a:cubicBezTo>
                    <a:pt x="87" y="498"/>
                    <a:pt x="111" y="458"/>
                    <a:pt x="127" y="427"/>
                  </a:cubicBezTo>
                  <a:lnTo>
                    <a:pt x="127" y="427"/>
                  </a:lnTo>
                  <a:cubicBezTo>
                    <a:pt x="135" y="411"/>
                    <a:pt x="151" y="395"/>
                    <a:pt x="167" y="379"/>
                  </a:cubicBezTo>
                  <a:cubicBezTo>
                    <a:pt x="182" y="363"/>
                    <a:pt x="198" y="348"/>
                    <a:pt x="190" y="340"/>
                  </a:cubicBezTo>
                  <a:cubicBezTo>
                    <a:pt x="190" y="332"/>
                    <a:pt x="190" y="324"/>
                    <a:pt x="190" y="316"/>
                  </a:cubicBezTo>
                  <a:cubicBezTo>
                    <a:pt x="190" y="308"/>
                    <a:pt x="198" y="284"/>
                    <a:pt x="167" y="261"/>
                  </a:cubicBezTo>
                  <a:cubicBezTo>
                    <a:pt x="151" y="245"/>
                    <a:pt x="143" y="229"/>
                    <a:pt x="143" y="221"/>
                  </a:cubicBezTo>
                  <a:cubicBezTo>
                    <a:pt x="143" y="213"/>
                    <a:pt x="151" y="205"/>
                    <a:pt x="158" y="197"/>
                  </a:cubicBezTo>
                  <a:cubicBezTo>
                    <a:pt x="158" y="190"/>
                    <a:pt x="167" y="182"/>
                    <a:pt x="167" y="182"/>
                  </a:cubicBezTo>
                  <a:cubicBezTo>
                    <a:pt x="167" y="174"/>
                    <a:pt x="158" y="166"/>
                    <a:pt x="151" y="166"/>
                  </a:cubicBezTo>
                  <a:cubicBezTo>
                    <a:pt x="135" y="150"/>
                    <a:pt x="119" y="142"/>
                    <a:pt x="135" y="118"/>
                  </a:cubicBezTo>
                  <a:cubicBezTo>
                    <a:pt x="143" y="110"/>
                    <a:pt x="143" y="103"/>
                    <a:pt x="151" y="87"/>
                  </a:cubicBezTo>
                  <a:cubicBezTo>
                    <a:pt x="167" y="71"/>
                    <a:pt x="182" y="47"/>
                    <a:pt x="190" y="15"/>
                  </a:cubicBezTo>
                  <a:cubicBezTo>
                    <a:pt x="190" y="0"/>
                    <a:pt x="190" y="0"/>
                    <a:pt x="190" y="0"/>
                  </a:cubicBezTo>
                  <a:cubicBezTo>
                    <a:pt x="546" y="1201"/>
                    <a:pt x="546" y="1201"/>
                    <a:pt x="546" y="1201"/>
                  </a:cubicBezTo>
                  <a:cubicBezTo>
                    <a:pt x="538" y="1209"/>
                    <a:pt x="538" y="1209"/>
                    <a:pt x="538" y="1209"/>
                  </a:cubicBezTo>
                  <a:cubicBezTo>
                    <a:pt x="530" y="1209"/>
                    <a:pt x="530" y="1225"/>
                    <a:pt x="522" y="1233"/>
                  </a:cubicBezTo>
                  <a:cubicBezTo>
                    <a:pt x="514" y="1249"/>
                    <a:pt x="506" y="1265"/>
                    <a:pt x="498" y="1272"/>
                  </a:cubicBezTo>
                  <a:cubicBezTo>
                    <a:pt x="483" y="1288"/>
                    <a:pt x="483" y="1288"/>
                    <a:pt x="491" y="1304"/>
                  </a:cubicBezTo>
                  <a:cubicBezTo>
                    <a:pt x="491" y="1312"/>
                    <a:pt x="491" y="1320"/>
                    <a:pt x="498" y="1336"/>
                  </a:cubicBezTo>
                  <a:cubicBezTo>
                    <a:pt x="506" y="1360"/>
                    <a:pt x="498" y="1367"/>
                    <a:pt x="498" y="1375"/>
                  </a:cubicBezTo>
                  <a:cubicBezTo>
                    <a:pt x="491" y="1383"/>
                    <a:pt x="491" y="1383"/>
                    <a:pt x="498" y="1391"/>
                  </a:cubicBezTo>
                  <a:cubicBezTo>
                    <a:pt x="506" y="1391"/>
                    <a:pt x="506" y="1391"/>
                    <a:pt x="506" y="1391"/>
                  </a:cubicBezTo>
                  <a:cubicBezTo>
                    <a:pt x="506" y="1407"/>
                    <a:pt x="498" y="1423"/>
                    <a:pt x="483" y="1447"/>
                  </a:cubicBezTo>
                  <a:cubicBezTo>
                    <a:pt x="459" y="1478"/>
                    <a:pt x="435" y="1510"/>
                    <a:pt x="443" y="1525"/>
                  </a:cubicBezTo>
                  <a:cubicBezTo>
                    <a:pt x="459" y="1549"/>
                    <a:pt x="451" y="1565"/>
                    <a:pt x="443" y="1589"/>
                  </a:cubicBezTo>
                  <a:cubicBezTo>
                    <a:pt x="435" y="1597"/>
                    <a:pt x="435" y="1612"/>
                    <a:pt x="435" y="1628"/>
                  </a:cubicBezTo>
                  <a:cubicBezTo>
                    <a:pt x="435" y="1660"/>
                    <a:pt x="435" y="1660"/>
                    <a:pt x="411" y="1676"/>
                  </a:cubicBezTo>
                  <a:cubicBezTo>
                    <a:pt x="411" y="1676"/>
                    <a:pt x="404" y="1684"/>
                    <a:pt x="396" y="1691"/>
                  </a:cubicBezTo>
                  <a:cubicBezTo>
                    <a:pt x="380" y="1699"/>
                    <a:pt x="372" y="1707"/>
                    <a:pt x="372" y="1707"/>
                  </a:cubicBezTo>
                  <a:lnTo>
                    <a:pt x="372" y="1715"/>
                  </a:lnTo>
                  <a:close/>
                  <a:moveTo>
                    <a:pt x="277" y="1462"/>
                  </a:moveTo>
                  <a:lnTo>
                    <a:pt x="277" y="1462"/>
                  </a:lnTo>
                  <a:cubicBezTo>
                    <a:pt x="285" y="1478"/>
                    <a:pt x="325" y="1541"/>
                    <a:pt x="348" y="1541"/>
                  </a:cubicBezTo>
                  <a:cubicBezTo>
                    <a:pt x="364" y="1549"/>
                    <a:pt x="364" y="1573"/>
                    <a:pt x="364" y="1620"/>
                  </a:cubicBezTo>
                  <a:cubicBezTo>
                    <a:pt x="364" y="1652"/>
                    <a:pt x="364" y="1684"/>
                    <a:pt x="372" y="1699"/>
                  </a:cubicBezTo>
                  <a:cubicBezTo>
                    <a:pt x="372" y="1699"/>
                    <a:pt x="380" y="1691"/>
                    <a:pt x="388" y="1684"/>
                  </a:cubicBezTo>
                  <a:cubicBezTo>
                    <a:pt x="396" y="1676"/>
                    <a:pt x="404" y="1676"/>
                    <a:pt x="411" y="1668"/>
                  </a:cubicBezTo>
                  <a:cubicBezTo>
                    <a:pt x="427" y="1660"/>
                    <a:pt x="427" y="1660"/>
                    <a:pt x="427" y="1628"/>
                  </a:cubicBezTo>
                  <a:cubicBezTo>
                    <a:pt x="427" y="1612"/>
                    <a:pt x="427" y="1597"/>
                    <a:pt x="435" y="1581"/>
                  </a:cubicBezTo>
                  <a:cubicBezTo>
                    <a:pt x="443" y="1565"/>
                    <a:pt x="451" y="1549"/>
                    <a:pt x="443" y="1533"/>
                  </a:cubicBezTo>
                  <a:cubicBezTo>
                    <a:pt x="427" y="1510"/>
                    <a:pt x="451" y="1478"/>
                    <a:pt x="475" y="1447"/>
                  </a:cubicBezTo>
                  <a:cubicBezTo>
                    <a:pt x="483" y="1423"/>
                    <a:pt x="498" y="1407"/>
                    <a:pt x="498" y="1399"/>
                  </a:cubicBezTo>
                  <a:cubicBezTo>
                    <a:pt x="498" y="1391"/>
                    <a:pt x="498" y="1391"/>
                    <a:pt x="498" y="1391"/>
                  </a:cubicBezTo>
                  <a:cubicBezTo>
                    <a:pt x="483" y="1383"/>
                    <a:pt x="483" y="1383"/>
                    <a:pt x="491" y="1375"/>
                  </a:cubicBezTo>
                  <a:cubicBezTo>
                    <a:pt x="491" y="1367"/>
                    <a:pt x="498" y="1360"/>
                    <a:pt x="491" y="1336"/>
                  </a:cubicBezTo>
                  <a:cubicBezTo>
                    <a:pt x="491" y="1320"/>
                    <a:pt x="483" y="1312"/>
                    <a:pt x="483" y="1304"/>
                  </a:cubicBezTo>
                  <a:cubicBezTo>
                    <a:pt x="475" y="1288"/>
                    <a:pt x="475" y="1280"/>
                    <a:pt x="491" y="1265"/>
                  </a:cubicBezTo>
                  <a:cubicBezTo>
                    <a:pt x="506" y="1257"/>
                    <a:pt x="514" y="1241"/>
                    <a:pt x="514" y="1233"/>
                  </a:cubicBezTo>
                  <a:cubicBezTo>
                    <a:pt x="522" y="1217"/>
                    <a:pt x="530" y="1209"/>
                    <a:pt x="538" y="1201"/>
                  </a:cubicBezTo>
                  <a:cubicBezTo>
                    <a:pt x="190" y="31"/>
                    <a:pt x="190" y="31"/>
                    <a:pt x="190" y="31"/>
                  </a:cubicBezTo>
                  <a:cubicBezTo>
                    <a:pt x="190" y="63"/>
                    <a:pt x="174" y="79"/>
                    <a:pt x="158" y="95"/>
                  </a:cubicBezTo>
                  <a:cubicBezTo>
                    <a:pt x="151" y="103"/>
                    <a:pt x="143" y="110"/>
                    <a:pt x="143" y="118"/>
                  </a:cubicBezTo>
                  <a:cubicBezTo>
                    <a:pt x="127" y="142"/>
                    <a:pt x="143" y="142"/>
                    <a:pt x="151" y="158"/>
                  </a:cubicBezTo>
                  <a:cubicBezTo>
                    <a:pt x="158" y="166"/>
                    <a:pt x="174" y="166"/>
                    <a:pt x="174" y="182"/>
                  </a:cubicBezTo>
                  <a:cubicBezTo>
                    <a:pt x="174" y="190"/>
                    <a:pt x="167" y="197"/>
                    <a:pt x="158" y="197"/>
                  </a:cubicBezTo>
                  <a:cubicBezTo>
                    <a:pt x="151" y="205"/>
                    <a:pt x="143" y="213"/>
                    <a:pt x="151" y="221"/>
                  </a:cubicBezTo>
                  <a:cubicBezTo>
                    <a:pt x="151" y="229"/>
                    <a:pt x="151" y="237"/>
                    <a:pt x="167" y="253"/>
                  </a:cubicBezTo>
                  <a:cubicBezTo>
                    <a:pt x="206" y="284"/>
                    <a:pt x="198" y="308"/>
                    <a:pt x="198" y="324"/>
                  </a:cubicBezTo>
                  <a:cubicBezTo>
                    <a:pt x="198" y="324"/>
                    <a:pt x="198" y="332"/>
                    <a:pt x="198" y="340"/>
                  </a:cubicBezTo>
                  <a:cubicBezTo>
                    <a:pt x="206" y="355"/>
                    <a:pt x="190" y="371"/>
                    <a:pt x="167" y="387"/>
                  </a:cubicBezTo>
                  <a:cubicBezTo>
                    <a:pt x="158" y="403"/>
                    <a:pt x="143" y="411"/>
                    <a:pt x="135" y="427"/>
                  </a:cubicBezTo>
                  <a:lnTo>
                    <a:pt x="135" y="427"/>
                  </a:lnTo>
                  <a:cubicBezTo>
                    <a:pt x="111" y="458"/>
                    <a:pt x="95" y="498"/>
                    <a:pt x="111" y="545"/>
                  </a:cubicBezTo>
                  <a:cubicBezTo>
                    <a:pt x="127" y="569"/>
                    <a:pt x="111" y="577"/>
                    <a:pt x="103" y="585"/>
                  </a:cubicBezTo>
                  <a:cubicBezTo>
                    <a:pt x="95" y="593"/>
                    <a:pt x="95" y="593"/>
                    <a:pt x="95" y="593"/>
                  </a:cubicBezTo>
                  <a:cubicBezTo>
                    <a:pt x="95" y="616"/>
                    <a:pt x="64" y="632"/>
                    <a:pt x="64" y="632"/>
                  </a:cubicBezTo>
                  <a:cubicBezTo>
                    <a:pt x="56" y="640"/>
                    <a:pt x="56" y="640"/>
                    <a:pt x="56" y="640"/>
                  </a:cubicBezTo>
                  <a:cubicBezTo>
                    <a:pt x="56" y="632"/>
                    <a:pt x="56" y="632"/>
                    <a:pt x="56" y="632"/>
                  </a:cubicBezTo>
                  <a:cubicBezTo>
                    <a:pt x="48" y="616"/>
                    <a:pt x="48" y="601"/>
                    <a:pt x="40" y="601"/>
                  </a:cubicBezTo>
                  <a:cubicBezTo>
                    <a:pt x="40" y="601"/>
                    <a:pt x="40" y="601"/>
                    <a:pt x="32" y="624"/>
                  </a:cubicBezTo>
                  <a:cubicBezTo>
                    <a:pt x="24" y="648"/>
                    <a:pt x="24" y="664"/>
                    <a:pt x="8" y="672"/>
                  </a:cubicBezTo>
                  <a:lnTo>
                    <a:pt x="277" y="1462"/>
                  </a:lnTo>
                  <a:close/>
                </a:path>
              </a:pathLst>
            </a:custGeom>
            <a:solidFill>
              <a:schemeClr val="accent6"/>
            </a:solidFill>
            <a:ln>
              <a:solidFill>
                <a:schemeClr val="bg2"/>
              </a:solidFill>
            </a:ln>
            <a:effectLst/>
          </p:spPr>
          <p:txBody>
            <a:bodyPr wrap="none" anchor="ctr"/>
            <a:lstStyle/>
            <a:p>
              <a:pPr defTabSz="914194"/>
              <a:endParaRPr lang="en-US" dirty="0">
                <a:solidFill>
                  <a:srgbClr val="445469"/>
                </a:solidFill>
                <a:latin typeface="Lato Light"/>
              </a:endParaRPr>
            </a:p>
          </p:txBody>
        </p:sp>
        <p:sp>
          <p:nvSpPr>
            <p:cNvPr id="1211" name="Freeform 757"/>
            <p:cNvSpPr>
              <a:spLocks noChangeArrowheads="1"/>
            </p:cNvSpPr>
            <p:nvPr/>
          </p:nvSpPr>
          <p:spPr bwMode="auto">
            <a:xfrm>
              <a:off x="21674157" y="4869541"/>
              <a:ext cx="336300" cy="670280"/>
            </a:xfrm>
            <a:custGeom>
              <a:avLst/>
              <a:gdLst>
                <a:gd name="T0" fmla="*/ 182 w 641"/>
                <a:gd name="T1" fmla="*/ 174 h 1273"/>
                <a:gd name="T2" fmla="*/ 182 w 641"/>
                <a:gd name="T3" fmla="*/ 174 h 1273"/>
                <a:gd name="T4" fmla="*/ 166 w 641"/>
                <a:gd name="T5" fmla="*/ 300 h 1273"/>
                <a:gd name="T6" fmla="*/ 213 w 641"/>
                <a:gd name="T7" fmla="*/ 379 h 1273"/>
                <a:gd name="T8" fmla="*/ 102 w 641"/>
                <a:gd name="T9" fmla="*/ 569 h 1273"/>
                <a:gd name="T10" fmla="*/ 102 w 641"/>
                <a:gd name="T11" fmla="*/ 711 h 1273"/>
                <a:gd name="T12" fmla="*/ 79 w 641"/>
                <a:gd name="T13" fmla="*/ 964 h 1273"/>
                <a:gd name="T14" fmla="*/ 102 w 641"/>
                <a:gd name="T15" fmla="*/ 1099 h 1273"/>
                <a:gd name="T16" fmla="*/ 87 w 641"/>
                <a:gd name="T17" fmla="*/ 1193 h 1273"/>
                <a:gd name="T18" fmla="*/ 118 w 641"/>
                <a:gd name="T19" fmla="*/ 1265 h 1273"/>
                <a:gd name="T20" fmla="*/ 458 w 641"/>
                <a:gd name="T21" fmla="*/ 1201 h 1273"/>
                <a:gd name="T22" fmla="*/ 529 w 641"/>
                <a:gd name="T23" fmla="*/ 1162 h 1273"/>
                <a:gd name="T24" fmla="*/ 640 w 641"/>
                <a:gd name="T25" fmla="*/ 1035 h 1273"/>
                <a:gd name="T26" fmla="*/ 616 w 641"/>
                <a:gd name="T27" fmla="*/ 877 h 1273"/>
                <a:gd name="T28" fmla="*/ 537 w 641"/>
                <a:gd name="T29" fmla="*/ 790 h 1273"/>
                <a:gd name="T30" fmla="*/ 276 w 641"/>
                <a:gd name="T31" fmla="*/ 0 h 1273"/>
                <a:gd name="T32" fmla="*/ 213 w 641"/>
                <a:gd name="T33" fmla="*/ 8 h 1273"/>
                <a:gd name="T34" fmla="*/ 182 w 641"/>
                <a:gd name="T35" fmla="*/ 126 h 1273"/>
                <a:gd name="T36" fmla="*/ 182 w 641"/>
                <a:gd name="T37" fmla="*/ 174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1" h="1273">
                  <a:moveTo>
                    <a:pt x="182" y="174"/>
                  </a:moveTo>
                  <a:lnTo>
                    <a:pt x="182" y="174"/>
                  </a:lnTo>
                  <a:cubicBezTo>
                    <a:pt x="182" y="197"/>
                    <a:pt x="142" y="269"/>
                    <a:pt x="166" y="300"/>
                  </a:cubicBezTo>
                  <a:cubicBezTo>
                    <a:pt x="197" y="324"/>
                    <a:pt x="229" y="355"/>
                    <a:pt x="213" y="379"/>
                  </a:cubicBezTo>
                  <a:cubicBezTo>
                    <a:pt x="189" y="395"/>
                    <a:pt x="0" y="529"/>
                    <a:pt x="102" y="569"/>
                  </a:cubicBezTo>
                  <a:cubicBezTo>
                    <a:pt x="197" y="608"/>
                    <a:pt x="118" y="664"/>
                    <a:pt x="102" y="711"/>
                  </a:cubicBezTo>
                  <a:cubicBezTo>
                    <a:pt x="87" y="751"/>
                    <a:pt x="47" y="877"/>
                    <a:pt x="79" y="964"/>
                  </a:cubicBezTo>
                  <a:cubicBezTo>
                    <a:pt x="110" y="1043"/>
                    <a:pt x="110" y="1067"/>
                    <a:pt x="102" y="1099"/>
                  </a:cubicBezTo>
                  <a:cubicBezTo>
                    <a:pt x="102" y="1138"/>
                    <a:pt x="71" y="1162"/>
                    <a:pt x="87" y="1193"/>
                  </a:cubicBezTo>
                  <a:cubicBezTo>
                    <a:pt x="102" y="1233"/>
                    <a:pt x="102" y="1265"/>
                    <a:pt x="118" y="1265"/>
                  </a:cubicBezTo>
                  <a:cubicBezTo>
                    <a:pt x="134" y="1272"/>
                    <a:pt x="411" y="1201"/>
                    <a:pt x="458" y="1201"/>
                  </a:cubicBezTo>
                  <a:cubicBezTo>
                    <a:pt x="514" y="1193"/>
                    <a:pt x="514" y="1193"/>
                    <a:pt x="529" y="1162"/>
                  </a:cubicBezTo>
                  <a:cubicBezTo>
                    <a:pt x="545" y="1138"/>
                    <a:pt x="640" y="1035"/>
                    <a:pt x="640" y="1035"/>
                  </a:cubicBezTo>
                  <a:cubicBezTo>
                    <a:pt x="616" y="996"/>
                    <a:pt x="640" y="885"/>
                    <a:pt x="616" y="877"/>
                  </a:cubicBezTo>
                  <a:cubicBezTo>
                    <a:pt x="593" y="869"/>
                    <a:pt x="537" y="790"/>
                    <a:pt x="537" y="790"/>
                  </a:cubicBezTo>
                  <a:cubicBezTo>
                    <a:pt x="276" y="0"/>
                    <a:pt x="276" y="0"/>
                    <a:pt x="276" y="0"/>
                  </a:cubicBezTo>
                  <a:cubicBezTo>
                    <a:pt x="253" y="16"/>
                    <a:pt x="229" y="0"/>
                    <a:pt x="213" y="8"/>
                  </a:cubicBezTo>
                  <a:cubicBezTo>
                    <a:pt x="189" y="8"/>
                    <a:pt x="182" y="79"/>
                    <a:pt x="182" y="126"/>
                  </a:cubicBezTo>
                  <a:cubicBezTo>
                    <a:pt x="182" y="126"/>
                    <a:pt x="182" y="150"/>
                    <a:pt x="182" y="174"/>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12" name="Freeform 758"/>
            <p:cNvSpPr>
              <a:spLocks noChangeArrowheads="1"/>
            </p:cNvSpPr>
            <p:nvPr/>
          </p:nvSpPr>
          <p:spPr bwMode="auto">
            <a:xfrm>
              <a:off x="21699669" y="4864903"/>
              <a:ext cx="313108" cy="672600"/>
            </a:xfrm>
            <a:custGeom>
              <a:avLst/>
              <a:gdLst>
                <a:gd name="T0" fmla="*/ 71 w 594"/>
                <a:gd name="T1" fmla="*/ 1280 h 1281"/>
                <a:gd name="T2" fmla="*/ 71 w 594"/>
                <a:gd name="T3" fmla="*/ 1280 h 1281"/>
                <a:gd name="T4" fmla="*/ 40 w 594"/>
                <a:gd name="T5" fmla="*/ 1201 h 1281"/>
                <a:gd name="T6" fmla="*/ 55 w 594"/>
                <a:gd name="T7" fmla="*/ 1107 h 1281"/>
                <a:gd name="T8" fmla="*/ 32 w 594"/>
                <a:gd name="T9" fmla="*/ 972 h 1281"/>
                <a:gd name="T10" fmla="*/ 55 w 594"/>
                <a:gd name="T11" fmla="*/ 711 h 1281"/>
                <a:gd name="T12" fmla="*/ 95 w 594"/>
                <a:gd name="T13" fmla="*/ 616 h 1281"/>
                <a:gd name="T14" fmla="*/ 24 w 594"/>
                <a:gd name="T15" fmla="*/ 545 h 1281"/>
                <a:gd name="T16" fmla="*/ 158 w 594"/>
                <a:gd name="T17" fmla="*/ 379 h 1281"/>
                <a:gd name="T18" fmla="*/ 119 w 594"/>
                <a:gd name="T19" fmla="*/ 308 h 1281"/>
                <a:gd name="T20" fmla="*/ 135 w 594"/>
                <a:gd name="T21" fmla="*/ 182 h 1281"/>
                <a:gd name="T22" fmla="*/ 127 w 594"/>
                <a:gd name="T23" fmla="*/ 134 h 1281"/>
                <a:gd name="T24" fmla="*/ 166 w 594"/>
                <a:gd name="T25" fmla="*/ 8 h 1281"/>
                <a:gd name="T26" fmla="*/ 198 w 594"/>
                <a:gd name="T27" fmla="*/ 8 h 1281"/>
                <a:gd name="T28" fmla="*/ 229 w 594"/>
                <a:gd name="T29" fmla="*/ 0 h 1281"/>
                <a:gd name="T30" fmla="*/ 498 w 594"/>
                <a:gd name="T31" fmla="*/ 798 h 1281"/>
                <a:gd name="T32" fmla="*/ 585 w 594"/>
                <a:gd name="T33" fmla="*/ 956 h 1281"/>
                <a:gd name="T34" fmla="*/ 593 w 594"/>
                <a:gd name="T35" fmla="*/ 1043 h 1281"/>
                <a:gd name="T36" fmla="*/ 490 w 594"/>
                <a:gd name="T37" fmla="*/ 1170 h 1281"/>
                <a:gd name="T38" fmla="*/ 411 w 594"/>
                <a:gd name="T39" fmla="*/ 1209 h 1281"/>
                <a:gd name="T40" fmla="*/ 71 w 594"/>
                <a:gd name="T41" fmla="*/ 1280 h 1281"/>
                <a:gd name="T42" fmla="*/ 135 w 594"/>
                <a:gd name="T43" fmla="*/ 134 h 1281"/>
                <a:gd name="T44" fmla="*/ 135 w 594"/>
                <a:gd name="T45" fmla="*/ 213 h 1281"/>
                <a:gd name="T46" fmla="*/ 135 w 594"/>
                <a:gd name="T47" fmla="*/ 316 h 1281"/>
                <a:gd name="T48" fmla="*/ 142 w 594"/>
                <a:gd name="T49" fmla="*/ 411 h 1281"/>
                <a:gd name="T50" fmla="*/ 55 w 594"/>
                <a:gd name="T51" fmla="*/ 569 h 1281"/>
                <a:gd name="T52" fmla="*/ 79 w 594"/>
                <a:gd name="T53" fmla="*/ 680 h 1281"/>
                <a:gd name="T54" fmla="*/ 55 w 594"/>
                <a:gd name="T55" fmla="*/ 719 h 1281"/>
                <a:gd name="T56" fmla="*/ 63 w 594"/>
                <a:gd name="T57" fmla="*/ 1107 h 1281"/>
                <a:gd name="T58" fmla="*/ 48 w 594"/>
                <a:gd name="T59" fmla="*/ 1146 h 1281"/>
                <a:gd name="T60" fmla="*/ 55 w 594"/>
                <a:gd name="T61" fmla="*/ 1233 h 1281"/>
                <a:gd name="T62" fmla="*/ 221 w 594"/>
                <a:gd name="T63" fmla="*/ 1241 h 1281"/>
                <a:gd name="T64" fmla="*/ 419 w 594"/>
                <a:gd name="T65" fmla="*/ 1201 h 1281"/>
                <a:gd name="T66" fmla="*/ 585 w 594"/>
                <a:gd name="T67" fmla="*/ 1043 h 1281"/>
                <a:gd name="T68" fmla="*/ 569 w 594"/>
                <a:gd name="T69" fmla="*/ 885 h 1281"/>
                <a:gd name="T70" fmla="*/ 490 w 594"/>
                <a:gd name="T71" fmla="*/ 798 h 1281"/>
                <a:gd name="T72" fmla="*/ 198 w 594"/>
                <a:gd name="T73" fmla="*/ 16 h 1281"/>
                <a:gd name="T74" fmla="*/ 166 w 594"/>
                <a:gd name="T75" fmla="*/ 16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94" h="1281">
                  <a:moveTo>
                    <a:pt x="71" y="1280"/>
                  </a:moveTo>
                  <a:lnTo>
                    <a:pt x="71" y="1280"/>
                  </a:lnTo>
                  <a:lnTo>
                    <a:pt x="71" y="1280"/>
                  </a:lnTo>
                  <a:lnTo>
                    <a:pt x="71" y="1280"/>
                  </a:lnTo>
                  <a:cubicBezTo>
                    <a:pt x="63" y="1280"/>
                    <a:pt x="55" y="1257"/>
                    <a:pt x="48" y="1233"/>
                  </a:cubicBezTo>
                  <a:cubicBezTo>
                    <a:pt x="48" y="1225"/>
                    <a:pt x="40" y="1217"/>
                    <a:pt x="40" y="1201"/>
                  </a:cubicBezTo>
                  <a:cubicBezTo>
                    <a:pt x="24" y="1178"/>
                    <a:pt x="32" y="1162"/>
                    <a:pt x="40" y="1146"/>
                  </a:cubicBezTo>
                  <a:cubicBezTo>
                    <a:pt x="48" y="1130"/>
                    <a:pt x="55" y="1122"/>
                    <a:pt x="55" y="1107"/>
                  </a:cubicBezTo>
                  <a:lnTo>
                    <a:pt x="55" y="1107"/>
                  </a:lnTo>
                  <a:cubicBezTo>
                    <a:pt x="55" y="1075"/>
                    <a:pt x="63" y="1051"/>
                    <a:pt x="32" y="972"/>
                  </a:cubicBezTo>
                  <a:cubicBezTo>
                    <a:pt x="0" y="893"/>
                    <a:pt x="40" y="767"/>
                    <a:pt x="48" y="719"/>
                  </a:cubicBezTo>
                  <a:cubicBezTo>
                    <a:pt x="55" y="711"/>
                    <a:pt x="55" y="711"/>
                    <a:pt x="55" y="711"/>
                  </a:cubicBezTo>
                  <a:cubicBezTo>
                    <a:pt x="55" y="703"/>
                    <a:pt x="63" y="687"/>
                    <a:pt x="71" y="680"/>
                  </a:cubicBezTo>
                  <a:cubicBezTo>
                    <a:pt x="87" y="656"/>
                    <a:pt x="103" y="632"/>
                    <a:pt x="95" y="616"/>
                  </a:cubicBezTo>
                  <a:cubicBezTo>
                    <a:pt x="95" y="601"/>
                    <a:pt x="79" y="593"/>
                    <a:pt x="55" y="577"/>
                  </a:cubicBezTo>
                  <a:cubicBezTo>
                    <a:pt x="32" y="569"/>
                    <a:pt x="24" y="561"/>
                    <a:pt x="24" y="545"/>
                  </a:cubicBezTo>
                  <a:cubicBezTo>
                    <a:pt x="16" y="506"/>
                    <a:pt x="95" y="435"/>
                    <a:pt x="135" y="403"/>
                  </a:cubicBezTo>
                  <a:cubicBezTo>
                    <a:pt x="150" y="395"/>
                    <a:pt x="158" y="387"/>
                    <a:pt x="158" y="379"/>
                  </a:cubicBezTo>
                  <a:cubicBezTo>
                    <a:pt x="174" y="363"/>
                    <a:pt x="158" y="348"/>
                    <a:pt x="135" y="324"/>
                  </a:cubicBezTo>
                  <a:cubicBezTo>
                    <a:pt x="127" y="316"/>
                    <a:pt x="119" y="308"/>
                    <a:pt x="119" y="308"/>
                  </a:cubicBezTo>
                  <a:cubicBezTo>
                    <a:pt x="95" y="284"/>
                    <a:pt x="111" y="237"/>
                    <a:pt x="127" y="205"/>
                  </a:cubicBezTo>
                  <a:cubicBezTo>
                    <a:pt x="127" y="197"/>
                    <a:pt x="135" y="182"/>
                    <a:pt x="135" y="182"/>
                  </a:cubicBezTo>
                  <a:cubicBezTo>
                    <a:pt x="135" y="158"/>
                    <a:pt x="127" y="134"/>
                    <a:pt x="127" y="134"/>
                  </a:cubicBezTo>
                  <a:lnTo>
                    <a:pt x="127" y="134"/>
                  </a:lnTo>
                  <a:lnTo>
                    <a:pt x="127" y="134"/>
                  </a:lnTo>
                  <a:cubicBezTo>
                    <a:pt x="127" y="103"/>
                    <a:pt x="142" y="16"/>
                    <a:pt x="166" y="8"/>
                  </a:cubicBezTo>
                  <a:cubicBezTo>
                    <a:pt x="174" y="8"/>
                    <a:pt x="174" y="8"/>
                    <a:pt x="182" y="8"/>
                  </a:cubicBezTo>
                  <a:cubicBezTo>
                    <a:pt x="182" y="8"/>
                    <a:pt x="190" y="8"/>
                    <a:pt x="198" y="8"/>
                  </a:cubicBezTo>
                  <a:cubicBezTo>
                    <a:pt x="206" y="8"/>
                    <a:pt x="214" y="8"/>
                    <a:pt x="221" y="0"/>
                  </a:cubicBezTo>
                  <a:cubicBezTo>
                    <a:pt x="229" y="0"/>
                    <a:pt x="229" y="0"/>
                    <a:pt x="229" y="0"/>
                  </a:cubicBezTo>
                  <a:lnTo>
                    <a:pt x="229" y="0"/>
                  </a:lnTo>
                  <a:cubicBezTo>
                    <a:pt x="498" y="798"/>
                    <a:pt x="498" y="798"/>
                    <a:pt x="498" y="798"/>
                  </a:cubicBezTo>
                  <a:cubicBezTo>
                    <a:pt x="506" y="814"/>
                    <a:pt x="546" y="877"/>
                    <a:pt x="569" y="877"/>
                  </a:cubicBezTo>
                  <a:cubicBezTo>
                    <a:pt x="585" y="885"/>
                    <a:pt x="585" y="909"/>
                    <a:pt x="585" y="956"/>
                  </a:cubicBezTo>
                  <a:cubicBezTo>
                    <a:pt x="585" y="988"/>
                    <a:pt x="585" y="1020"/>
                    <a:pt x="593" y="1043"/>
                  </a:cubicBezTo>
                  <a:lnTo>
                    <a:pt x="593" y="1043"/>
                  </a:lnTo>
                  <a:lnTo>
                    <a:pt x="593" y="1043"/>
                  </a:lnTo>
                  <a:cubicBezTo>
                    <a:pt x="593" y="1043"/>
                    <a:pt x="506" y="1146"/>
                    <a:pt x="490" y="1170"/>
                  </a:cubicBezTo>
                  <a:cubicBezTo>
                    <a:pt x="474" y="1201"/>
                    <a:pt x="467" y="1201"/>
                    <a:pt x="427" y="1209"/>
                  </a:cubicBezTo>
                  <a:cubicBezTo>
                    <a:pt x="411" y="1209"/>
                    <a:pt x="411" y="1209"/>
                    <a:pt x="411" y="1209"/>
                  </a:cubicBezTo>
                  <a:cubicBezTo>
                    <a:pt x="388" y="1209"/>
                    <a:pt x="301" y="1233"/>
                    <a:pt x="221" y="1249"/>
                  </a:cubicBezTo>
                  <a:cubicBezTo>
                    <a:pt x="135" y="1265"/>
                    <a:pt x="79" y="1280"/>
                    <a:pt x="71" y="1280"/>
                  </a:cubicBezTo>
                  <a:close/>
                  <a:moveTo>
                    <a:pt x="135" y="134"/>
                  </a:moveTo>
                  <a:lnTo>
                    <a:pt x="135" y="134"/>
                  </a:lnTo>
                  <a:cubicBezTo>
                    <a:pt x="135" y="134"/>
                    <a:pt x="142" y="158"/>
                    <a:pt x="142" y="182"/>
                  </a:cubicBezTo>
                  <a:cubicBezTo>
                    <a:pt x="142" y="190"/>
                    <a:pt x="135" y="197"/>
                    <a:pt x="135" y="213"/>
                  </a:cubicBezTo>
                  <a:cubicBezTo>
                    <a:pt x="119" y="237"/>
                    <a:pt x="103" y="284"/>
                    <a:pt x="127" y="300"/>
                  </a:cubicBezTo>
                  <a:cubicBezTo>
                    <a:pt x="127" y="308"/>
                    <a:pt x="135" y="308"/>
                    <a:pt x="135" y="316"/>
                  </a:cubicBezTo>
                  <a:cubicBezTo>
                    <a:pt x="158" y="340"/>
                    <a:pt x="182" y="363"/>
                    <a:pt x="166" y="387"/>
                  </a:cubicBezTo>
                  <a:cubicBezTo>
                    <a:pt x="166" y="395"/>
                    <a:pt x="158" y="395"/>
                    <a:pt x="142" y="411"/>
                  </a:cubicBezTo>
                  <a:cubicBezTo>
                    <a:pt x="103" y="443"/>
                    <a:pt x="24" y="506"/>
                    <a:pt x="32" y="545"/>
                  </a:cubicBezTo>
                  <a:cubicBezTo>
                    <a:pt x="32" y="553"/>
                    <a:pt x="40" y="569"/>
                    <a:pt x="55" y="569"/>
                  </a:cubicBezTo>
                  <a:cubicBezTo>
                    <a:pt x="79" y="585"/>
                    <a:pt x="95" y="601"/>
                    <a:pt x="103" y="616"/>
                  </a:cubicBezTo>
                  <a:cubicBezTo>
                    <a:pt x="111" y="640"/>
                    <a:pt x="95" y="656"/>
                    <a:pt x="79" y="680"/>
                  </a:cubicBezTo>
                  <a:cubicBezTo>
                    <a:pt x="71" y="696"/>
                    <a:pt x="63" y="703"/>
                    <a:pt x="55" y="719"/>
                  </a:cubicBezTo>
                  <a:lnTo>
                    <a:pt x="55" y="719"/>
                  </a:lnTo>
                  <a:cubicBezTo>
                    <a:pt x="48" y="767"/>
                    <a:pt x="8" y="893"/>
                    <a:pt x="40" y="972"/>
                  </a:cubicBezTo>
                  <a:cubicBezTo>
                    <a:pt x="63" y="1051"/>
                    <a:pt x="63" y="1075"/>
                    <a:pt x="63" y="1107"/>
                  </a:cubicBezTo>
                  <a:lnTo>
                    <a:pt x="63" y="1107"/>
                  </a:lnTo>
                  <a:cubicBezTo>
                    <a:pt x="55" y="1122"/>
                    <a:pt x="55" y="1138"/>
                    <a:pt x="48" y="1146"/>
                  </a:cubicBezTo>
                  <a:cubicBezTo>
                    <a:pt x="40" y="1162"/>
                    <a:pt x="32" y="1178"/>
                    <a:pt x="40" y="1201"/>
                  </a:cubicBezTo>
                  <a:cubicBezTo>
                    <a:pt x="48" y="1209"/>
                    <a:pt x="48" y="1225"/>
                    <a:pt x="55" y="1233"/>
                  </a:cubicBezTo>
                  <a:cubicBezTo>
                    <a:pt x="63" y="1257"/>
                    <a:pt x="63" y="1273"/>
                    <a:pt x="71" y="1273"/>
                  </a:cubicBezTo>
                  <a:cubicBezTo>
                    <a:pt x="79" y="1273"/>
                    <a:pt x="150" y="1257"/>
                    <a:pt x="221" y="1241"/>
                  </a:cubicBezTo>
                  <a:cubicBezTo>
                    <a:pt x="293" y="1225"/>
                    <a:pt x="388" y="1209"/>
                    <a:pt x="411" y="1201"/>
                  </a:cubicBezTo>
                  <a:cubicBezTo>
                    <a:pt x="419" y="1201"/>
                    <a:pt x="419" y="1201"/>
                    <a:pt x="419" y="1201"/>
                  </a:cubicBezTo>
                  <a:cubicBezTo>
                    <a:pt x="467" y="1194"/>
                    <a:pt x="467" y="1194"/>
                    <a:pt x="482" y="1170"/>
                  </a:cubicBezTo>
                  <a:cubicBezTo>
                    <a:pt x="498" y="1146"/>
                    <a:pt x="577" y="1059"/>
                    <a:pt x="585" y="1043"/>
                  </a:cubicBezTo>
                  <a:cubicBezTo>
                    <a:pt x="577" y="1020"/>
                    <a:pt x="577" y="988"/>
                    <a:pt x="577" y="956"/>
                  </a:cubicBezTo>
                  <a:cubicBezTo>
                    <a:pt x="577" y="925"/>
                    <a:pt x="577" y="893"/>
                    <a:pt x="569" y="885"/>
                  </a:cubicBezTo>
                  <a:cubicBezTo>
                    <a:pt x="538" y="877"/>
                    <a:pt x="490" y="798"/>
                    <a:pt x="490" y="798"/>
                  </a:cubicBezTo>
                  <a:lnTo>
                    <a:pt x="490" y="798"/>
                  </a:lnTo>
                  <a:cubicBezTo>
                    <a:pt x="229" y="8"/>
                    <a:pt x="229" y="8"/>
                    <a:pt x="229" y="8"/>
                  </a:cubicBezTo>
                  <a:cubicBezTo>
                    <a:pt x="214" y="16"/>
                    <a:pt x="206" y="16"/>
                    <a:pt x="198" y="16"/>
                  </a:cubicBezTo>
                  <a:cubicBezTo>
                    <a:pt x="190" y="16"/>
                    <a:pt x="182" y="16"/>
                    <a:pt x="182" y="16"/>
                  </a:cubicBezTo>
                  <a:cubicBezTo>
                    <a:pt x="174" y="16"/>
                    <a:pt x="174" y="16"/>
                    <a:pt x="166" y="16"/>
                  </a:cubicBezTo>
                  <a:cubicBezTo>
                    <a:pt x="150" y="16"/>
                    <a:pt x="135" y="79"/>
                    <a:pt x="135" y="134"/>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13" name="Freeform 759"/>
            <p:cNvSpPr>
              <a:spLocks noChangeArrowheads="1"/>
            </p:cNvSpPr>
            <p:nvPr/>
          </p:nvSpPr>
          <p:spPr bwMode="auto">
            <a:xfrm>
              <a:off x="21453823" y="4934483"/>
              <a:ext cx="340940" cy="640128"/>
            </a:xfrm>
            <a:custGeom>
              <a:avLst/>
              <a:gdLst>
                <a:gd name="T0" fmla="*/ 15 w 649"/>
                <a:gd name="T1" fmla="*/ 269 h 1219"/>
                <a:gd name="T2" fmla="*/ 15 w 649"/>
                <a:gd name="T3" fmla="*/ 269 h 1219"/>
                <a:gd name="T4" fmla="*/ 23 w 649"/>
                <a:gd name="T5" fmla="*/ 364 h 1219"/>
                <a:gd name="T6" fmla="*/ 63 w 649"/>
                <a:gd name="T7" fmla="*/ 419 h 1219"/>
                <a:gd name="T8" fmla="*/ 102 w 649"/>
                <a:gd name="T9" fmla="*/ 522 h 1219"/>
                <a:gd name="T10" fmla="*/ 95 w 649"/>
                <a:gd name="T11" fmla="*/ 617 h 1219"/>
                <a:gd name="T12" fmla="*/ 118 w 649"/>
                <a:gd name="T13" fmla="*/ 743 h 1219"/>
                <a:gd name="T14" fmla="*/ 150 w 649"/>
                <a:gd name="T15" fmla="*/ 838 h 1219"/>
                <a:gd name="T16" fmla="*/ 190 w 649"/>
                <a:gd name="T17" fmla="*/ 838 h 1219"/>
                <a:gd name="T18" fmla="*/ 237 w 649"/>
                <a:gd name="T19" fmla="*/ 988 h 1219"/>
                <a:gd name="T20" fmla="*/ 284 w 649"/>
                <a:gd name="T21" fmla="*/ 1210 h 1219"/>
                <a:gd name="T22" fmla="*/ 537 w 649"/>
                <a:gd name="T23" fmla="*/ 1139 h 1219"/>
                <a:gd name="T24" fmla="*/ 506 w 649"/>
                <a:gd name="T25" fmla="*/ 1067 h 1219"/>
                <a:gd name="T26" fmla="*/ 521 w 649"/>
                <a:gd name="T27" fmla="*/ 973 h 1219"/>
                <a:gd name="T28" fmla="*/ 498 w 649"/>
                <a:gd name="T29" fmla="*/ 838 h 1219"/>
                <a:gd name="T30" fmla="*/ 521 w 649"/>
                <a:gd name="T31" fmla="*/ 585 h 1219"/>
                <a:gd name="T32" fmla="*/ 521 w 649"/>
                <a:gd name="T33" fmla="*/ 443 h 1219"/>
                <a:gd name="T34" fmla="*/ 632 w 649"/>
                <a:gd name="T35" fmla="*/ 253 h 1219"/>
                <a:gd name="T36" fmla="*/ 585 w 649"/>
                <a:gd name="T37" fmla="*/ 174 h 1219"/>
                <a:gd name="T38" fmla="*/ 601 w 649"/>
                <a:gd name="T39" fmla="*/ 48 h 1219"/>
                <a:gd name="T40" fmla="*/ 601 w 649"/>
                <a:gd name="T41" fmla="*/ 0 h 1219"/>
                <a:gd name="T42" fmla="*/ 0 w 649"/>
                <a:gd name="T43" fmla="*/ 174 h 1219"/>
                <a:gd name="T44" fmla="*/ 15 w 649"/>
                <a:gd name="T45" fmla="*/ 269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9" h="1219">
                  <a:moveTo>
                    <a:pt x="15" y="269"/>
                  </a:moveTo>
                  <a:lnTo>
                    <a:pt x="15" y="269"/>
                  </a:lnTo>
                  <a:cubicBezTo>
                    <a:pt x="23" y="285"/>
                    <a:pt x="15" y="324"/>
                    <a:pt x="23" y="364"/>
                  </a:cubicBezTo>
                  <a:cubicBezTo>
                    <a:pt x="31" y="396"/>
                    <a:pt x="55" y="396"/>
                    <a:pt x="63" y="419"/>
                  </a:cubicBezTo>
                  <a:cubicBezTo>
                    <a:pt x="79" y="443"/>
                    <a:pt x="95" y="498"/>
                    <a:pt x="102" y="522"/>
                  </a:cubicBezTo>
                  <a:cubicBezTo>
                    <a:pt x="102" y="553"/>
                    <a:pt x="79" y="577"/>
                    <a:pt x="95" y="617"/>
                  </a:cubicBezTo>
                  <a:cubicBezTo>
                    <a:pt x="110" y="656"/>
                    <a:pt x="118" y="720"/>
                    <a:pt x="118" y="743"/>
                  </a:cubicBezTo>
                  <a:cubicBezTo>
                    <a:pt x="118" y="767"/>
                    <a:pt x="126" y="830"/>
                    <a:pt x="150" y="838"/>
                  </a:cubicBezTo>
                  <a:cubicBezTo>
                    <a:pt x="174" y="838"/>
                    <a:pt x="174" y="807"/>
                    <a:pt x="190" y="838"/>
                  </a:cubicBezTo>
                  <a:cubicBezTo>
                    <a:pt x="205" y="862"/>
                    <a:pt x="221" y="933"/>
                    <a:pt x="237" y="988"/>
                  </a:cubicBezTo>
                  <a:cubicBezTo>
                    <a:pt x="253" y="1044"/>
                    <a:pt x="284" y="1202"/>
                    <a:pt x="284" y="1210"/>
                  </a:cubicBezTo>
                  <a:cubicBezTo>
                    <a:pt x="292" y="1218"/>
                    <a:pt x="537" y="1139"/>
                    <a:pt x="537" y="1139"/>
                  </a:cubicBezTo>
                  <a:cubicBezTo>
                    <a:pt x="521" y="1139"/>
                    <a:pt x="521" y="1107"/>
                    <a:pt x="506" y="1067"/>
                  </a:cubicBezTo>
                  <a:cubicBezTo>
                    <a:pt x="490" y="1036"/>
                    <a:pt x="521" y="1012"/>
                    <a:pt x="521" y="973"/>
                  </a:cubicBezTo>
                  <a:cubicBezTo>
                    <a:pt x="529" y="941"/>
                    <a:pt x="529" y="917"/>
                    <a:pt x="498" y="838"/>
                  </a:cubicBezTo>
                  <a:cubicBezTo>
                    <a:pt x="466" y="751"/>
                    <a:pt x="506" y="625"/>
                    <a:pt x="521" y="585"/>
                  </a:cubicBezTo>
                  <a:cubicBezTo>
                    <a:pt x="537" y="538"/>
                    <a:pt x="616" y="482"/>
                    <a:pt x="521" y="443"/>
                  </a:cubicBezTo>
                  <a:cubicBezTo>
                    <a:pt x="419" y="403"/>
                    <a:pt x="608" y="269"/>
                    <a:pt x="632" y="253"/>
                  </a:cubicBezTo>
                  <a:cubicBezTo>
                    <a:pt x="648" y="229"/>
                    <a:pt x="616" y="198"/>
                    <a:pt x="585" y="174"/>
                  </a:cubicBezTo>
                  <a:cubicBezTo>
                    <a:pt x="561" y="143"/>
                    <a:pt x="601" y="71"/>
                    <a:pt x="601" y="48"/>
                  </a:cubicBezTo>
                  <a:cubicBezTo>
                    <a:pt x="601" y="24"/>
                    <a:pt x="601" y="0"/>
                    <a:pt x="601" y="0"/>
                  </a:cubicBezTo>
                  <a:cubicBezTo>
                    <a:pt x="593" y="24"/>
                    <a:pt x="292" y="103"/>
                    <a:pt x="0" y="174"/>
                  </a:cubicBezTo>
                  <a:cubicBezTo>
                    <a:pt x="0" y="198"/>
                    <a:pt x="8" y="253"/>
                    <a:pt x="15" y="269"/>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14" name="Freeform 760"/>
            <p:cNvSpPr>
              <a:spLocks noChangeArrowheads="1"/>
            </p:cNvSpPr>
            <p:nvPr/>
          </p:nvSpPr>
          <p:spPr bwMode="auto">
            <a:xfrm>
              <a:off x="21453823" y="4922887"/>
              <a:ext cx="340940" cy="654044"/>
            </a:xfrm>
            <a:custGeom>
              <a:avLst/>
              <a:gdLst>
                <a:gd name="T0" fmla="*/ 292 w 649"/>
                <a:gd name="T1" fmla="*/ 1242 h 1243"/>
                <a:gd name="T2" fmla="*/ 253 w 649"/>
                <a:gd name="T3" fmla="*/ 1091 h 1243"/>
                <a:gd name="T4" fmla="*/ 190 w 649"/>
                <a:gd name="T5" fmla="*/ 862 h 1243"/>
                <a:gd name="T6" fmla="*/ 174 w 649"/>
                <a:gd name="T7" fmla="*/ 854 h 1243"/>
                <a:gd name="T8" fmla="*/ 150 w 649"/>
                <a:gd name="T9" fmla="*/ 862 h 1243"/>
                <a:gd name="T10" fmla="*/ 95 w 649"/>
                <a:gd name="T11" fmla="*/ 641 h 1243"/>
                <a:gd name="T12" fmla="*/ 95 w 649"/>
                <a:gd name="T13" fmla="*/ 554 h 1243"/>
                <a:gd name="T14" fmla="*/ 47 w 649"/>
                <a:gd name="T15" fmla="*/ 427 h 1243"/>
                <a:gd name="T16" fmla="*/ 15 w 649"/>
                <a:gd name="T17" fmla="*/ 340 h 1243"/>
                <a:gd name="T18" fmla="*/ 0 w 649"/>
                <a:gd name="T19" fmla="*/ 198 h 1243"/>
                <a:gd name="T20" fmla="*/ 0 w 649"/>
                <a:gd name="T21" fmla="*/ 190 h 1243"/>
                <a:gd name="T22" fmla="*/ 593 w 649"/>
                <a:gd name="T23" fmla="*/ 0 h 1243"/>
                <a:gd name="T24" fmla="*/ 608 w 649"/>
                <a:gd name="T25" fmla="*/ 72 h 1243"/>
                <a:gd name="T26" fmla="*/ 593 w 649"/>
                <a:gd name="T27" fmla="*/ 190 h 1243"/>
                <a:gd name="T28" fmla="*/ 632 w 649"/>
                <a:gd name="T29" fmla="*/ 277 h 1243"/>
                <a:gd name="T30" fmla="*/ 498 w 649"/>
                <a:gd name="T31" fmla="*/ 435 h 1243"/>
                <a:gd name="T32" fmla="*/ 569 w 649"/>
                <a:gd name="T33" fmla="*/ 506 h 1243"/>
                <a:gd name="T34" fmla="*/ 521 w 649"/>
                <a:gd name="T35" fmla="*/ 609 h 1243"/>
                <a:gd name="T36" fmla="*/ 506 w 649"/>
                <a:gd name="T37" fmla="*/ 862 h 1243"/>
                <a:gd name="T38" fmla="*/ 529 w 649"/>
                <a:gd name="T39" fmla="*/ 997 h 1243"/>
                <a:gd name="T40" fmla="*/ 506 w 649"/>
                <a:gd name="T41" fmla="*/ 1091 h 1243"/>
                <a:gd name="T42" fmla="*/ 537 w 649"/>
                <a:gd name="T43" fmla="*/ 1163 h 1243"/>
                <a:gd name="T44" fmla="*/ 537 w 649"/>
                <a:gd name="T45" fmla="*/ 1170 h 1243"/>
                <a:gd name="T46" fmla="*/ 181 w 649"/>
                <a:gd name="T47" fmla="*/ 846 h 1243"/>
                <a:gd name="T48" fmla="*/ 197 w 649"/>
                <a:gd name="T49" fmla="*/ 854 h 1243"/>
                <a:gd name="T50" fmla="*/ 261 w 649"/>
                <a:gd name="T51" fmla="*/ 1091 h 1243"/>
                <a:gd name="T52" fmla="*/ 529 w 649"/>
                <a:gd name="T53" fmla="*/ 1163 h 1243"/>
                <a:gd name="T54" fmla="*/ 506 w 649"/>
                <a:gd name="T55" fmla="*/ 1091 h 1243"/>
                <a:gd name="T56" fmla="*/ 521 w 649"/>
                <a:gd name="T57" fmla="*/ 997 h 1243"/>
                <a:gd name="T58" fmla="*/ 498 w 649"/>
                <a:gd name="T59" fmla="*/ 862 h 1243"/>
                <a:gd name="T60" fmla="*/ 521 w 649"/>
                <a:gd name="T61" fmla="*/ 601 h 1243"/>
                <a:gd name="T62" fmla="*/ 561 w 649"/>
                <a:gd name="T63" fmla="*/ 506 h 1243"/>
                <a:gd name="T64" fmla="*/ 490 w 649"/>
                <a:gd name="T65" fmla="*/ 435 h 1243"/>
                <a:gd name="T66" fmla="*/ 624 w 649"/>
                <a:gd name="T67" fmla="*/ 269 h 1243"/>
                <a:gd name="T68" fmla="*/ 585 w 649"/>
                <a:gd name="T69" fmla="*/ 198 h 1243"/>
                <a:gd name="T70" fmla="*/ 601 w 649"/>
                <a:gd name="T71" fmla="*/ 72 h 1243"/>
                <a:gd name="T72" fmla="*/ 8 w 649"/>
                <a:gd name="T73" fmla="*/ 198 h 1243"/>
                <a:gd name="T74" fmla="*/ 23 w 649"/>
                <a:gd name="T75" fmla="*/ 340 h 1243"/>
                <a:gd name="T76" fmla="*/ 55 w 649"/>
                <a:gd name="T77" fmla="*/ 420 h 1243"/>
                <a:gd name="T78" fmla="*/ 102 w 649"/>
                <a:gd name="T79" fmla="*/ 546 h 1243"/>
                <a:gd name="T80" fmla="*/ 95 w 649"/>
                <a:gd name="T81" fmla="*/ 641 h 1243"/>
                <a:gd name="T82" fmla="*/ 150 w 649"/>
                <a:gd name="T83" fmla="*/ 854 h 1243"/>
                <a:gd name="T84" fmla="*/ 174 w 649"/>
                <a:gd name="T85" fmla="*/ 846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9" h="1243">
                  <a:moveTo>
                    <a:pt x="292" y="1242"/>
                  </a:moveTo>
                  <a:lnTo>
                    <a:pt x="292" y="1242"/>
                  </a:lnTo>
                  <a:cubicBezTo>
                    <a:pt x="292" y="1242"/>
                    <a:pt x="284" y="1242"/>
                    <a:pt x="284" y="1234"/>
                  </a:cubicBezTo>
                  <a:cubicBezTo>
                    <a:pt x="284" y="1234"/>
                    <a:pt x="276" y="1186"/>
                    <a:pt x="253" y="1091"/>
                  </a:cubicBezTo>
                  <a:cubicBezTo>
                    <a:pt x="245" y="1060"/>
                    <a:pt x="237" y="1028"/>
                    <a:pt x="237" y="1012"/>
                  </a:cubicBezTo>
                  <a:cubicBezTo>
                    <a:pt x="213" y="933"/>
                    <a:pt x="197" y="886"/>
                    <a:pt x="190" y="862"/>
                  </a:cubicBezTo>
                  <a:cubicBezTo>
                    <a:pt x="181" y="854"/>
                    <a:pt x="181" y="854"/>
                    <a:pt x="181" y="854"/>
                  </a:cubicBezTo>
                  <a:cubicBezTo>
                    <a:pt x="181" y="854"/>
                    <a:pt x="181" y="854"/>
                    <a:pt x="174" y="854"/>
                  </a:cubicBezTo>
                  <a:cubicBezTo>
                    <a:pt x="174" y="862"/>
                    <a:pt x="166" y="862"/>
                    <a:pt x="158" y="862"/>
                  </a:cubicBezTo>
                  <a:cubicBezTo>
                    <a:pt x="150" y="862"/>
                    <a:pt x="150" y="862"/>
                    <a:pt x="150" y="862"/>
                  </a:cubicBezTo>
                  <a:cubicBezTo>
                    <a:pt x="126" y="854"/>
                    <a:pt x="118" y="799"/>
                    <a:pt x="118" y="767"/>
                  </a:cubicBezTo>
                  <a:cubicBezTo>
                    <a:pt x="118" y="744"/>
                    <a:pt x="102" y="673"/>
                    <a:pt x="95" y="641"/>
                  </a:cubicBezTo>
                  <a:cubicBezTo>
                    <a:pt x="87" y="617"/>
                    <a:pt x="87" y="601"/>
                    <a:pt x="95" y="577"/>
                  </a:cubicBezTo>
                  <a:cubicBezTo>
                    <a:pt x="95" y="570"/>
                    <a:pt x="95" y="562"/>
                    <a:pt x="95" y="554"/>
                  </a:cubicBezTo>
                  <a:cubicBezTo>
                    <a:pt x="95" y="522"/>
                    <a:pt x="79" y="467"/>
                    <a:pt x="63" y="443"/>
                  </a:cubicBezTo>
                  <a:cubicBezTo>
                    <a:pt x="63" y="435"/>
                    <a:pt x="55" y="427"/>
                    <a:pt x="47" y="427"/>
                  </a:cubicBezTo>
                  <a:cubicBezTo>
                    <a:pt x="39" y="420"/>
                    <a:pt x="31" y="411"/>
                    <a:pt x="23" y="388"/>
                  </a:cubicBezTo>
                  <a:cubicBezTo>
                    <a:pt x="15" y="372"/>
                    <a:pt x="15" y="356"/>
                    <a:pt x="15" y="340"/>
                  </a:cubicBezTo>
                  <a:cubicBezTo>
                    <a:pt x="15" y="317"/>
                    <a:pt x="15" y="301"/>
                    <a:pt x="8" y="293"/>
                  </a:cubicBezTo>
                  <a:cubicBezTo>
                    <a:pt x="0" y="277"/>
                    <a:pt x="0" y="238"/>
                    <a:pt x="0" y="198"/>
                  </a:cubicBezTo>
                  <a:cubicBezTo>
                    <a:pt x="0" y="190"/>
                    <a:pt x="0" y="190"/>
                    <a:pt x="0" y="190"/>
                  </a:cubicBezTo>
                  <a:lnTo>
                    <a:pt x="0" y="190"/>
                  </a:lnTo>
                  <a:cubicBezTo>
                    <a:pt x="545" y="64"/>
                    <a:pt x="593" y="24"/>
                    <a:pt x="593" y="24"/>
                  </a:cubicBezTo>
                  <a:cubicBezTo>
                    <a:pt x="593" y="0"/>
                    <a:pt x="593" y="0"/>
                    <a:pt x="593" y="0"/>
                  </a:cubicBezTo>
                  <a:cubicBezTo>
                    <a:pt x="601" y="24"/>
                    <a:pt x="601" y="24"/>
                    <a:pt x="601" y="24"/>
                  </a:cubicBezTo>
                  <a:cubicBezTo>
                    <a:pt x="601" y="24"/>
                    <a:pt x="608" y="48"/>
                    <a:pt x="608" y="72"/>
                  </a:cubicBezTo>
                  <a:cubicBezTo>
                    <a:pt x="608" y="80"/>
                    <a:pt x="601" y="87"/>
                    <a:pt x="601" y="103"/>
                  </a:cubicBezTo>
                  <a:cubicBezTo>
                    <a:pt x="585" y="127"/>
                    <a:pt x="569" y="174"/>
                    <a:pt x="593" y="190"/>
                  </a:cubicBezTo>
                  <a:cubicBezTo>
                    <a:pt x="593" y="198"/>
                    <a:pt x="601" y="198"/>
                    <a:pt x="601" y="206"/>
                  </a:cubicBezTo>
                  <a:cubicBezTo>
                    <a:pt x="624" y="230"/>
                    <a:pt x="648" y="253"/>
                    <a:pt x="632" y="277"/>
                  </a:cubicBezTo>
                  <a:cubicBezTo>
                    <a:pt x="632" y="285"/>
                    <a:pt x="624" y="285"/>
                    <a:pt x="608" y="301"/>
                  </a:cubicBezTo>
                  <a:cubicBezTo>
                    <a:pt x="569" y="333"/>
                    <a:pt x="490" y="396"/>
                    <a:pt x="498" y="435"/>
                  </a:cubicBezTo>
                  <a:cubicBezTo>
                    <a:pt x="498" y="443"/>
                    <a:pt x="506" y="459"/>
                    <a:pt x="521" y="459"/>
                  </a:cubicBezTo>
                  <a:cubicBezTo>
                    <a:pt x="545" y="475"/>
                    <a:pt x="561" y="491"/>
                    <a:pt x="569" y="506"/>
                  </a:cubicBezTo>
                  <a:cubicBezTo>
                    <a:pt x="577" y="530"/>
                    <a:pt x="561" y="546"/>
                    <a:pt x="545" y="570"/>
                  </a:cubicBezTo>
                  <a:cubicBezTo>
                    <a:pt x="537" y="586"/>
                    <a:pt x="529" y="593"/>
                    <a:pt x="521" y="609"/>
                  </a:cubicBezTo>
                  <a:lnTo>
                    <a:pt x="521" y="609"/>
                  </a:lnTo>
                  <a:cubicBezTo>
                    <a:pt x="514" y="657"/>
                    <a:pt x="474" y="783"/>
                    <a:pt x="506" y="862"/>
                  </a:cubicBezTo>
                  <a:cubicBezTo>
                    <a:pt x="529" y="941"/>
                    <a:pt x="529" y="965"/>
                    <a:pt x="529" y="997"/>
                  </a:cubicBezTo>
                  <a:lnTo>
                    <a:pt x="529" y="997"/>
                  </a:lnTo>
                  <a:cubicBezTo>
                    <a:pt x="521" y="1012"/>
                    <a:pt x="521" y="1028"/>
                    <a:pt x="514" y="1036"/>
                  </a:cubicBezTo>
                  <a:cubicBezTo>
                    <a:pt x="506" y="1052"/>
                    <a:pt x="498" y="1068"/>
                    <a:pt x="506" y="1091"/>
                  </a:cubicBezTo>
                  <a:cubicBezTo>
                    <a:pt x="514" y="1099"/>
                    <a:pt x="514" y="1115"/>
                    <a:pt x="521" y="1123"/>
                  </a:cubicBezTo>
                  <a:cubicBezTo>
                    <a:pt x="529" y="1147"/>
                    <a:pt x="529" y="1163"/>
                    <a:pt x="537" y="1163"/>
                  </a:cubicBezTo>
                  <a:cubicBezTo>
                    <a:pt x="553" y="1163"/>
                    <a:pt x="553" y="1163"/>
                    <a:pt x="553" y="1163"/>
                  </a:cubicBezTo>
                  <a:cubicBezTo>
                    <a:pt x="537" y="1170"/>
                    <a:pt x="537" y="1170"/>
                    <a:pt x="537" y="1170"/>
                  </a:cubicBezTo>
                  <a:cubicBezTo>
                    <a:pt x="529" y="1170"/>
                    <a:pt x="316" y="1242"/>
                    <a:pt x="292" y="1242"/>
                  </a:cubicBezTo>
                  <a:close/>
                  <a:moveTo>
                    <a:pt x="181" y="846"/>
                  </a:moveTo>
                  <a:lnTo>
                    <a:pt x="181" y="846"/>
                  </a:lnTo>
                  <a:cubicBezTo>
                    <a:pt x="190" y="846"/>
                    <a:pt x="190" y="846"/>
                    <a:pt x="197" y="854"/>
                  </a:cubicBezTo>
                  <a:cubicBezTo>
                    <a:pt x="213" y="886"/>
                    <a:pt x="229" y="957"/>
                    <a:pt x="237" y="1012"/>
                  </a:cubicBezTo>
                  <a:cubicBezTo>
                    <a:pt x="245" y="1028"/>
                    <a:pt x="253" y="1060"/>
                    <a:pt x="261" y="1091"/>
                  </a:cubicBezTo>
                  <a:cubicBezTo>
                    <a:pt x="268" y="1147"/>
                    <a:pt x="284" y="1218"/>
                    <a:pt x="292" y="1234"/>
                  </a:cubicBezTo>
                  <a:cubicBezTo>
                    <a:pt x="308" y="1234"/>
                    <a:pt x="450" y="1186"/>
                    <a:pt x="529" y="1163"/>
                  </a:cubicBezTo>
                  <a:cubicBezTo>
                    <a:pt x="521" y="1155"/>
                    <a:pt x="521" y="1147"/>
                    <a:pt x="514" y="1123"/>
                  </a:cubicBezTo>
                  <a:cubicBezTo>
                    <a:pt x="514" y="1115"/>
                    <a:pt x="506" y="1107"/>
                    <a:pt x="506" y="1091"/>
                  </a:cubicBezTo>
                  <a:cubicBezTo>
                    <a:pt x="490" y="1068"/>
                    <a:pt x="498" y="1052"/>
                    <a:pt x="506" y="1036"/>
                  </a:cubicBezTo>
                  <a:cubicBezTo>
                    <a:pt x="514" y="1020"/>
                    <a:pt x="521" y="1012"/>
                    <a:pt x="521" y="997"/>
                  </a:cubicBezTo>
                  <a:lnTo>
                    <a:pt x="521" y="997"/>
                  </a:lnTo>
                  <a:cubicBezTo>
                    <a:pt x="521" y="965"/>
                    <a:pt x="529" y="941"/>
                    <a:pt x="498" y="862"/>
                  </a:cubicBezTo>
                  <a:cubicBezTo>
                    <a:pt x="466" y="783"/>
                    <a:pt x="506" y="657"/>
                    <a:pt x="514" y="609"/>
                  </a:cubicBezTo>
                  <a:cubicBezTo>
                    <a:pt x="521" y="601"/>
                    <a:pt x="521" y="601"/>
                    <a:pt x="521" y="601"/>
                  </a:cubicBezTo>
                  <a:cubicBezTo>
                    <a:pt x="521" y="593"/>
                    <a:pt x="529" y="577"/>
                    <a:pt x="537" y="570"/>
                  </a:cubicBezTo>
                  <a:cubicBezTo>
                    <a:pt x="553" y="546"/>
                    <a:pt x="569" y="522"/>
                    <a:pt x="561" y="506"/>
                  </a:cubicBezTo>
                  <a:cubicBezTo>
                    <a:pt x="561" y="491"/>
                    <a:pt x="545" y="483"/>
                    <a:pt x="521" y="467"/>
                  </a:cubicBezTo>
                  <a:cubicBezTo>
                    <a:pt x="498" y="459"/>
                    <a:pt x="490" y="451"/>
                    <a:pt x="490" y="435"/>
                  </a:cubicBezTo>
                  <a:cubicBezTo>
                    <a:pt x="482" y="396"/>
                    <a:pt x="561" y="325"/>
                    <a:pt x="601" y="293"/>
                  </a:cubicBezTo>
                  <a:cubicBezTo>
                    <a:pt x="616" y="285"/>
                    <a:pt x="624" y="277"/>
                    <a:pt x="624" y="269"/>
                  </a:cubicBezTo>
                  <a:cubicBezTo>
                    <a:pt x="640" y="253"/>
                    <a:pt x="624" y="238"/>
                    <a:pt x="601" y="214"/>
                  </a:cubicBezTo>
                  <a:cubicBezTo>
                    <a:pt x="593" y="206"/>
                    <a:pt x="585" y="198"/>
                    <a:pt x="585" y="198"/>
                  </a:cubicBezTo>
                  <a:cubicBezTo>
                    <a:pt x="561" y="174"/>
                    <a:pt x="577" y="127"/>
                    <a:pt x="593" y="95"/>
                  </a:cubicBezTo>
                  <a:cubicBezTo>
                    <a:pt x="593" y="87"/>
                    <a:pt x="601" y="72"/>
                    <a:pt x="601" y="72"/>
                  </a:cubicBezTo>
                  <a:cubicBezTo>
                    <a:pt x="601" y="56"/>
                    <a:pt x="601" y="40"/>
                    <a:pt x="593" y="32"/>
                  </a:cubicBezTo>
                  <a:cubicBezTo>
                    <a:pt x="577" y="48"/>
                    <a:pt x="474" y="87"/>
                    <a:pt x="8" y="198"/>
                  </a:cubicBezTo>
                  <a:cubicBezTo>
                    <a:pt x="8" y="246"/>
                    <a:pt x="8" y="277"/>
                    <a:pt x="15" y="293"/>
                  </a:cubicBezTo>
                  <a:cubicBezTo>
                    <a:pt x="23" y="301"/>
                    <a:pt x="23" y="317"/>
                    <a:pt x="23" y="340"/>
                  </a:cubicBezTo>
                  <a:cubicBezTo>
                    <a:pt x="23" y="356"/>
                    <a:pt x="23" y="372"/>
                    <a:pt x="31" y="380"/>
                  </a:cubicBezTo>
                  <a:cubicBezTo>
                    <a:pt x="31" y="404"/>
                    <a:pt x="47" y="411"/>
                    <a:pt x="55" y="420"/>
                  </a:cubicBezTo>
                  <a:cubicBezTo>
                    <a:pt x="55" y="427"/>
                    <a:pt x="63" y="435"/>
                    <a:pt x="71" y="443"/>
                  </a:cubicBezTo>
                  <a:cubicBezTo>
                    <a:pt x="87" y="459"/>
                    <a:pt x="102" y="522"/>
                    <a:pt x="102" y="546"/>
                  </a:cubicBezTo>
                  <a:cubicBezTo>
                    <a:pt x="102" y="562"/>
                    <a:pt x="102" y="570"/>
                    <a:pt x="95" y="586"/>
                  </a:cubicBezTo>
                  <a:cubicBezTo>
                    <a:pt x="95" y="601"/>
                    <a:pt x="87" y="617"/>
                    <a:pt x="95" y="641"/>
                  </a:cubicBezTo>
                  <a:cubicBezTo>
                    <a:pt x="110" y="673"/>
                    <a:pt x="126" y="736"/>
                    <a:pt x="126" y="767"/>
                  </a:cubicBezTo>
                  <a:cubicBezTo>
                    <a:pt x="126" y="807"/>
                    <a:pt x="134" y="854"/>
                    <a:pt x="150" y="854"/>
                  </a:cubicBezTo>
                  <a:lnTo>
                    <a:pt x="158" y="854"/>
                  </a:lnTo>
                  <a:cubicBezTo>
                    <a:pt x="166" y="854"/>
                    <a:pt x="166" y="854"/>
                    <a:pt x="174" y="846"/>
                  </a:cubicBezTo>
                  <a:cubicBezTo>
                    <a:pt x="174" y="846"/>
                    <a:pt x="174" y="846"/>
                    <a:pt x="181" y="846"/>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15" name="Freeform 761"/>
            <p:cNvSpPr>
              <a:spLocks noChangeArrowheads="1"/>
            </p:cNvSpPr>
            <p:nvPr/>
          </p:nvSpPr>
          <p:spPr bwMode="auto">
            <a:xfrm>
              <a:off x="21602257" y="5412259"/>
              <a:ext cx="674920" cy="361812"/>
            </a:xfrm>
            <a:custGeom>
              <a:avLst/>
              <a:gdLst>
                <a:gd name="T0" fmla="*/ 1241 w 1282"/>
                <a:gd name="T1" fmla="*/ 404 h 689"/>
                <a:gd name="T2" fmla="*/ 1241 w 1282"/>
                <a:gd name="T3" fmla="*/ 404 h 689"/>
                <a:gd name="T4" fmla="*/ 1186 w 1282"/>
                <a:gd name="T5" fmla="*/ 324 h 689"/>
                <a:gd name="T6" fmla="*/ 1107 w 1282"/>
                <a:gd name="T7" fmla="*/ 309 h 689"/>
                <a:gd name="T8" fmla="*/ 1139 w 1282"/>
                <a:gd name="T9" fmla="*/ 340 h 689"/>
                <a:gd name="T10" fmla="*/ 1170 w 1282"/>
                <a:gd name="T11" fmla="*/ 364 h 689"/>
                <a:gd name="T12" fmla="*/ 1194 w 1282"/>
                <a:gd name="T13" fmla="*/ 388 h 689"/>
                <a:gd name="T14" fmla="*/ 1218 w 1282"/>
                <a:gd name="T15" fmla="*/ 427 h 689"/>
                <a:gd name="T16" fmla="*/ 1170 w 1282"/>
                <a:gd name="T17" fmla="*/ 451 h 689"/>
                <a:gd name="T18" fmla="*/ 1131 w 1282"/>
                <a:gd name="T19" fmla="*/ 482 h 689"/>
                <a:gd name="T20" fmla="*/ 1076 w 1282"/>
                <a:gd name="T21" fmla="*/ 475 h 689"/>
                <a:gd name="T22" fmla="*/ 1044 w 1282"/>
                <a:gd name="T23" fmla="*/ 467 h 689"/>
                <a:gd name="T24" fmla="*/ 1004 w 1282"/>
                <a:gd name="T25" fmla="*/ 419 h 689"/>
                <a:gd name="T26" fmla="*/ 965 w 1282"/>
                <a:gd name="T27" fmla="*/ 404 h 689"/>
                <a:gd name="T28" fmla="*/ 981 w 1282"/>
                <a:gd name="T29" fmla="*/ 356 h 689"/>
                <a:gd name="T30" fmla="*/ 854 w 1282"/>
                <a:gd name="T31" fmla="*/ 293 h 689"/>
                <a:gd name="T32" fmla="*/ 830 w 1282"/>
                <a:gd name="T33" fmla="*/ 253 h 689"/>
                <a:gd name="T34" fmla="*/ 862 w 1282"/>
                <a:gd name="T35" fmla="*/ 158 h 689"/>
                <a:gd name="T36" fmla="*/ 909 w 1282"/>
                <a:gd name="T37" fmla="*/ 119 h 689"/>
                <a:gd name="T38" fmla="*/ 886 w 1282"/>
                <a:gd name="T39" fmla="*/ 87 h 689"/>
                <a:gd name="T40" fmla="*/ 823 w 1282"/>
                <a:gd name="T41" fmla="*/ 79 h 689"/>
                <a:gd name="T42" fmla="*/ 783 w 1282"/>
                <a:gd name="T43" fmla="*/ 16 h 689"/>
                <a:gd name="T44" fmla="*/ 775 w 1282"/>
                <a:gd name="T45" fmla="*/ 8 h 689"/>
                <a:gd name="T46" fmla="*/ 775 w 1282"/>
                <a:gd name="T47" fmla="*/ 0 h 689"/>
                <a:gd name="T48" fmla="*/ 664 w 1282"/>
                <a:gd name="T49" fmla="*/ 127 h 689"/>
                <a:gd name="T50" fmla="*/ 593 w 1282"/>
                <a:gd name="T51" fmla="*/ 166 h 689"/>
                <a:gd name="T52" fmla="*/ 253 w 1282"/>
                <a:gd name="T53" fmla="*/ 230 h 689"/>
                <a:gd name="T54" fmla="*/ 0 w 1282"/>
                <a:gd name="T55" fmla="*/ 301 h 689"/>
                <a:gd name="T56" fmla="*/ 0 w 1282"/>
                <a:gd name="T57" fmla="*/ 625 h 689"/>
                <a:gd name="T58" fmla="*/ 16 w 1282"/>
                <a:gd name="T59" fmla="*/ 633 h 689"/>
                <a:gd name="T60" fmla="*/ 506 w 1282"/>
                <a:gd name="T61" fmla="*/ 506 h 689"/>
                <a:gd name="T62" fmla="*/ 585 w 1282"/>
                <a:gd name="T63" fmla="*/ 506 h 689"/>
                <a:gd name="T64" fmla="*/ 704 w 1282"/>
                <a:gd name="T65" fmla="*/ 475 h 689"/>
                <a:gd name="T66" fmla="*/ 759 w 1282"/>
                <a:gd name="T67" fmla="*/ 546 h 689"/>
                <a:gd name="T68" fmla="*/ 775 w 1282"/>
                <a:gd name="T69" fmla="*/ 554 h 689"/>
                <a:gd name="T70" fmla="*/ 838 w 1282"/>
                <a:gd name="T71" fmla="*/ 609 h 689"/>
                <a:gd name="T72" fmla="*/ 846 w 1282"/>
                <a:gd name="T73" fmla="*/ 672 h 689"/>
                <a:gd name="T74" fmla="*/ 925 w 1282"/>
                <a:gd name="T75" fmla="*/ 641 h 689"/>
                <a:gd name="T76" fmla="*/ 981 w 1282"/>
                <a:gd name="T77" fmla="*/ 546 h 689"/>
                <a:gd name="T78" fmla="*/ 1028 w 1282"/>
                <a:gd name="T79" fmla="*/ 585 h 689"/>
                <a:gd name="T80" fmla="*/ 1083 w 1282"/>
                <a:gd name="T81" fmla="*/ 593 h 689"/>
                <a:gd name="T82" fmla="*/ 1131 w 1282"/>
                <a:gd name="T83" fmla="*/ 530 h 689"/>
                <a:gd name="T84" fmla="*/ 1154 w 1282"/>
                <a:gd name="T85" fmla="*/ 530 h 689"/>
                <a:gd name="T86" fmla="*/ 1194 w 1282"/>
                <a:gd name="T87" fmla="*/ 498 h 689"/>
                <a:gd name="T88" fmla="*/ 1234 w 1282"/>
                <a:gd name="T89" fmla="*/ 498 h 689"/>
                <a:gd name="T90" fmla="*/ 1257 w 1282"/>
                <a:gd name="T91" fmla="*/ 475 h 689"/>
                <a:gd name="T92" fmla="*/ 1265 w 1282"/>
                <a:gd name="T93" fmla="*/ 554 h 689"/>
                <a:gd name="T94" fmla="*/ 1273 w 1282"/>
                <a:gd name="T95" fmla="*/ 530 h 689"/>
                <a:gd name="T96" fmla="*/ 1241 w 1282"/>
                <a:gd name="T97" fmla="*/ 404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2" h="689">
                  <a:moveTo>
                    <a:pt x="1241" y="404"/>
                  </a:moveTo>
                  <a:lnTo>
                    <a:pt x="1241" y="404"/>
                  </a:lnTo>
                  <a:cubicBezTo>
                    <a:pt x="1210" y="348"/>
                    <a:pt x="1218" y="332"/>
                    <a:pt x="1186" y="324"/>
                  </a:cubicBezTo>
                  <a:cubicBezTo>
                    <a:pt x="1154" y="317"/>
                    <a:pt x="1107" y="285"/>
                    <a:pt x="1107" y="309"/>
                  </a:cubicBezTo>
                  <a:cubicBezTo>
                    <a:pt x="1107" y="332"/>
                    <a:pt x="1115" y="332"/>
                    <a:pt x="1139" y="340"/>
                  </a:cubicBezTo>
                  <a:cubicBezTo>
                    <a:pt x="1154" y="340"/>
                    <a:pt x="1170" y="340"/>
                    <a:pt x="1170" y="364"/>
                  </a:cubicBezTo>
                  <a:cubicBezTo>
                    <a:pt x="1162" y="388"/>
                    <a:pt x="1178" y="388"/>
                    <a:pt x="1194" y="388"/>
                  </a:cubicBezTo>
                  <a:cubicBezTo>
                    <a:pt x="1210" y="388"/>
                    <a:pt x="1234" y="404"/>
                    <a:pt x="1218" y="427"/>
                  </a:cubicBezTo>
                  <a:cubicBezTo>
                    <a:pt x="1210" y="443"/>
                    <a:pt x="1178" y="435"/>
                    <a:pt x="1170" y="451"/>
                  </a:cubicBezTo>
                  <a:cubicBezTo>
                    <a:pt x="1162" y="475"/>
                    <a:pt x="1154" y="490"/>
                    <a:pt x="1131" y="482"/>
                  </a:cubicBezTo>
                  <a:cubicBezTo>
                    <a:pt x="1115" y="482"/>
                    <a:pt x="1083" y="467"/>
                    <a:pt x="1076" y="475"/>
                  </a:cubicBezTo>
                  <a:cubicBezTo>
                    <a:pt x="1060" y="490"/>
                    <a:pt x="1067" y="498"/>
                    <a:pt x="1044" y="467"/>
                  </a:cubicBezTo>
                  <a:cubicBezTo>
                    <a:pt x="1020" y="427"/>
                    <a:pt x="1028" y="419"/>
                    <a:pt x="1004" y="419"/>
                  </a:cubicBezTo>
                  <a:cubicBezTo>
                    <a:pt x="973" y="411"/>
                    <a:pt x="941" y="419"/>
                    <a:pt x="965" y="404"/>
                  </a:cubicBezTo>
                  <a:cubicBezTo>
                    <a:pt x="981" y="380"/>
                    <a:pt x="996" y="380"/>
                    <a:pt x="981" y="356"/>
                  </a:cubicBezTo>
                  <a:cubicBezTo>
                    <a:pt x="957" y="340"/>
                    <a:pt x="894" y="301"/>
                    <a:pt x="854" y="293"/>
                  </a:cubicBezTo>
                  <a:cubicBezTo>
                    <a:pt x="814" y="285"/>
                    <a:pt x="814" y="285"/>
                    <a:pt x="830" y="253"/>
                  </a:cubicBezTo>
                  <a:cubicBezTo>
                    <a:pt x="846" y="222"/>
                    <a:pt x="830" y="166"/>
                    <a:pt x="862" y="158"/>
                  </a:cubicBezTo>
                  <a:cubicBezTo>
                    <a:pt x="894" y="143"/>
                    <a:pt x="909" y="135"/>
                    <a:pt x="909" y="119"/>
                  </a:cubicBezTo>
                  <a:cubicBezTo>
                    <a:pt x="917" y="103"/>
                    <a:pt x="909" y="87"/>
                    <a:pt x="886" y="87"/>
                  </a:cubicBezTo>
                  <a:cubicBezTo>
                    <a:pt x="870" y="95"/>
                    <a:pt x="838" y="119"/>
                    <a:pt x="823" y="79"/>
                  </a:cubicBezTo>
                  <a:cubicBezTo>
                    <a:pt x="814" y="40"/>
                    <a:pt x="799" y="24"/>
                    <a:pt x="783" y="16"/>
                  </a:cubicBezTo>
                  <a:cubicBezTo>
                    <a:pt x="783" y="8"/>
                    <a:pt x="783" y="8"/>
                    <a:pt x="775" y="8"/>
                  </a:cubicBezTo>
                  <a:cubicBezTo>
                    <a:pt x="775" y="8"/>
                    <a:pt x="767" y="8"/>
                    <a:pt x="775" y="0"/>
                  </a:cubicBezTo>
                  <a:cubicBezTo>
                    <a:pt x="775" y="0"/>
                    <a:pt x="680" y="103"/>
                    <a:pt x="664" y="127"/>
                  </a:cubicBezTo>
                  <a:cubicBezTo>
                    <a:pt x="649" y="158"/>
                    <a:pt x="649" y="158"/>
                    <a:pt x="593" y="166"/>
                  </a:cubicBezTo>
                  <a:cubicBezTo>
                    <a:pt x="546" y="166"/>
                    <a:pt x="269" y="237"/>
                    <a:pt x="253" y="230"/>
                  </a:cubicBezTo>
                  <a:cubicBezTo>
                    <a:pt x="253" y="230"/>
                    <a:pt x="8" y="309"/>
                    <a:pt x="0" y="301"/>
                  </a:cubicBezTo>
                  <a:cubicBezTo>
                    <a:pt x="0" y="625"/>
                    <a:pt x="0" y="625"/>
                    <a:pt x="0" y="625"/>
                  </a:cubicBezTo>
                  <a:cubicBezTo>
                    <a:pt x="0" y="625"/>
                    <a:pt x="0" y="641"/>
                    <a:pt x="16" y="633"/>
                  </a:cubicBezTo>
                  <a:cubicBezTo>
                    <a:pt x="32" y="625"/>
                    <a:pt x="475" y="522"/>
                    <a:pt x="506" y="506"/>
                  </a:cubicBezTo>
                  <a:cubicBezTo>
                    <a:pt x="538" y="490"/>
                    <a:pt x="577" y="506"/>
                    <a:pt x="585" y="506"/>
                  </a:cubicBezTo>
                  <a:cubicBezTo>
                    <a:pt x="593" y="514"/>
                    <a:pt x="672" y="467"/>
                    <a:pt x="704" y="475"/>
                  </a:cubicBezTo>
                  <a:cubicBezTo>
                    <a:pt x="720" y="482"/>
                    <a:pt x="743" y="522"/>
                    <a:pt x="759" y="546"/>
                  </a:cubicBezTo>
                  <a:cubicBezTo>
                    <a:pt x="759" y="546"/>
                    <a:pt x="767" y="546"/>
                    <a:pt x="775" y="554"/>
                  </a:cubicBezTo>
                  <a:cubicBezTo>
                    <a:pt x="807" y="593"/>
                    <a:pt x="830" y="562"/>
                    <a:pt x="838" y="609"/>
                  </a:cubicBezTo>
                  <a:cubicBezTo>
                    <a:pt x="846" y="657"/>
                    <a:pt x="814" y="664"/>
                    <a:pt x="846" y="672"/>
                  </a:cubicBezTo>
                  <a:cubicBezTo>
                    <a:pt x="886" y="688"/>
                    <a:pt x="886" y="680"/>
                    <a:pt x="925" y="641"/>
                  </a:cubicBezTo>
                  <a:cubicBezTo>
                    <a:pt x="965" y="593"/>
                    <a:pt x="933" y="554"/>
                    <a:pt x="981" y="546"/>
                  </a:cubicBezTo>
                  <a:cubicBezTo>
                    <a:pt x="1028" y="538"/>
                    <a:pt x="1028" y="562"/>
                    <a:pt x="1028" y="585"/>
                  </a:cubicBezTo>
                  <a:cubicBezTo>
                    <a:pt x="1028" y="609"/>
                    <a:pt x="1067" y="617"/>
                    <a:pt x="1083" y="593"/>
                  </a:cubicBezTo>
                  <a:cubicBezTo>
                    <a:pt x="1091" y="562"/>
                    <a:pt x="1123" y="530"/>
                    <a:pt x="1131" y="530"/>
                  </a:cubicBezTo>
                  <a:cubicBezTo>
                    <a:pt x="1131" y="530"/>
                    <a:pt x="1139" y="562"/>
                    <a:pt x="1154" y="530"/>
                  </a:cubicBezTo>
                  <a:cubicBezTo>
                    <a:pt x="1178" y="498"/>
                    <a:pt x="1162" y="490"/>
                    <a:pt x="1194" y="498"/>
                  </a:cubicBezTo>
                  <a:cubicBezTo>
                    <a:pt x="1226" y="514"/>
                    <a:pt x="1234" y="522"/>
                    <a:pt x="1234" y="498"/>
                  </a:cubicBezTo>
                  <a:cubicBezTo>
                    <a:pt x="1234" y="482"/>
                    <a:pt x="1257" y="451"/>
                    <a:pt x="1257" y="475"/>
                  </a:cubicBezTo>
                  <a:cubicBezTo>
                    <a:pt x="1265" y="506"/>
                    <a:pt x="1249" y="530"/>
                    <a:pt x="1265" y="554"/>
                  </a:cubicBezTo>
                  <a:cubicBezTo>
                    <a:pt x="1273" y="570"/>
                    <a:pt x="1265" y="562"/>
                    <a:pt x="1273" y="530"/>
                  </a:cubicBezTo>
                  <a:cubicBezTo>
                    <a:pt x="1281" y="506"/>
                    <a:pt x="1273" y="451"/>
                    <a:pt x="1241" y="404"/>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16" name="Freeform 762"/>
            <p:cNvSpPr>
              <a:spLocks noChangeArrowheads="1"/>
            </p:cNvSpPr>
            <p:nvPr/>
          </p:nvSpPr>
          <p:spPr bwMode="auto">
            <a:xfrm>
              <a:off x="21597619" y="5412259"/>
              <a:ext cx="679558" cy="361812"/>
            </a:xfrm>
            <a:custGeom>
              <a:avLst/>
              <a:gdLst>
                <a:gd name="T0" fmla="*/ 838 w 1290"/>
                <a:gd name="T1" fmla="*/ 664 h 689"/>
                <a:gd name="T2" fmla="*/ 783 w 1290"/>
                <a:gd name="T3" fmla="*/ 562 h 689"/>
                <a:gd name="T4" fmla="*/ 712 w 1290"/>
                <a:gd name="T5" fmla="*/ 482 h 689"/>
                <a:gd name="T6" fmla="*/ 514 w 1290"/>
                <a:gd name="T7" fmla="*/ 514 h 689"/>
                <a:gd name="T8" fmla="*/ 0 w 1290"/>
                <a:gd name="T9" fmla="*/ 625 h 689"/>
                <a:gd name="T10" fmla="*/ 261 w 1290"/>
                <a:gd name="T11" fmla="*/ 230 h 689"/>
                <a:gd name="T12" fmla="*/ 609 w 1290"/>
                <a:gd name="T13" fmla="*/ 158 h 689"/>
                <a:gd name="T14" fmla="*/ 783 w 1290"/>
                <a:gd name="T15" fmla="*/ 0 h 689"/>
                <a:gd name="T16" fmla="*/ 799 w 1290"/>
                <a:gd name="T17" fmla="*/ 8 h 689"/>
                <a:gd name="T18" fmla="*/ 878 w 1290"/>
                <a:gd name="T19" fmla="*/ 95 h 689"/>
                <a:gd name="T20" fmla="*/ 870 w 1290"/>
                <a:gd name="T21" fmla="*/ 158 h 689"/>
                <a:gd name="T22" fmla="*/ 854 w 1290"/>
                <a:gd name="T23" fmla="*/ 293 h 689"/>
                <a:gd name="T24" fmla="*/ 989 w 1290"/>
                <a:gd name="T25" fmla="*/ 388 h 689"/>
                <a:gd name="T26" fmla="*/ 1012 w 1290"/>
                <a:gd name="T27" fmla="*/ 411 h 689"/>
                <a:gd name="T28" fmla="*/ 1075 w 1290"/>
                <a:gd name="T29" fmla="*/ 482 h 689"/>
                <a:gd name="T30" fmla="*/ 1147 w 1290"/>
                <a:gd name="T31" fmla="*/ 482 h 689"/>
                <a:gd name="T32" fmla="*/ 1226 w 1290"/>
                <a:gd name="T33" fmla="*/ 404 h 689"/>
                <a:gd name="T34" fmla="*/ 1170 w 1290"/>
                <a:gd name="T35" fmla="*/ 348 h 689"/>
                <a:gd name="T36" fmla="*/ 1123 w 1290"/>
                <a:gd name="T37" fmla="*/ 301 h 689"/>
                <a:gd name="T38" fmla="*/ 1257 w 1290"/>
                <a:gd name="T39" fmla="*/ 395 h 689"/>
                <a:gd name="T40" fmla="*/ 1265 w 1290"/>
                <a:gd name="T41" fmla="*/ 554 h 689"/>
                <a:gd name="T42" fmla="*/ 1242 w 1290"/>
                <a:gd name="T43" fmla="*/ 498 h 689"/>
                <a:gd name="T44" fmla="*/ 1186 w 1290"/>
                <a:gd name="T45" fmla="*/ 498 h 689"/>
                <a:gd name="T46" fmla="*/ 1139 w 1290"/>
                <a:gd name="T47" fmla="*/ 538 h 689"/>
                <a:gd name="T48" fmla="*/ 1028 w 1290"/>
                <a:gd name="T49" fmla="*/ 585 h 689"/>
                <a:gd name="T50" fmla="*/ 965 w 1290"/>
                <a:gd name="T51" fmla="*/ 585 h 689"/>
                <a:gd name="T52" fmla="*/ 767 w 1290"/>
                <a:gd name="T53" fmla="*/ 538 h 689"/>
                <a:gd name="T54" fmla="*/ 846 w 1290"/>
                <a:gd name="T55" fmla="*/ 609 h 689"/>
                <a:gd name="T56" fmla="*/ 886 w 1290"/>
                <a:gd name="T57" fmla="*/ 680 h 689"/>
                <a:gd name="T58" fmla="*/ 989 w 1290"/>
                <a:gd name="T59" fmla="*/ 546 h 689"/>
                <a:gd name="T60" fmla="*/ 1068 w 1290"/>
                <a:gd name="T61" fmla="*/ 601 h 689"/>
                <a:gd name="T62" fmla="*/ 1147 w 1290"/>
                <a:gd name="T63" fmla="*/ 546 h 689"/>
                <a:gd name="T64" fmla="*/ 1202 w 1290"/>
                <a:gd name="T65" fmla="*/ 498 h 689"/>
                <a:gd name="T66" fmla="*/ 1265 w 1290"/>
                <a:gd name="T67" fmla="*/ 467 h 689"/>
                <a:gd name="T68" fmla="*/ 1273 w 1290"/>
                <a:gd name="T69" fmla="*/ 554 h 689"/>
                <a:gd name="T70" fmla="*/ 1226 w 1290"/>
                <a:gd name="T71" fmla="*/ 364 h 689"/>
                <a:gd name="T72" fmla="*/ 1115 w 1290"/>
                <a:gd name="T73" fmla="*/ 309 h 689"/>
                <a:gd name="T74" fmla="*/ 1178 w 1290"/>
                <a:gd name="T75" fmla="*/ 364 h 689"/>
                <a:gd name="T76" fmla="*/ 1234 w 1290"/>
                <a:gd name="T77" fmla="*/ 427 h 689"/>
                <a:gd name="T78" fmla="*/ 1139 w 1290"/>
                <a:gd name="T79" fmla="*/ 490 h 689"/>
                <a:gd name="T80" fmla="*/ 1075 w 1290"/>
                <a:gd name="T81" fmla="*/ 490 h 689"/>
                <a:gd name="T82" fmla="*/ 1012 w 1290"/>
                <a:gd name="T83" fmla="*/ 419 h 689"/>
                <a:gd name="T84" fmla="*/ 981 w 1290"/>
                <a:gd name="T85" fmla="*/ 380 h 689"/>
                <a:gd name="T86" fmla="*/ 854 w 1290"/>
                <a:gd name="T87" fmla="*/ 293 h 689"/>
                <a:gd name="T88" fmla="*/ 870 w 1290"/>
                <a:gd name="T89" fmla="*/ 151 h 689"/>
                <a:gd name="T90" fmla="*/ 886 w 1290"/>
                <a:gd name="T91" fmla="*/ 103 h 689"/>
                <a:gd name="T92" fmla="*/ 783 w 1290"/>
                <a:gd name="T93" fmla="*/ 8 h 689"/>
                <a:gd name="T94" fmla="*/ 617 w 1290"/>
                <a:gd name="T95" fmla="*/ 166 h 689"/>
                <a:gd name="T96" fmla="*/ 16 w 1290"/>
                <a:gd name="T97" fmla="*/ 309 h 689"/>
                <a:gd name="T98" fmla="*/ 135 w 1290"/>
                <a:gd name="T99" fmla="*/ 601 h 689"/>
                <a:gd name="T100" fmla="*/ 704 w 1290"/>
                <a:gd name="T101" fmla="*/ 475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0" h="689">
                  <a:moveTo>
                    <a:pt x="886" y="688"/>
                  </a:moveTo>
                  <a:lnTo>
                    <a:pt x="886" y="688"/>
                  </a:lnTo>
                  <a:cubicBezTo>
                    <a:pt x="878" y="688"/>
                    <a:pt x="870" y="680"/>
                    <a:pt x="854" y="680"/>
                  </a:cubicBezTo>
                  <a:cubicBezTo>
                    <a:pt x="846" y="672"/>
                    <a:pt x="838" y="672"/>
                    <a:pt x="838" y="664"/>
                  </a:cubicBezTo>
                  <a:cubicBezTo>
                    <a:pt x="831" y="664"/>
                    <a:pt x="838" y="657"/>
                    <a:pt x="838" y="648"/>
                  </a:cubicBezTo>
                  <a:cubicBezTo>
                    <a:pt x="838" y="641"/>
                    <a:pt x="846" y="633"/>
                    <a:pt x="846" y="609"/>
                  </a:cubicBezTo>
                  <a:cubicBezTo>
                    <a:pt x="838" y="585"/>
                    <a:pt x="831" y="585"/>
                    <a:pt x="822" y="585"/>
                  </a:cubicBezTo>
                  <a:cubicBezTo>
                    <a:pt x="807" y="577"/>
                    <a:pt x="799" y="577"/>
                    <a:pt x="783" y="562"/>
                  </a:cubicBezTo>
                  <a:cubicBezTo>
                    <a:pt x="767" y="546"/>
                    <a:pt x="767" y="546"/>
                    <a:pt x="767" y="546"/>
                  </a:cubicBezTo>
                  <a:cubicBezTo>
                    <a:pt x="759" y="546"/>
                    <a:pt x="759" y="546"/>
                    <a:pt x="759" y="546"/>
                  </a:cubicBezTo>
                  <a:lnTo>
                    <a:pt x="759" y="546"/>
                  </a:lnTo>
                  <a:cubicBezTo>
                    <a:pt x="744" y="506"/>
                    <a:pt x="720" y="482"/>
                    <a:pt x="712" y="482"/>
                  </a:cubicBezTo>
                  <a:cubicBezTo>
                    <a:pt x="704" y="482"/>
                    <a:pt x="704" y="482"/>
                    <a:pt x="704" y="482"/>
                  </a:cubicBezTo>
                  <a:cubicBezTo>
                    <a:pt x="680" y="482"/>
                    <a:pt x="649" y="490"/>
                    <a:pt x="625" y="498"/>
                  </a:cubicBezTo>
                  <a:cubicBezTo>
                    <a:pt x="609" y="514"/>
                    <a:pt x="593" y="514"/>
                    <a:pt x="593" y="514"/>
                  </a:cubicBezTo>
                  <a:cubicBezTo>
                    <a:pt x="562" y="498"/>
                    <a:pt x="530" y="498"/>
                    <a:pt x="514" y="514"/>
                  </a:cubicBezTo>
                  <a:cubicBezTo>
                    <a:pt x="491" y="522"/>
                    <a:pt x="277" y="577"/>
                    <a:pt x="135" y="609"/>
                  </a:cubicBezTo>
                  <a:cubicBezTo>
                    <a:pt x="79" y="625"/>
                    <a:pt x="24" y="633"/>
                    <a:pt x="24" y="641"/>
                  </a:cubicBezTo>
                  <a:lnTo>
                    <a:pt x="16" y="641"/>
                  </a:lnTo>
                  <a:cubicBezTo>
                    <a:pt x="8" y="641"/>
                    <a:pt x="0" y="633"/>
                    <a:pt x="0" y="625"/>
                  </a:cubicBezTo>
                  <a:cubicBezTo>
                    <a:pt x="8" y="293"/>
                    <a:pt x="8" y="293"/>
                    <a:pt x="8" y="293"/>
                  </a:cubicBezTo>
                  <a:cubicBezTo>
                    <a:pt x="16" y="301"/>
                    <a:pt x="16" y="301"/>
                    <a:pt x="16" y="301"/>
                  </a:cubicBezTo>
                  <a:cubicBezTo>
                    <a:pt x="32" y="293"/>
                    <a:pt x="182" y="253"/>
                    <a:pt x="261" y="230"/>
                  </a:cubicBezTo>
                  <a:lnTo>
                    <a:pt x="261" y="230"/>
                  </a:lnTo>
                  <a:lnTo>
                    <a:pt x="261" y="230"/>
                  </a:lnTo>
                  <a:cubicBezTo>
                    <a:pt x="269" y="230"/>
                    <a:pt x="340" y="214"/>
                    <a:pt x="411" y="198"/>
                  </a:cubicBezTo>
                  <a:cubicBezTo>
                    <a:pt x="483" y="182"/>
                    <a:pt x="578" y="166"/>
                    <a:pt x="601" y="158"/>
                  </a:cubicBezTo>
                  <a:cubicBezTo>
                    <a:pt x="609" y="158"/>
                    <a:pt x="609" y="158"/>
                    <a:pt x="609" y="158"/>
                  </a:cubicBezTo>
                  <a:cubicBezTo>
                    <a:pt x="657" y="151"/>
                    <a:pt x="657" y="151"/>
                    <a:pt x="672" y="127"/>
                  </a:cubicBezTo>
                  <a:cubicBezTo>
                    <a:pt x="688" y="95"/>
                    <a:pt x="775" y="0"/>
                    <a:pt x="775" y="0"/>
                  </a:cubicBezTo>
                  <a:cubicBezTo>
                    <a:pt x="783" y="0"/>
                    <a:pt x="783" y="0"/>
                    <a:pt x="783" y="0"/>
                  </a:cubicBezTo>
                  <a:lnTo>
                    <a:pt x="783" y="0"/>
                  </a:lnTo>
                  <a:lnTo>
                    <a:pt x="783" y="0"/>
                  </a:lnTo>
                  <a:cubicBezTo>
                    <a:pt x="791" y="8"/>
                    <a:pt x="791" y="8"/>
                    <a:pt x="791" y="8"/>
                  </a:cubicBezTo>
                  <a:lnTo>
                    <a:pt x="791" y="8"/>
                  </a:lnTo>
                  <a:cubicBezTo>
                    <a:pt x="799" y="8"/>
                    <a:pt x="799" y="8"/>
                    <a:pt x="799" y="8"/>
                  </a:cubicBezTo>
                  <a:lnTo>
                    <a:pt x="799" y="8"/>
                  </a:lnTo>
                  <a:cubicBezTo>
                    <a:pt x="815" y="24"/>
                    <a:pt x="822" y="48"/>
                    <a:pt x="838" y="79"/>
                  </a:cubicBezTo>
                  <a:cubicBezTo>
                    <a:pt x="838" y="95"/>
                    <a:pt x="846" y="103"/>
                    <a:pt x="854" y="103"/>
                  </a:cubicBezTo>
                  <a:cubicBezTo>
                    <a:pt x="862" y="103"/>
                    <a:pt x="870" y="95"/>
                    <a:pt x="878" y="95"/>
                  </a:cubicBezTo>
                  <a:cubicBezTo>
                    <a:pt x="886" y="87"/>
                    <a:pt x="886" y="87"/>
                    <a:pt x="894" y="87"/>
                  </a:cubicBezTo>
                  <a:cubicBezTo>
                    <a:pt x="902" y="87"/>
                    <a:pt x="909" y="87"/>
                    <a:pt x="917" y="95"/>
                  </a:cubicBezTo>
                  <a:cubicBezTo>
                    <a:pt x="925" y="103"/>
                    <a:pt x="925" y="111"/>
                    <a:pt x="925" y="119"/>
                  </a:cubicBezTo>
                  <a:cubicBezTo>
                    <a:pt x="925" y="135"/>
                    <a:pt x="902" y="151"/>
                    <a:pt x="870" y="158"/>
                  </a:cubicBezTo>
                  <a:cubicBezTo>
                    <a:pt x="854" y="166"/>
                    <a:pt x="854" y="182"/>
                    <a:pt x="854" y="206"/>
                  </a:cubicBezTo>
                  <a:cubicBezTo>
                    <a:pt x="846" y="222"/>
                    <a:pt x="846" y="237"/>
                    <a:pt x="838" y="253"/>
                  </a:cubicBezTo>
                  <a:cubicBezTo>
                    <a:pt x="838" y="269"/>
                    <a:pt x="831" y="277"/>
                    <a:pt x="831" y="285"/>
                  </a:cubicBezTo>
                  <a:cubicBezTo>
                    <a:pt x="831" y="285"/>
                    <a:pt x="838" y="285"/>
                    <a:pt x="854" y="293"/>
                  </a:cubicBezTo>
                  <a:cubicBezTo>
                    <a:pt x="862" y="293"/>
                    <a:pt x="862" y="293"/>
                    <a:pt x="862" y="293"/>
                  </a:cubicBezTo>
                  <a:cubicBezTo>
                    <a:pt x="902" y="301"/>
                    <a:pt x="965" y="340"/>
                    <a:pt x="989" y="356"/>
                  </a:cubicBezTo>
                  <a:cubicBezTo>
                    <a:pt x="997" y="364"/>
                    <a:pt x="997" y="372"/>
                    <a:pt x="997" y="372"/>
                  </a:cubicBezTo>
                  <a:cubicBezTo>
                    <a:pt x="997" y="380"/>
                    <a:pt x="997" y="388"/>
                    <a:pt x="989" y="388"/>
                  </a:cubicBezTo>
                  <a:cubicBezTo>
                    <a:pt x="989" y="395"/>
                    <a:pt x="981" y="395"/>
                    <a:pt x="973" y="404"/>
                  </a:cubicBezTo>
                  <a:cubicBezTo>
                    <a:pt x="973" y="411"/>
                    <a:pt x="973" y="411"/>
                    <a:pt x="973" y="411"/>
                  </a:cubicBezTo>
                  <a:cubicBezTo>
                    <a:pt x="973" y="411"/>
                    <a:pt x="981" y="411"/>
                    <a:pt x="989" y="411"/>
                  </a:cubicBezTo>
                  <a:cubicBezTo>
                    <a:pt x="997" y="411"/>
                    <a:pt x="1004" y="411"/>
                    <a:pt x="1012" y="411"/>
                  </a:cubicBezTo>
                  <a:cubicBezTo>
                    <a:pt x="1028" y="411"/>
                    <a:pt x="1036" y="419"/>
                    <a:pt x="1044" y="435"/>
                  </a:cubicBezTo>
                  <a:cubicBezTo>
                    <a:pt x="1044" y="443"/>
                    <a:pt x="1044" y="451"/>
                    <a:pt x="1052" y="467"/>
                  </a:cubicBezTo>
                  <a:cubicBezTo>
                    <a:pt x="1060" y="467"/>
                    <a:pt x="1068" y="482"/>
                    <a:pt x="1068" y="490"/>
                  </a:cubicBezTo>
                  <a:lnTo>
                    <a:pt x="1075" y="482"/>
                  </a:lnTo>
                  <a:lnTo>
                    <a:pt x="1075" y="475"/>
                  </a:lnTo>
                  <a:cubicBezTo>
                    <a:pt x="1084" y="475"/>
                    <a:pt x="1084" y="467"/>
                    <a:pt x="1091" y="467"/>
                  </a:cubicBezTo>
                  <a:cubicBezTo>
                    <a:pt x="1099" y="467"/>
                    <a:pt x="1115" y="475"/>
                    <a:pt x="1123" y="475"/>
                  </a:cubicBezTo>
                  <a:cubicBezTo>
                    <a:pt x="1131" y="475"/>
                    <a:pt x="1139" y="482"/>
                    <a:pt x="1147" y="482"/>
                  </a:cubicBezTo>
                  <a:cubicBezTo>
                    <a:pt x="1162" y="482"/>
                    <a:pt x="1170" y="475"/>
                    <a:pt x="1178" y="451"/>
                  </a:cubicBezTo>
                  <a:cubicBezTo>
                    <a:pt x="1178" y="443"/>
                    <a:pt x="1194" y="435"/>
                    <a:pt x="1202" y="435"/>
                  </a:cubicBezTo>
                  <a:cubicBezTo>
                    <a:pt x="1210" y="435"/>
                    <a:pt x="1218" y="435"/>
                    <a:pt x="1226" y="427"/>
                  </a:cubicBezTo>
                  <a:cubicBezTo>
                    <a:pt x="1234" y="419"/>
                    <a:pt x="1234" y="411"/>
                    <a:pt x="1226" y="404"/>
                  </a:cubicBezTo>
                  <a:cubicBezTo>
                    <a:pt x="1226" y="395"/>
                    <a:pt x="1210" y="388"/>
                    <a:pt x="1202" y="388"/>
                  </a:cubicBezTo>
                  <a:cubicBezTo>
                    <a:pt x="1194" y="388"/>
                    <a:pt x="1186" y="388"/>
                    <a:pt x="1178" y="380"/>
                  </a:cubicBezTo>
                  <a:cubicBezTo>
                    <a:pt x="1170" y="380"/>
                    <a:pt x="1170" y="372"/>
                    <a:pt x="1170" y="364"/>
                  </a:cubicBezTo>
                  <a:cubicBezTo>
                    <a:pt x="1170" y="356"/>
                    <a:pt x="1170" y="348"/>
                    <a:pt x="1170" y="348"/>
                  </a:cubicBezTo>
                  <a:cubicBezTo>
                    <a:pt x="1162" y="340"/>
                    <a:pt x="1155" y="340"/>
                    <a:pt x="1147" y="340"/>
                  </a:cubicBezTo>
                  <a:cubicBezTo>
                    <a:pt x="1139" y="340"/>
                    <a:pt x="1139" y="340"/>
                    <a:pt x="1139" y="340"/>
                  </a:cubicBezTo>
                  <a:cubicBezTo>
                    <a:pt x="1123" y="340"/>
                    <a:pt x="1107" y="340"/>
                    <a:pt x="1107" y="309"/>
                  </a:cubicBezTo>
                  <a:cubicBezTo>
                    <a:pt x="1107" y="301"/>
                    <a:pt x="1115" y="301"/>
                    <a:pt x="1123" y="301"/>
                  </a:cubicBezTo>
                  <a:cubicBezTo>
                    <a:pt x="1131" y="301"/>
                    <a:pt x="1147" y="309"/>
                    <a:pt x="1162" y="309"/>
                  </a:cubicBezTo>
                  <a:cubicBezTo>
                    <a:pt x="1178" y="317"/>
                    <a:pt x="1186" y="317"/>
                    <a:pt x="1194" y="324"/>
                  </a:cubicBezTo>
                  <a:cubicBezTo>
                    <a:pt x="1218" y="332"/>
                    <a:pt x="1226" y="340"/>
                    <a:pt x="1234" y="364"/>
                  </a:cubicBezTo>
                  <a:cubicBezTo>
                    <a:pt x="1242" y="372"/>
                    <a:pt x="1242" y="388"/>
                    <a:pt x="1257" y="395"/>
                  </a:cubicBezTo>
                  <a:cubicBezTo>
                    <a:pt x="1281" y="451"/>
                    <a:pt x="1289" y="506"/>
                    <a:pt x="1289" y="538"/>
                  </a:cubicBezTo>
                  <a:cubicBezTo>
                    <a:pt x="1281" y="538"/>
                    <a:pt x="1281" y="546"/>
                    <a:pt x="1281" y="554"/>
                  </a:cubicBezTo>
                  <a:cubicBezTo>
                    <a:pt x="1281" y="562"/>
                    <a:pt x="1281" y="570"/>
                    <a:pt x="1273" y="570"/>
                  </a:cubicBezTo>
                  <a:cubicBezTo>
                    <a:pt x="1273" y="570"/>
                    <a:pt x="1273" y="562"/>
                    <a:pt x="1265" y="554"/>
                  </a:cubicBezTo>
                  <a:cubicBezTo>
                    <a:pt x="1257" y="538"/>
                    <a:pt x="1265" y="522"/>
                    <a:pt x="1265" y="506"/>
                  </a:cubicBezTo>
                  <a:cubicBezTo>
                    <a:pt x="1265" y="498"/>
                    <a:pt x="1265" y="490"/>
                    <a:pt x="1265" y="482"/>
                  </a:cubicBezTo>
                  <a:cubicBezTo>
                    <a:pt x="1265" y="475"/>
                    <a:pt x="1265" y="475"/>
                    <a:pt x="1265" y="475"/>
                  </a:cubicBezTo>
                  <a:cubicBezTo>
                    <a:pt x="1257" y="475"/>
                    <a:pt x="1242" y="490"/>
                    <a:pt x="1242" y="498"/>
                  </a:cubicBezTo>
                  <a:cubicBezTo>
                    <a:pt x="1242" y="506"/>
                    <a:pt x="1242" y="514"/>
                    <a:pt x="1234" y="514"/>
                  </a:cubicBezTo>
                  <a:lnTo>
                    <a:pt x="1226" y="514"/>
                  </a:lnTo>
                  <a:cubicBezTo>
                    <a:pt x="1218" y="514"/>
                    <a:pt x="1210" y="506"/>
                    <a:pt x="1202" y="506"/>
                  </a:cubicBezTo>
                  <a:cubicBezTo>
                    <a:pt x="1194" y="506"/>
                    <a:pt x="1186" y="498"/>
                    <a:pt x="1186" y="498"/>
                  </a:cubicBezTo>
                  <a:cubicBezTo>
                    <a:pt x="1178" y="498"/>
                    <a:pt x="1178" y="498"/>
                    <a:pt x="1178" y="506"/>
                  </a:cubicBezTo>
                  <a:cubicBezTo>
                    <a:pt x="1178" y="514"/>
                    <a:pt x="1170" y="522"/>
                    <a:pt x="1162" y="530"/>
                  </a:cubicBezTo>
                  <a:cubicBezTo>
                    <a:pt x="1162" y="546"/>
                    <a:pt x="1155" y="546"/>
                    <a:pt x="1147" y="546"/>
                  </a:cubicBezTo>
                  <a:cubicBezTo>
                    <a:pt x="1147" y="546"/>
                    <a:pt x="1139" y="546"/>
                    <a:pt x="1139" y="538"/>
                  </a:cubicBezTo>
                  <a:lnTo>
                    <a:pt x="1139" y="538"/>
                  </a:lnTo>
                  <a:cubicBezTo>
                    <a:pt x="1131" y="538"/>
                    <a:pt x="1107" y="570"/>
                    <a:pt x="1091" y="593"/>
                  </a:cubicBezTo>
                  <a:cubicBezTo>
                    <a:pt x="1084" y="601"/>
                    <a:pt x="1075" y="609"/>
                    <a:pt x="1068" y="609"/>
                  </a:cubicBezTo>
                  <a:cubicBezTo>
                    <a:pt x="1052" y="609"/>
                    <a:pt x="1036" y="601"/>
                    <a:pt x="1028" y="585"/>
                  </a:cubicBezTo>
                  <a:cubicBezTo>
                    <a:pt x="1028" y="577"/>
                    <a:pt x="1028" y="577"/>
                    <a:pt x="1028" y="577"/>
                  </a:cubicBezTo>
                  <a:cubicBezTo>
                    <a:pt x="1028" y="562"/>
                    <a:pt x="1028" y="554"/>
                    <a:pt x="1012" y="554"/>
                  </a:cubicBezTo>
                  <a:cubicBezTo>
                    <a:pt x="1004" y="554"/>
                    <a:pt x="997" y="554"/>
                    <a:pt x="989" y="554"/>
                  </a:cubicBezTo>
                  <a:cubicBezTo>
                    <a:pt x="965" y="554"/>
                    <a:pt x="965" y="570"/>
                    <a:pt x="965" y="585"/>
                  </a:cubicBezTo>
                  <a:cubicBezTo>
                    <a:pt x="957" y="601"/>
                    <a:pt x="957" y="617"/>
                    <a:pt x="941" y="641"/>
                  </a:cubicBezTo>
                  <a:cubicBezTo>
                    <a:pt x="933" y="648"/>
                    <a:pt x="933" y="648"/>
                    <a:pt x="933" y="648"/>
                  </a:cubicBezTo>
                  <a:cubicBezTo>
                    <a:pt x="909" y="672"/>
                    <a:pt x="902" y="688"/>
                    <a:pt x="886" y="688"/>
                  </a:cubicBezTo>
                  <a:close/>
                  <a:moveTo>
                    <a:pt x="767" y="538"/>
                  </a:moveTo>
                  <a:lnTo>
                    <a:pt x="767" y="538"/>
                  </a:lnTo>
                  <a:cubicBezTo>
                    <a:pt x="775" y="546"/>
                    <a:pt x="775" y="546"/>
                    <a:pt x="783" y="554"/>
                  </a:cubicBezTo>
                  <a:cubicBezTo>
                    <a:pt x="799" y="570"/>
                    <a:pt x="815" y="570"/>
                    <a:pt x="822" y="577"/>
                  </a:cubicBezTo>
                  <a:cubicBezTo>
                    <a:pt x="838" y="577"/>
                    <a:pt x="846" y="585"/>
                    <a:pt x="846" y="609"/>
                  </a:cubicBezTo>
                  <a:cubicBezTo>
                    <a:pt x="854" y="633"/>
                    <a:pt x="846" y="648"/>
                    <a:pt x="846" y="657"/>
                  </a:cubicBezTo>
                  <a:cubicBezTo>
                    <a:pt x="838" y="657"/>
                    <a:pt x="838" y="664"/>
                    <a:pt x="838" y="664"/>
                  </a:cubicBezTo>
                  <a:cubicBezTo>
                    <a:pt x="846" y="664"/>
                    <a:pt x="854" y="672"/>
                    <a:pt x="854" y="672"/>
                  </a:cubicBezTo>
                  <a:cubicBezTo>
                    <a:pt x="870" y="672"/>
                    <a:pt x="878" y="680"/>
                    <a:pt x="886" y="680"/>
                  </a:cubicBezTo>
                  <a:cubicBezTo>
                    <a:pt x="894" y="680"/>
                    <a:pt x="902" y="672"/>
                    <a:pt x="925" y="641"/>
                  </a:cubicBezTo>
                  <a:cubicBezTo>
                    <a:pt x="933" y="641"/>
                    <a:pt x="933" y="641"/>
                    <a:pt x="933" y="641"/>
                  </a:cubicBezTo>
                  <a:cubicBezTo>
                    <a:pt x="949" y="617"/>
                    <a:pt x="949" y="601"/>
                    <a:pt x="957" y="585"/>
                  </a:cubicBezTo>
                  <a:cubicBezTo>
                    <a:pt x="957" y="570"/>
                    <a:pt x="957" y="554"/>
                    <a:pt x="989" y="546"/>
                  </a:cubicBezTo>
                  <a:cubicBezTo>
                    <a:pt x="997" y="546"/>
                    <a:pt x="1004" y="546"/>
                    <a:pt x="1012" y="546"/>
                  </a:cubicBezTo>
                  <a:cubicBezTo>
                    <a:pt x="1036" y="546"/>
                    <a:pt x="1036" y="562"/>
                    <a:pt x="1036" y="577"/>
                  </a:cubicBezTo>
                  <a:cubicBezTo>
                    <a:pt x="1036" y="577"/>
                    <a:pt x="1036" y="577"/>
                    <a:pt x="1036" y="585"/>
                  </a:cubicBezTo>
                  <a:cubicBezTo>
                    <a:pt x="1044" y="593"/>
                    <a:pt x="1052" y="601"/>
                    <a:pt x="1068" y="601"/>
                  </a:cubicBezTo>
                  <a:cubicBezTo>
                    <a:pt x="1068" y="601"/>
                    <a:pt x="1084" y="601"/>
                    <a:pt x="1084" y="593"/>
                  </a:cubicBezTo>
                  <a:cubicBezTo>
                    <a:pt x="1099" y="562"/>
                    <a:pt x="1123" y="530"/>
                    <a:pt x="1139" y="530"/>
                  </a:cubicBezTo>
                  <a:cubicBezTo>
                    <a:pt x="1139" y="530"/>
                    <a:pt x="1139" y="530"/>
                    <a:pt x="1147" y="538"/>
                  </a:cubicBezTo>
                  <a:lnTo>
                    <a:pt x="1147" y="546"/>
                  </a:lnTo>
                  <a:cubicBezTo>
                    <a:pt x="1147" y="546"/>
                    <a:pt x="1155" y="538"/>
                    <a:pt x="1162" y="530"/>
                  </a:cubicBezTo>
                  <a:cubicBezTo>
                    <a:pt x="1162" y="522"/>
                    <a:pt x="1170" y="514"/>
                    <a:pt x="1170" y="506"/>
                  </a:cubicBezTo>
                  <a:cubicBezTo>
                    <a:pt x="1170" y="498"/>
                    <a:pt x="1178" y="498"/>
                    <a:pt x="1186" y="498"/>
                  </a:cubicBezTo>
                  <a:cubicBezTo>
                    <a:pt x="1186" y="498"/>
                    <a:pt x="1194" y="498"/>
                    <a:pt x="1202" y="498"/>
                  </a:cubicBezTo>
                  <a:cubicBezTo>
                    <a:pt x="1218" y="498"/>
                    <a:pt x="1226" y="506"/>
                    <a:pt x="1226" y="506"/>
                  </a:cubicBezTo>
                  <a:cubicBezTo>
                    <a:pt x="1234" y="506"/>
                    <a:pt x="1234" y="506"/>
                    <a:pt x="1234" y="506"/>
                  </a:cubicBezTo>
                  <a:cubicBezTo>
                    <a:pt x="1234" y="506"/>
                    <a:pt x="1234" y="506"/>
                    <a:pt x="1234" y="498"/>
                  </a:cubicBezTo>
                  <a:cubicBezTo>
                    <a:pt x="1242" y="490"/>
                    <a:pt x="1249" y="467"/>
                    <a:pt x="1265" y="467"/>
                  </a:cubicBezTo>
                  <a:cubicBezTo>
                    <a:pt x="1265" y="467"/>
                    <a:pt x="1273" y="467"/>
                    <a:pt x="1273" y="475"/>
                  </a:cubicBezTo>
                  <a:cubicBezTo>
                    <a:pt x="1273" y="490"/>
                    <a:pt x="1273" y="498"/>
                    <a:pt x="1273" y="506"/>
                  </a:cubicBezTo>
                  <a:cubicBezTo>
                    <a:pt x="1273" y="522"/>
                    <a:pt x="1265" y="538"/>
                    <a:pt x="1273" y="554"/>
                  </a:cubicBezTo>
                  <a:lnTo>
                    <a:pt x="1273" y="554"/>
                  </a:lnTo>
                  <a:lnTo>
                    <a:pt x="1273" y="554"/>
                  </a:lnTo>
                  <a:cubicBezTo>
                    <a:pt x="1273" y="546"/>
                    <a:pt x="1281" y="538"/>
                    <a:pt x="1281" y="530"/>
                  </a:cubicBezTo>
                  <a:cubicBezTo>
                    <a:pt x="1289" y="506"/>
                    <a:pt x="1273" y="451"/>
                    <a:pt x="1249" y="404"/>
                  </a:cubicBezTo>
                  <a:cubicBezTo>
                    <a:pt x="1242" y="388"/>
                    <a:pt x="1234" y="372"/>
                    <a:pt x="1226" y="364"/>
                  </a:cubicBezTo>
                  <a:cubicBezTo>
                    <a:pt x="1218" y="340"/>
                    <a:pt x="1210" y="332"/>
                    <a:pt x="1194" y="332"/>
                  </a:cubicBezTo>
                  <a:cubicBezTo>
                    <a:pt x="1186" y="324"/>
                    <a:pt x="1170" y="324"/>
                    <a:pt x="1162" y="317"/>
                  </a:cubicBezTo>
                  <a:cubicBezTo>
                    <a:pt x="1147" y="309"/>
                    <a:pt x="1131" y="309"/>
                    <a:pt x="1123" y="309"/>
                  </a:cubicBezTo>
                  <a:lnTo>
                    <a:pt x="1115" y="309"/>
                  </a:lnTo>
                  <a:cubicBezTo>
                    <a:pt x="1115" y="332"/>
                    <a:pt x="1123" y="332"/>
                    <a:pt x="1139" y="332"/>
                  </a:cubicBezTo>
                  <a:cubicBezTo>
                    <a:pt x="1147" y="332"/>
                    <a:pt x="1147" y="332"/>
                    <a:pt x="1147" y="332"/>
                  </a:cubicBezTo>
                  <a:cubicBezTo>
                    <a:pt x="1155" y="332"/>
                    <a:pt x="1162" y="332"/>
                    <a:pt x="1170" y="340"/>
                  </a:cubicBezTo>
                  <a:cubicBezTo>
                    <a:pt x="1178" y="348"/>
                    <a:pt x="1178" y="356"/>
                    <a:pt x="1178" y="364"/>
                  </a:cubicBezTo>
                  <a:cubicBezTo>
                    <a:pt x="1178" y="372"/>
                    <a:pt x="1178" y="372"/>
                    <a:pt x="1186" y="380"/>
                  </a:cubicBezTo>
                  <a:cubicBezTo>
                    <a:pt x="1186" y="380"/>
                    <a:pt x="1194" y="388"/>
                    <a:pt x="1202" y="388"/>
                  </a:cubicBezTo>
                  <a:cubicBezTo>
                    <a:pt x="1210" y="388"/>
                    <a:pt x="1226" y="388"/>
                    <a:pt x="1234" y="404"/>
                  </a:cubicBezTo>
                  <a:cubicBezTo>
                    <a:pt x="1242" y="411"/>
                    <a:pt x="1242" y="419"/>
                    <a:pt x="1234" y="427"/>
                  </a:cubicBezTo>
                  <a:cubicBezTo>
                    <a:pt x="1226" y="443"/>
                    <a:pt x="1210" y="443"/>
                    <a:pt x="1202" y="443"/>
                  </a:cubicBezTo>
                  <a:cubicBezTo>
                    <a:pt x="1194" y="443"/>
                    <a:pt x="1186" y="451"/>
                    <a:pt x="1186" y="451"/>
                  </a:cubicBezTo>
                  <a:cubicBezTo>
                    <a:pt x="1178" y="467"/>
                    <a:pt x="1170" y="490"/>
                    <a:pt x="1147" y="490"/>
                  </a:cubicBezTo>
                  <a:cubicBezTo>
                    <a:pt x="1147" y="490"/>
                    <a:pt x="1147" y="490"/>
                    <a:pt x="1139" y="490"/>
                  </a:cubicBezTo>
                  <a:cubicBezTo>
                    <a:pt x="1139" y="490"/>
                    <a:pt x="1131" y="482"/>
                    <a:pt x="1123" y="482"/>
                  </a:cubicBezTo>
                  <a:cubicBezTo>
                    <a:pt x="1115" y="482"/>
                    <a:pt x="1099" y="475"/>
                    <a:pt x="1091" y="475"/>
                  </a:cubicBezTo>
                  <a:cubicBezTo>
                    <a:pt x="1091" y="475"/>
                    <a:pt x="1084" y="475"/>
                    <a:pt x="1084" y="482"/>
                  </a:cubicBezTo>
                  <a:cubicBezTo>
                    <a:pt x="1084" y="482"/>
                    <a:pt x="1084" y="482"/>
                    <a:pt x="1075" y="490"/>
                  </a:cubicBezTo>
                  <a:cubicBezTo>
                    <a:pt x="1075" y="490"/>
                    <a:pt x="1075" y="490"/>
                    <a:pt x="1068" y="490"/>
                  </a:cubicBezTo>
                  <a:cubicBezTo>
                    <a:pt x="1068" y="490"/>
                    <a:pt x="1060" y="490"/>
                    <a:pt x="1044" y="467"/>
                  </a:cubicBezTo>
                  <a:cubicBezTo>
                    <a:pt x="1044" y="459"/>
                    <a:pt x="1036" y="443"/>
                    <a:pt x="1036" y="435"/>
                  </a:cubicBezTo>
                  <a:cubicBezTo>
                    <a:pt x="1028" y="427"/>
                    <a:pt x="1028" y="419"/>
                    <a:pt x="1012" y="419"/>
                  </a:cubicBezTo>
                  <a:cubicBezTo>
                    <a:pt x="1004" y="419"/>
                    <a:pt x="997" y="419"/>
                    <a:pt x="989" y="419"/>
                  </a:cubicBezTo>
                  <a:cubicBezTo>
                    <a:pt x="973" y="419"/>
                    <a:pt x="965" y="419"/>
                    <a:pt x="965" y="411"/>
                  </a:cubicBezTo>
                  <a:cubicBezTo>
                    <a:pt x="957" y="411"/>
                    <a:pt x="965" y="404"/>
                    <a:pt x="973" y="395"/>
                  </a:cubicBezTo>
                  <a:cubicBezTo>
                    <a:pt x="973" y="395"/>
                    <a:pt x="981" y="388"/>
                    <a:pt x="981" y="380"/>
                  </a:cubicBezTo>
                  <a:cubicBezTo>
                    <a:pt x="989" y="380"/>
                    <a:pt x="997" y="380"/>
                    <a:pt x="997" y="372"/>
                  </a:cubicBezTo>
                  <a:cubicBezTo>
                    <a:pt x="997" y="372"/>
                    <a:pt x="989" y="364"/>
                    <a:pt x="981" y="364"/>
                  </a:cubicBezTo>
                  <a:cubicBezTo>
                    <a:pt x="965" y="340"/>
                    <a:pt x="894" y="309"/>
                    <a:pt x="862" y="301"/>
                  </a:cubicBezTo>
                  <a:cubicBezTo>
                    <a:pt x="854" y="293"/>
                    <a:pt x="854" y="293"/>
                    <a:pt x="854" y="293"/>
                  </a:cubicBezTo>
                  <a:cubicBezTo>
                    <a:pt x="838" y="293"/>
                    <a:pt x="831" y="293"/>
                    <a:pt x="822" y="285"/>
                  </a:cubicBezTo>
                  <a:cubicBezTo>
                    <a:pt x="822" y="277"/>
                    <a:pt x="822" y="269"/>
                    <a:pt x="838" y="253"/>
                  </a:cubicBezTo>
                  <a:cubicBezTo>
                    <a:pt x="838" y="237"/>
                    <a:pt x="838" y="222"/>
                    <a:pt x="846" y="206"/>
                  </a:cubicBezTo>
                  <a:cubicBezTo>
                    <a:pt x="846" y="182"/>
                    <a:pt x="846" y="158"/>
                    <a:pt x="870" y="151"/>
                  </a:cubicBezTo>
                  <a:cubicBezTo>
                    <a:pt x="902" y="143"/>
                    <a:pt x="917" y="135"/>
                    <a:pt x="917" y="119"/>
                  </a:cubicBezTo>
                  <a:cubicBezTo>
                    <a:pt x="917" y="111"/>
                    <a:pt x="917" y="103"/>
                    <a:pt x="909" y="95"/>
                  </a:cubicBezTo>
                  <a:cubicBezTo>
                    <a:pt x="909" y="95"/>
                    <a:pt x="902" y="95"/>
                    <a:pt x="894" y="95"/>
                  </a:cubicBezTo>
                  <a:cubicBezTo>
                    <a:pt x="894" y="95"/>
                    <a:pt x="886" y="95"/>
                    <a:pt x="886" y="103"/>
                  </a:cubicBezTo>
                  <a:cubicBezTo>
                    <a:pt x="870" y="103"/>
                    <a:pt x="862" y="111"/>
                    <a:pt x="854" y="111"/>
                  </a:cubicBezTo>
                  <a:cubicBezTo>
                    <a:pt x="838" y="111"/>
                    <a:pt x="831" y="103"/>
                    <a:pt x="831" y="87"/>
                  </a:cubicBezTo>
                  <a:cubicBezTo>
                    <a:pt x="815" y="55"/>
                    <a:pt x="807" y="32"/>
                    <a:pt x="791" y="16"/>
                  </a:cubicBezTo>
                  <a:cubicBezTo>
                    <a:pt x="791" y="16"/>
                    <a:pt x="783" y="16"/>
                    <a:pt x="783" y="8"/>
                  </a:cubicBezTo>
                  <a:lnTo>
                    <a:pt x="783" y="8"/>
                  </a:lnTo>
                  <a:lnTo>
                    <a:pt x="775" y="8"/>
                  </a:lnTo>
                  <a:cubicBezTo>
                    <a:pt x="759" y="32"/>
                    <a:pt x="688" y="111"/>
                    <a:pt x="680" y="127"/>
                  </a:cubicBezTo>
                  <a:cubicBezTo>
                    <a:pt x="664" y="158"/>
                    <a:pt x="657" y="158"/>
                    <a:pt x="617" y="166"/>
                  </a:cubicBezTo>
                  <a:cubicBezTo>
                    <a:pt x="601" y="166"/>
                    <a:pt x="601" y="166"/>
                    <a:pt x="601" y="166"/>
                  </a:cubicBezTo>
                  <a:cubicBezTo>
                    <a:pt x="578" y="166"/>
                    <a:pt x="491" y="190"/>
                    <a:pt x="411" y="206"/>
                  </a:cubicBezTo>
                  <a:cubicBezTo>
                    <a:pt x="325" y="222"/>
                    <a:pt x="269" y="237"/>
                    <a:pt x="261" y="237"/>
                  </a:cubicBezTo>
                  <a:cubicBezTo>
                    <a:pt x="245" y="245"/>
                    <a:pt x="48" y="301"/>
                    <a:pt x="16" y="309"/>
                  </a:cubicBezTo>
                  <a:cubicBezTo>
                    <a:pt x="8" y="625"/>
                    <a:pt x="8" y="625"/>
                    <a:pt x="8" y="625"/>
                  </a:cubicBezTo>
                  <a:cubicBezTo>
                    <a:pt x="8" y="625"/>
                    <a:pt x="8" y="633"/>
                    <a:pt x="16" y="633"/>
                  </a:cubicBezTo>
                  <a:cubicBezTo>
                    <a:pt x="16" y="633"/>
                    <a:pt x="16" y="633"/>
                    <a:pt x="24" y="633"/>
                  </a:cubicBezTo>
                  <a:cubicBezTo>
                    <a:pt x="24" y="625"/>
                    <a:pt x="64" y="617"/>
                    <a:pt x="135" y="601"/>
                  </a:cubicBezTo>
                  <a:cubicBezTo>
                    <a:pt x="269" y="570"/>
                    <a:pt x="491" y="514"/>
                    <a:pt x="514" y="506"/>
                  </a:cubicBezTo>
                  <a:cubicBezTo>
                    <a:pt x="530" y="490"/>
                    <a:pt x="562" y="490"/>
                    <a:pt x="593" y="506"/>
                  </a:cubicBezTo>
                  <a:cubicBezTo>
                    <a:pt x="601" y="506"/>
                    <a:pt x="609" y="498"/>
                    <a:pt x="625" y="498"/>
                  </a:cubicBezTo>
                  <a:cubicBezTo>
                    <a:pt x="649" y="482"/>
                    <a:pt x="680" y="475"/>
                    <a:pt x="704" y="475"/>
                  </a:cubicBezTo>
                  <a:lnTo>
                    <a:pt x="712" y="475"/>
                  </a:lnTo>
                  <a:cubicBezTo>
                    <a:pt x="728" y="482"/>
                    <a:pt x="751" y="514"/>
                    <a:pt x="767" y="538"/>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19" name="Freeform 765"/>
            <p:cNvSpPr>
              <a:spLocks noChangeArrowheads="1"/>
            </p:cNvSpPr>
            <p:nvPr/>
          </p:nvSpPr>
          <p:spPr bwMode="auto">
            <a:xfrm>
              <a:off x="21606897" y="5672021"/>
              <a:ext cx="340940" cy="345578"/>
            </a:xfrm>
            <a:custGeom>
              <a:avLst/>
              <a:gdLst>
                <a:gd name="T0" fmla="*/ 8 w 649"/>
                <a:gd name="T1" fmla="*/ 222 h 658"/>
                <a:gd name="T2" fmla="*/ 8 w 649"/>
                <a:gd name="T3" fmla="*/ 222 h 658"/>
                <a:gd name="T4" fmla="*/ 32 w 649"/>
                <a:gd name="T5" fmla="*/ 325 h 658"/>
                <a:gd name="T6" fmla="*/ 63 w 649"/>
                <a:gd name="T7" fmla="*/ 459 h 658"/>
                <a:gd name="T8" fmla="*/ 79 w 649"/>
                <a:gd name="T9" fmla="*/ 506 h 658"/>
                <a:gd name="T10" fmla="*/ 71 w 649"/>
                <a:gd name="T11" fmla="*/ 554 h 658"/>
                <a:gd name="T12" fmla="*/ 32 w 649"/>
                <a:gd name="T13" fmla="*/ 617 h 658"/>
                <a:gd name="T14" fmla="*/ 63 w 649"/>
                <a:gd name="T15" fmla="*/ 657 h 658"/>
                <a:gd name="T16" fmla="*/ 127 w 649"/>
                <a:gd name="T17" fmla="*/ 601 h 658"/>
                <a:gd name="T18" fmla="*/ 269 w 649"/>
                <a:gd name="T19" fmla="*/ 475 h 658"/>
                <a:gd name="T20" fmla="*/ 514 w 649"/>
                <a:gd name="T21" fmla="*/ 388 h 658"/>
                <a:gd name="T22" fmla="*/ 648 w 649"/>
                <a:gd name="T23" fmla="*/ 325 h 658"/>
                <a:gd name="T24" fmla="*/ 593 w 649"/>
                <a:gd name="T25" fmla="*/ 80 h 658"/>
                <a:gd name="T26" fmla="*/ 585 w 649"/>
                <a:gd name="T27" fmla="*/ 16 h 658"/>
                <a:gd name="T28" fmla="*/ 577 w 649"/>
                <a:gd name="T29" fmla="*/ 16 h 658"/>
                <a:gd name="T30" fmla="*/ 498 w 649"/>
                <a:gd name="T31" fmla="*/ 16 h 658"/>
                <a:gd name="T32" fmla="*/ 8 w 649"/>
                <a:gd name="T33" fmla="*/ 143 h 658"/>
                <a:gd name="T34" fmla="*/ 0 w 649"/>
                <a:gd name="T35" fmla="*/ 143 h 658"/>
                <a:gd name="T36" fmla="*/ 0 w 649"/>
                <a:gd name="T37" fmla="*/ 143 h 658"/>
                <a:gd name="T38" fmla="*/ 8 w 649"/>
                <a:gd name="T39" fmla="*/ 222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9" h="658">
                  <a:moveTo>
                    <a:pt x="8" y="222"/>
                  </a:moveTo>
                  <a:lnTo>
                    <a:pt x="8" y="222"/>
                  </a:lnTo>
                  <a:cubicBezTo>
                    <a:pt x="8" y="230"/>
                    <a:pt x="16" y="293"/>
                    <a:pt x="32" y="325"/>
                  </a:cubicBezTo>
                  <a:cubicBezTo>
                    <a:pt x="48" y="364"/>
                    <a:pt x="63" y="435"/>
                    <a:pt x="63" y="459"/>
                  </a:cubicBezTo>
                  <a:cubicBezTo>
                    <a:pt x="63" y="483"/>
                    <a:pt x="71" y="491"/>
                    <a:pt x="79" y="506"/>
                  </a:cubicBezTo>
                  <a:cubicBezTo>
                    <a:pt x="87" y="522"/>
                    <a:pt x="87" y="546"/>
                    <a:pt x="71" y="554"/>
                  </a:cubicBezTo>
                  <a:cubicBezTo>
                    <a:pt x="56" y="570"/>
                    <a:pt x="32" y="601"/>
                    <a:pt x="32" y="617"/>
                  </a:cubicBezTo>
                  <a:cubicBezTo>
                    <a:pt x="40" y="625"/>
                    <a:pt x="56" y="641"/>
                    <a:pt x="63" y="657"/>
                  </a:cubicBezTo>
                  <a:cubicBezTo>
                    <a:pt x="87" y="641"/>
                    <a:pt x="111" y="625"/>
                    <a:pt x="127" y="601"/>
                  </a:cubicBezTo>
                  <a:cubicBezTo>
                    <a:pt x="158" y="562"/>
                    <a:pt x="222" y="514"/>
                    <a:pt x="269" y="475"/>
                  </a:cubicBezTo>
                  <a:cubicBezTo>
                    <a:pt x="324" y="435"/>
                    <a:pt x="475" y="396"/>
                    <a:pt x="514" y="388"/>
                  </a:cubicBezTo>
                  <a:cubicBezTo>
                    <a:pt x="530" y="380"/>
                    <a:pt x="593" y="348"/>
                    <a:pt x="648" y="325"/>
                  </a:cubicBezTo>
                  <a:cubicBezTo>
                    <a:pt x="633" y="230"/>
                    <a:pt x="593" y="95"/>
                    <a:pt x="593" y="80"/>
                  </a:cubicBezTo>
                  <a:cubicBezTo>
                    <a:pt x="585" y="72"/>
                    <a:pt x="585" y="40"/>
                    <a:pt x="585" y="16"/>
                  </a:cubicBezTo>
                  <a:cubicBezTo>
                    <a:pt x="577" y="16"/>
                    <a:pt x="577" y="16"/>
                    <a:pt x="577" y="16"/>
                  </a:cubicBezTo>
                  <a:cubicBezTo>
                    <a:pt x="569" y="16"/>
                    <a:pt x="530" y="0"/>
                    <a:pt x="498" y="16"/>
                  </a:cubicBezTo>
                  <a:cubicBezTo>
                    <a:pt x="467" y="32"/>
                    <a:pt x="24" y="135"/>
                    <a:pt x="8" y="143"/>
                  </a:cubicBezTo>
                  <a:cubicBezTo>
                    <a:pt x="0" y="143"/>
                    <a:pt x="0" y="143"/>
                    <a:pt x="0" y="143"/>
                  </a:cubicBezTo>
                  <a:lnTo>
                    <a:pt x="0" y="143"/>
                  </a:lnTo>
                  <a:cubicBezTo>
                    <a:pt x="0" y="151"/>
                    <a:pt x="0" y="214"/>
                    <a:pt x="8" y="222"/>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20" name="Freeform 766"/>
            <p:cNvSpPr>
              <a:spLocks noChangeArrowheads="1"/>
            </p:cNvSpPr>
            <p:nvPr/>
          </p:nvSpPr>
          <p:spPr bwMode="auto">
            <a:xfrm>
              <a:off x="21602257" y="5672021"/>
              <a:ext cx="345578" cy="350216"/>
            </a:xfrm>
            <a:custGeom>
              <a:avLst/>
              <a:gdLst>
                <a:gd name="T0" fmla="*/ 71 w 657"/>
                <a:gd name="T1" fmla="*/ 664 h 665"/>
                <a:gd name="T2" fmla="*/ 71 w 657"/>
                <a:gd name="T3" fmla="*/ 664 h 665"/>
                <a:gd name="T4" fmla="*/ 71 w 657"/>
                <a:gd name="T5" fmla="*/ 657 h 665"/>
                <a:gd name="T6" fmla="*/ 40 w 657"/>
                <a:gd name="T7" fmla="*/ 617 h 665"/>
                <a:gd name="T8" fmla="*/ 79 w 657"/>
                <a:gd name="T9" fmla="*/ 554 h 665"/>
                <a:gd name="T10" fmla="*/ 79 w 657"/>
                <a:gd name="T11" fmla="*/ 506 h 665"/>
                <a:gd name="T12" fmla="*/ 71 w 657"/>
                <a:gd name="T13" fmla="*/ 491 h 665"/>
                <a:gd name="T14" fmla="*/ 64 w 657"/>
                <a:gd name="T15" fmla="*/ 459 h 665"/>
                <a:gd name="T16" fmla="*/ 40 w 657"/>
                <a:gd name="T17" fmla="*/ 332 h 665"/>
                <a:gd name="T18" fmla="*/ 16 w 657"/>
                <a:gd name="T19" fmla="*/ 245 h 665"/>
                <a:gd name="T20" fmla="*/ 8 w 657"/>
                <a:gd name="T21" fmla="*/ 222 h 665"/>
                <a:gd name="T22" fmla="*/ 8 w 657"/>
                <a:gd name="T23" fmla="*/ 174 h 665"/>
                <a:gd name="T24" fmla="*/ 0 w 657"/>
                <a:gd name="T25" fmla="*/ 151 h 665"/>
                <a:gd name="T26" fmla="*/ 0 w 657"/>
                <a:gd name="T27" fmla="*/ 143 h 665"/>
                <a:gd name="T28" fmla="*/ 0 w 657"/>
                <a:gd name="T29" fmla="*/ 143 h 665"/>
                <a:gd name="T30" fmla="*/ 8 w 657"/>
                <a:gd name="T31" fmla="*/ 143 h 665"/>
                <a:gd name="T32" fmla="*/ 16 w 657"/>
                <a:gd name="T33" fmla="*/ 143 h 665"/>
                <a:gd name="T34" fmla="*/ 127 w 657"/>
                <a:gd name="T35" fmla="*/ 111 h 665"/>
                <a:gd name="T36" fmla="*/ 506 w 657"/>
                <a:gd name="T37" fmla="*/ 16 h 665"/>
                <a:gd name="T38" fmla="*/ 585 w 657"/>
                <a:gd name="T39" fmla="*/ 16 h 665"/>
                <a:gd name="T40" fmla="*/ 585 w 657"/>
                <a:gd name="T41" fmla="*/ 16 h 665"/>
                <a:gd name="T42" fmla="*/ 593 w 657"/>
                <a:gd name="T43" fmla="*/ 16 h 665"/>
                <a:gd name="T44" fmla="*/ 593 w 657"/>
                <a:gd name="T45" fmla="*/ 16 h 665"/>
                <a:gd name="T46" fmla="*/ 601 w 657"/>
                <a:gd name="T47" fmla="*/ 80 h 665"/>
                <a:gd name="T48" fmla="*/ 656 w 657"/>
                <a:gd name="T49" fmla="*/ 325 h 665"/>
                <a:gd name="T50" fmla="*/ 656 w 657"/>
                <a:gd name="T51" fmla="*/ 325 h 665"/>
                <a:gd name="T52" fmla="*/ 656 w 657"/>
                <a:gd name="T53" fmla="*/ 325 h 665"/>
                <a:gd name="T54" fmla="*/ 617 w 657"/>
                <a:gd name="T55" fmla="*/ 340 h 665"/>
                <a:gd name="T56" fmla="*/ 522 w 657"/>
                <a:gd name="T57" fmla="*/ 388 h 665"/>
                <a:gd name="T58" fmla="*/ 490 w 657"/>
                <a:gd name="T59" fmla="*/ 404 h 665"/>
                <a:gd name="T60" fmla="*/ 285 w 657"/>
                <a:gd name="T61" fmla="*/ 483 h 665"/>
                <a:gd name="T62" fmla="*/ 143 w 657"/>
                <a:gd name="T63" fmla="*/ 601 h 665"/>
                <a:gd name="T64" fmla="*/ 87 w 657"/>
                <a:gd name="T65" fmla="*/ 649 h 665"/>
                <a:gd name="T66" fmla="*/ 79 w 657"/>
                <a:gd name="T67" fmla="*/ 657 h 665"/>
                <a:gd name="T68" fmla="*/ 71 w 657"/>
                <a:gd name="T69" fmla="*/ 664 h 665"/>
                <a:gd name="T70" fmla="*/ 8 w 657"/>
                <a:gd name="T71" fmla="*/ 151 h 665"/>
                <a:gd name="T72" fmla="*/ 8 w 657"/>
                <a:gd name="T73" fmla="*/ 151 h 665"/>
                <a:gd name="T74" fmla="*/ 16 w 657"/>
                <a:gd name="T75" fmla="*/ 174 h 665"/>
                <a:gd name="T76" fmla="*/ 16 w 657"/>
                <a:gd name="T77" fmla="*/ 214 h 665"/>
                <a:gd name="T78" fmla="*/ 24 w 657"/>
                <a:gd name="T79" fmla="*/ 245 h 665"/>
                <a:gd name="T80" fmla="*/ 40 w 657"/>
                <a:gd name="T81" fmla="*/ 325 h 665"/>
                <a:gd name="T82" fmla="*/ 71 w 657"/>
                <a:gd name="T83" fmla="*/ 459 h 665"/>
                <a:gd name="T84" fmla="*/ 79 w 657"/>
                <a:gd name="T85" fmla="*/ 491 h 665"/>
                <a:gd name="T86" fmla="*/ 87 w 657"/>
                <a:gd name="T87" fmla="*/ 506 h 665"/>
                <a:gd name="T88" fmla="*/ 79 w 657"/>
                <a:gd name="T89" fmla="*/ 562 h 665"/>
                <a:gd name="T90" fmla="*/ 48 w 657"/>
                <a:gd name="T91" fmla="*/ 617 h 665"/>
                <a:gd name="T92" fmla="*/ 71 w 657"/>
                <a:gd name="T93" fmla="*/ 649 h 665"/>
                <a:gd name="T94" fmla="*/ 87 w 657"/>
                <a:gd name="T95" fmla="*/ 641 h 665"/>
                <a:gd name="T96" fmla="*/ 135 w 657"/>
                <a:gd name="T97" fmla="*/ 601 h 665"/>
                <a:gd name="T98" fmla="*/ 277 w 657"/>
                <a:gd name="T99" fmla="*/ 475 h 665"/>
                <a:gd name="T100" fmla="*/ 483 w 657"/>
                <a:gd name="T101" fmla="*/ 396 h 665"/>
                <a:gd name="T102" fmla="*/ 514 w 657"/>
                <a:gd name="T103" fmla="*/ 380 h 665"/>
                <a:gd name="T104" fmla="*/ 617 w 657"/>
                <a:gd name="T105" fmla="*/ 340 h 665"/>
                <a:gd name="T106" fmla="*/ 649 w 657"/>
                <a:gd name="T107" fmla="*/ 317 h 665"/>
                <a:gd name="T108" fmla="*/ 593 w 657"/>
                <a:gd name="T109" fmla="*/ 80 h 665"/>
                <a:gd name="T110" fmla="*/ 585 w 657"/>
                <a:gd name="T111" fmla="*/ 24 h 665"/>
                <a:gd name="T112" fmla="*/ 585 w 657"/>
                <a:gd name="T113" fmla="*/ 24 h 665"/>
                <a:gd name="T114" fmla="*/ 506 w 657"/>
                <a:gd name="T115" fmla="*/ 24 h 665"/>
                <a:gd name="T116" fmla="*/ 127 w 657"/>
                <a:gd name="T117" fmla="*/ 119 h 665"/>
                <a:gd name="T118" fmla="*/ 16 w 657"/>
                <a:gd name="T119" fmla="*/ 151 h 665"/>
                <a:gd name="T120" fmla="*/ 8 w 657"/>
                <a:gd name="T121" fmla="*/ 151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7" h="665">
                  <a:moveTo>
                    <a:pt x="71" y="664"/>
                  </a:moveTo>
                  <a:lnTo>
                    <a:pt x="71" y="664"/>
                  </a:lnTo>
                  <a:cubicBezTo>
                    <a:pt x="71" y="657"/>
                    <a:pt x="71" y="657"/>
                    <a:pt x="71" y="657"/>
                  </a:cubicBezTo>
                  <a:cubicBezTo>
                    <a:pt x="48" y="641"/>
                    <a:pt x="40" y="625"/>
                    <a:pt x="40" y="617"/>
                  </a:cubicBezTo>
                  <a:cubicBezTo>
                    <a:pt x="40" y="601"/>
                    <a:pt x="64" y="570"/>
                    <a:pt x="79" y="554"/>
                  </a:cubicBezTo>
                  <a:cubicBezTo>
                    <a:pt x="95" y="546"/>
                    <a:pt x="87" y="514"/>
                    <a:pt x="79" y="506"/>
                  </a:cubicBezTo>
                  <a:cubicBezTo>
                    <a:pt x="79" y="498"/>
                    <a:pt x="79" y="498"/>
                    <a:pt x="71" y="491"/>
                  </a:cubicBezTo>
                  <a:cubicBezTo>
                    <a:pt x="71" y="483"/>
                    <a:pt x="64" y="475"/>
                    <a:pt x="64" y="459"/>
                  </a:cubicBezTo>
                  <a:cubicBezTo>
                    <a:pt x="64" y="443"/>
                    <a:pt x="56" y="372"/>
                    <a:pt x="40" y="332"/>
                  </a:cubicBezTo>
                  <a:cubicBezTo>
                    <a:pt x="24" y="301"/>
                    <a:pt x="16" y="269"/>
                    <a:pt x="16" y="245"/>
                  </a:cubicBezTo>
                  <a:cubicBezTo>
                    <a:pt x="16" y="230"/>
                    <a:pt x="8" y="222"/>
                    <a:pt x="8" y="222"/>
                  </a:cubicBezTo>
                  <a:cubicBezTo>
                    <a:pt x="8" y="222"/>
                    <a:pt x="8" y="206"/>
                    <a:pt x="8" y="174"/>
                  </a:cubicBezTo>
                  <a:cubicBezTo>
                    <a:pt x="8" y="158"/>
                    <a:pt x="0" y="151"/>
                    <a:pt x="0" y="151"/>
                  </a:cubicBezTo>
                  <a:cubicBezTo>
                    <a:pt x="0" y="143"/>
                    <a:pt x="0" y="143"/>
                    <a:pt x="0" y="143"/>
                  </a:cubicBezTo>
                  <a:lnTo>
                    <a:pt x="0" y="143"/>
                  </a:lnTo>
                  <a:cubicBezTo>
                    <a:pt x="8" y="143"/>
                    <a:pt x="8" y="143"/>
                    <a:pt x="8" y="143"/>
                  </a:cubicBezTo>
                  <a:cubicBezTo>
                    <a:pt x="8" y="143"/>
                    <a:pt x="8" y="143"/>
                    <a:pt x="16" y="143"/>
                  </a:cubicBezTo>
                  <a:cubicBezTo>
                    <a:pt x="16" y="135"/>
                    <a:pt x="56" y="127"/>
                    <a:pt x="127" y="111"/>
                  </a:cubicBezTo>
                  <a:cubicBezTo>
                    <a:pt x="261" y="80"/>
                    <a:pt x="483" y="24"/>
                    <a:pt x="506" y="16"/>
                  </a:cubicBezTo>
                  <a:cubicBezTo>
                    <a:pt x="522" y="0"/>
                    <a:pt x="554" y="0"/>
                    <a:pt x="585" y="16"/>
                  </a:cubicBezTo>
                  <a:lnTo>
                    <a:pt x="585" y="16"/>
                  </a:lnTo>
                  <a:cubicBezTo>
                    <a:pt x="593" y="16"/>
                    <a:pt x="593" y="16"/>
                    <a:pt x="593" y="16"/>
                  </a:cubicBezTo>
                  <a:lnTo>
                    <a:pt x="593" y="16"/>
                  </a:lnTo>
                  <a:cubicBezTo>
                    <a:pt x="601" y="64"/>
                    <a:pt x="601" y="72"/>
                    <a:pt x="601" y="80"/>
                  </a:cubicBezTo>
                  <a:cubicBezTo>
                    <a:pt x="609" y="95"/>
                    <a:pt x="649" y="230"/>
                    <a:pt x="656" y="325"/>
                  </a:cubicBezTo>
                  <a:lnTo>
                    <a:pt x="656" y="325"/>
                  </a:lnTo>
                  <a:lnTo>
                    <a:pt x="656" y="325"/>
                  </a:lnTo>
                  <a:cubicBezTo>
                    <a:pt x="641" y="332"/>
                    <a:pt x="633" y="340"/>
                    <a:pt x="617" y="340"/>
                  </a:cubicBezTo>
                  <a:cubicBezTo>
                    <a:pt x="577" y="364"/>
                    <a:pt x="538" y="388"/>
                    <a:pt x="522" y="388"/>
                  </a:cubicBezTo>
                  <a:cubicBezTo>
                    <a:pt x="514" y="396"/>
                    <a:pt x="498" y="396"/>
                    <a:pt x="490" y="404"/>
                  </a:cubicBezTo>
                  <a:cubicBezTo>
                    <a:pt x="427" y="420"/>
                    <a:pt x="324" y="451"/>
                    <a:pt x="285" y="483"/>
                  </a:cubicBezTo>
                  <a:cubicBezTo>
                    <a:pt x="230" y="514"/>
                    <a:pt x="174" y="570"/>
                    <a:pt x="143" y="601"/>
                  </a:cubicBezTo>
                  <a:cubicBezTo>
                    <a:pt x="127" y="625"/>
                    <a:pt x="103" y="633"/>
                    <a:pt x="87" y="649"/>
                  </a:cubicBezTo>
                  <a:cubicBezTo>
                    <a:pt x="87" y="657"/>
                    <a:pt x="79" y="657"/>
                    <a:pt x="79" y="657"/>
                  </a:cubicBezTo>
                  <a:lnTo>
                    <a:pt x="71" y="664"/>
                  </a:lnTo>
                  <a:close/>
                  <a:moveTo>
                    <a:pt x="8" y="151"/>
                  </a:moveTo>
                  <a:lnTo>
                    <a:pt x="8" y="151"/>
                  </a:lnTo>
                  <a:cubicBezTo>
                    <a:pt x="8" y="151"/>
                    <a:pt x="8" y="158"/>
                    <a:pt x="16" y="174"/>
                  </a:cubicBezTo>
                  <a:cubicBezTo>
                    <a:pt x="16" y="190"/>
                    <a:pt x="16" y="214"/>
                    <a:pt x="16" y="214"/>
                  </a:cubicBezTo>
                  <a:cubicBezTo>
                    <a:pt x="16" y="222"/>
                    <a:pt x="16" y="230"/>
                    <a:pt x="24" y="245"/>
                  </a:cubicBezTo>
                  <a:cubicBezTo>
                    <a:pt x="24" y="269"/>
                    <a:pt x="32" y="301"/>
                    <a:pt x="40" y="325"/>
                  </a:cubicBezTo>
                  <a:cubicBezTo>
                    <a:pt x="64" y="364"/>
                    <a:pt x="71" y="435"/>
                    <a:pt x="71" y="459"/>
                  </a:cubicBezTo>
                  <a:cubicBezTo>
                    <a:pt x="71" y="475"/>
                    <a:pt x="79" y="483"/>
                    <a:pt x="79" y="491"/>
                  </a:cubicBezTo>
                  <a:cubicBezTo>
                    <a:pt x="87" y="491"/>
                    <a:pt x="87" y="498"/>
                    <a:pt x="87" y="506"/>
                  </a:cubicBezTo>
                  <a:cubicBezTo>
                    <a:pt x="95" y="514"/>
                    <a:pt x="103" y="546"/>
                    <a:pt x="79" y="562"/>
                  </a:cubicBezTo>
                  <a:cubicBezTo>
                    <a:pt x="64" y="570"/>
                    <a:pt x="48" y="601"/>
                    <a:pt x="48" y="617"/>
                  </a:cubicBezTo>
                  <a:cubicBezTo>
                    <a:pt x="48" y="617"/>
                    <a:pt x="48" y="625"/>
                    <a:pt x="71" y="649"/>
                  </a:cubicBezTo>
                  <a:cubicBezTo>
                    <a:pt x="79" y="649"/>
                    <a:pt x="79" y="649"/>
                    <a:pt x="87" y="641"/>
                  </a:cubicBezTo>
                  <a:cubicBezTo>
                    <a:pt x="103" y="633"/>
                    <a:pt x="119" y="617"/>
                    <a:pt x="135" y="601"/>
                  </a:cubicBezTo>
                  <a:cubicBezTo>
                    <a:pt x="166" y="562"/>
                    <a:pt x="230" y="514"/>
                    <a:pt x="277" y="475"/>
                  </a:cubicBezTo>
                  <a:cubicBezTo>
                    <a:pt x="324" y="443"/>
                    <a:pt x="427" y="411"/>
                    <a:pt x="483" y="396"/>
                  </a:cubicBezTo>
                  <a:cubicBezTo>
                    <a:pt x="498" y="388"/>
                    <a:pt x="514" y="388"/>
                    <a:pt x="514" y="380"/>
                  </a:cubicBezTo>
                  <a:cubicBezTo>
                    <a:pt x="538" y="380"/>
                    <a:pt x="577" y="356"/>
                    <a:pt x="617" y="340"/>
                  </a:cubicBezTo>
                  <a:cubicBezTo>
                    <a:pt x="625" y="332"/>
                    <a:pt x="641" y="325"/>
                    <a:pt x="649" y="317"/>
                  </a:cubicBezTo>
                  <a:cubicBezTo>
                    <a:pt x="641" y="230"/>
                    <a:pt x="601" y="95"/>
                    <a:pt x="593" y="80"/>
                  </a:cubicBezTo>
                  <a:cubicBezTo>
                    <a:pt x="593" y="72"/>
                    <a:pt x="593" y="56"/>
                    <a:pt x="585" y="24"/>
                  </a:cubicBezTo>
                  <a:lnTo>
                    <a:pt x="585" y="24"/>
                  </a:lnTo>
                  <a:cubicBezTo>
                    <a:pt x="554" y="8"/>
                    <a:pt x="522" y="8"/>
                    <a:pt x="506" y="24"/>
                  </a:cubicBezTo>
                  <a:cubicBezTo>
                    <a:pt x="483" y="32"/>
                    <a:pt x="269" y="87"/>
                    <a:pt x="127" y="119"/>
                  </a:cubicBezTo>
                  <a:cubicBezTo>
                    <a:pt x="71" y="135"/>
                    <a:pt x="16" y="143"/>
                    <a:pt x="16" y="151"/>
                  </a:cubicBezTo>
                  <a:lnTo>
                    <a:pt x="8" y="151"/>
                  </a:ln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21" name="Freeform 767"/>
            <p:cNvSpPr>
              <a:spLocks noChangeArrowheads="1"/>
            </p:cNvSpPr>
            <p:nvPr/>
          </p:nvSpPr>
          <p:spPr bwMode="auto">
            <a:xfrm>
              <a:off x="20468119" y="5027255"/>
              <a:ext cx="1484356" cy="1097032"/>
            </a:xfrm>
            <a:custGeom>
              <a:avLst/>
              <a:gdLst>
                <a:gd name="T0" fmla="*/ 2807 w 2823"/>
                <a:gd name="T1" fmla="*/ 1692 h 2088"/>
                <a:gd name="T2" fmla="*/ 2688 w 2823"/>
                <a:gd name="T3" fmla="*/ 1731 h 2088"/>
                <a:gd name="T4" fmla="*/ 2656 w 2823"/>
                <a:gd name="T5" fmla="*/ 1723 h 2088"/>
                <a:gd name="T6" fmla="*/ 2577 w 2823"/>
                <a:gd name="T7" fmla="*/ 1779 h 2088"/>
                <a:gd name="T8" fmla="*/ 2388 w 2823"/>
                <a:gd name="T9" fmla="*/ 1842 h 2088"/>
                <a:gd name="T10" fmla="*/ 2229 w 2823"/>
                <a:gd name="T11" fmla="*/ 1921 h 2088"/>
                <a:gd name="T12" fmla="*/ 2229 w 2823"/>
                <a:gd name="T13" fmla="*/ 1882 h 2088"/>
                <a:gd name="T14" fmla="*/ 2237 w 2823"/>
                <a:gd name="T15" fmla="*/ 1779 h 2088"/>
                <a:gd name="T16" fmla="*/ 2229 w 2823"/>
                <a:gd name="T17" fmla="*/ 1684 h 2088"/>
                <a:gd name="T18" fmla="*/ 2174 w 2823"/>
                <a:gd name="T19" fmla="*/ 1447 h 2088"/>
                <a:gd name="T20" fmla="*/ 2166 w 2823"/>
                <a:gd name="T21" fmla="*/ 1368 h 2088"/>
                <a:gd name="T22" fmla="*/ 2158 w 2823"/>
                <a:gd name="T23" fmla="*/ 1036 h 2088"/>
                <a:gd name="T24" fmla="*/ 2064 w 2823"/>
                <a:gd name="T25" fmla="*/ 664 h 2088"/>
                <a:gd name="T26" fmla="*/ 1992 w 2823"/>
                <a:gd name="T27" fmla="*/ 569 h 2088"/>
                <a:gd name="T28" fmla="*/ 1976 w 2823"/>
                <a:gd name="T29" fmla="*/ 348 h 2088"/>
                <a:gd name="T30" fmla="*/ 1897 w 2823"/>
                <a:gd name="T31" fmla="*/ 190 h 2088"/>
                <a:gd name="T32" fmla="*/ 1874 w 2823"/>
                <a:gd name="T33" fmla="*/ 0 h 2088"/>
                <a:gd name="T34" fmla="*/ 1123 w 2823"/>
                <a:gd name="T35" fmla="*/ 451 h 2088"/>
                <a:gd name="T36" fmla="*/ 1044 w 2823"/>
                <a:gd name="T37" fmla="*/ 561 h 2088"/>
                <a:gd name="T38" fmla="*/ 1020 w 2823"/>
                <a:gd name="T39" fmla="*/ 656 h 2088"/>
                <a:gd name="T40" fmla="*/ 1067 w 2823"/>
                <a:gd name="T41" fmla="*/ 672 h 2088"/>
                <a:gd name="T42" fmla="*/ 1059 w 2823"/>
                <a:gd name="T43" fmla="*/ 727 h 2088"/>
                <a:gd name="T44" fmla="*/ 1067 w 2823"/>
                <a:gd name="T45" fmla="*/ 806 h 2088"/>
                <a:gd name="T46" fmla="*/ 1059 w 2823"/>
                <a:gd name="T47" fmla="*/ 917 h 2088"/>
                <a:gd name="T48" fmla="*/ 988 w 2823"/>
                <a:gd name="T49" fmla="*/ 957 h 2088"/>
                <a:gd name="T50" fmla="*/ 933 w 2823"/>
                <a:gd name="T51" fmla="*/ 1028 h 2088"/>
                <a:gd name="T52" fmla="*/ 870 w 2823"/>
                <a:gd name="T53" fmla="*/ 1083 h 2088"/>
                <a:gd name="T54" fmla="*/ 743 w 2823"/>
                <a:gd name="T55" fmla="*/ 1083 h 2088"/>
                <a:gd name="T56" fmla="*/ 641 w 2823"/>
                <a:gd name="T57" fmla="*/ 1123 h 2088"/>
                <a:gd name="T58" fmla="*/ 206 w 2823"/>
                <a:gd name="T59" fmla="*/ 1186 h 2088"/>
                <a:gd name="T60" fmla="*/ 182 w 2823"/>
                <a:gd name="T61" fmla="*/ 1305 h 2088"/>
                <a:gd name="T62" fmla="*/ 237 w 2823"/>
                <a:gd name="T63" fmla="*/ 1383 h 2088"/>
                <a:gd name="T64" fmla="*/ 229 w 2823"/>
                <a:gd name="T65" fmla="*/ 1478 h 2088"/>
                <a:gd name="T66" fmla="*/ 0 w 2823"/>
                <a:gd name="T67" fmla="*/ 1731 h 2088"/>
                <a:gd name="T68" fmla="*/ 1439 w 2823"/>
                <a:gd name="T69" fmla="*/ 1565 h 2088"/>
                <a:gd name="T70" fmla="*/ 1644 w 2823"/>
                <a:gd name="T71" fmla="*/ 1605 h 2088"/>
                <a:gd name="T72" fmla="*/ 1787 w 2823"/>
                <a:gd name="T73" fmla="*/ 1763 h 2088"/>
                <a:gd name="T74" fmla="*/ 2103 w 2823"/>
                <a:gd name="T75" fmla="*/ 1882 h 2088"/>
                <a:gd name="T76" fmla="*/ 2135 w 2823"/>
                <a:gd name="T77" fmla="*/ 2008 h 2088"/>
                <a:gd name="T78" fmla="*/ 2166 w 2823"/>
                <a:gd name="T79" fmla="*/ 2079 h 2088"/>
                <a:gd name="T80" fmla="*/ 2609 w 2823"/>
                <a:gd name="T81" fmla="*/ 1850 h 2088"/>
                <a:gd name="T82" fmla="*/ 2807 w 2823"/>
                <a:gd name="T83" fmla="*/ 1692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3" h="2088">
                  <a:moveTo>
                    <a:pt x="2807" y="1692"/>
                  </a:moveTo>
                  <a:lnTo>
                    <a:pt x="2807" y="1692"/>
                  </a:lnTo>
                  <a:cubicBezTo>
                    <a:pt x="2791" y="1684"/>
                    <a:pt x="2767" y="1716"/>
                    <a:pt x="2728" y="1700"/>
                  </a:cubicBezTo>
                  <a:cubicBezTo>
                    <a:pt x="2696" y="1676"/>
                    <a:pt x="2696" y="1716"/>
                    <a:pt x="2688" y="1731"/>
                  </a:cubicBezTo>
                  <a:cubicBezTo>
                    <a:pt x="2688" y="1739"/>
                    <a:pt x="2641" y="1795"/>
                    <a:pt x="2625" y="1795"/>
                  </a:cubicBezTo>
                  <a:cubicBezTo>
                    <a:pt x="2617" y="1787"/>
                    <a:pt x="2648" y="1747"/>
                    <a:pt x="2656" y="1723"/>
                  </a:cubicBezTo>
                  <a:cubicBezTo>
                    <a:pt x="2672" y="1700"/>
                    <a:pt x="2664" y="1652"/>
                    <a:pt x="2656" y="1676"/>
                  </a:cubicBezTo>
                  <a:cubicBezTo>
                    <a:pt x="2648" y="1708"/>
                    <a:pt x="2609" y="1755"/>
                    <a:pt x="2577" y="1779"/>
                  </a:cubicBezTo>
                  <a:cubicBezTo>
                    <a:pt x="2538" y="1795"/>
                    <a:pt x="2490" y="1803"/>
                    <a:pt x="2467" y="1803"/>
                  </a:cubicBezTo>
                  <a:cubicBezTo>
                    <a:pt x="2435" y="1810"/>
                    <a:pt x="2403" y="1810"/>
                    <a:pt x="2388" y="1842"/>
                  </a:cubicBezTo>
                  <a:cubicBezTo>
                    <a:pt x="2372" y="1874"/>
                    <a:pt x="2340" y="1866"/>
                    <a:pt x="2308" y="1874"/>
                  </a:cubicBezTo>
                  <a:cubicBezTo>
                    <a:pt x="2277" y="1882"/>
                    <a:pt x="2253" y="1913"/>
                    <a:pt x="2229" y="1921"/>
                  </a:cubicBezTo>
                  <a:cubicBezTo>
                    <a:pt x="2206" y="1937"/>
                    <a:pt x="2182" y="1937"/>
                    <a:pt x="2206" y="1905"/>
                  </a:cubicBezTo>
                  <a:cubicBezTo>
                    <a:pt x="2214" y="1897"/>
                    <a:pt x="2222" y="1889"/>
                    <a:pt x="2229" y="1882"/>
                  </a:cubicBezTo>
                  <a:cubicBezTo>
                    <a:pt x="2222" y="1866"/>
                    <a:pt x="2206" y="1850"/>
                    <a:pt x="2198" y="1842"/>
                  </a:cubicBezTo>
                  <a:cubicBezTo>
                    <a:pt x="2198" y="1826"/>
                    <a:pt x="2222" y="1795"/>
                    <a:pt x="2237" y="1779"/>
                  </a:cubicBezTo>
                  <a:cubicBezTo>
                    <a:pt x="2253" y="1771"/>
                    <a:pt x="2253" y="1747"/>
                    <a:pt x="2245" y="1731"/>
                  </a:cubicBezTo>
                  <a:cubicBezTo>
                    <a:pt x="2237" y="1716"/>
                    <a:pt x="2229" y="1708"/>
                    <a:pt x="2229" y="1684"/>
                  </a:cubicBezTo>
                  <a:cubicBezTo>
                    <a:pt x="2229" y="1660"/>
                    <a:pt x="2214" y="1589"/>
                    <a:pt x="2198" y="1550"/>
                  </a:cubicBezTo>
                  <a:cubicBezTo>
                    <a:pt x="2182" y="1518"/>
                    <a:pt x="2174" y="1455"/>
                    <a:pt x="2174" y="1447"/>
                  </a:cubicBezTo>
                  <a:cubicBezTo>
                    <a:pt x="2166" y="1439"/>
                    <a:pt x="2166" y="1376"/>
                    <a:pt x="2166" y="1368"/>
                  </a:cubicBezTo>
                  <a:lnTo>
                    <a:pt x="2166" y="1368"/>
                  </a:lnTo>
                  <a:cubicBezTo>
                    <a:pt x="2158" y="1368"/>
                    <a:pt x="2158" y="1360"/>
                    <a:pt x="2158" y="1360"/>
                  </a:cubicBezTo>
                  <a:cubicBezTo>
                    <a:pt x="2158" y="1036"/>
                    <a:pt x="2158" y="1036"/>
                    <a:pt x="2158" y="1036"/>
                  </a:cubicBezTo>
                  <a:cubicBezTo>
                    <a:pt x="2158" y="1028"/>
                    <a:pt x="2127" y="870"/>
                    <a:pt x="2111" y="814"/>
                  </a:cubicBezTo>
                  <a:cubicBezTo>
                    <a:pt x="2095" y="759"/>
                    <a:pt x="2079" y="688"/>
                    <a:pt x="2064" y="664"/>
                  </a:cubicBezTo>
                  <a:cubicBezTo>
                    <a:pt x="2048" y="633"/>
                    <a:pt x="2048" y="664"/>
                    <a:pt x="2024" y="664"/>
                  </a:cubicBezTo>
                  <a:cubicBezTo>
                    <a:pt x="2000" y="656"/>
                    <a:pt x="1992" y="593"/>
                    <a:pt x="1992" y="569"/>
                  </a:cubicBezTo>
                  <a:cubicBezTo>
                    <a:pt x="1992" y="546"/>
                    <a:pt x="1984" y="482"/>
                    <a:pt x="1969" y="443"/>
                  </a:cubicBezTo>
                  <a:cubicBezTo>
                    <a:pt x="1953" y="403"/>
                    <a:pt x="1976" y="379"/>
                    <a:pt x="1976" y="348"/>
                  </a:cubicBezTo>
                  <a:cubicBezTo>
                    <a:pt x="1969" y="324"/>
                    <a:pt x="1953" y="269"/>
                    <a:pt x="1937" y="245"/>
                  </a:cubicBezTo>
                  <a:cubicBezTo>
                    <a:pt x="1929" y="222"/>
                    <a:pt x="1905" y="222"/>
                    <a:pt x="1897" y="190"/>
                  </a:cubicBezTo>
                  <a:cubicBezTo>
                    <a:pt x="1889" y="150"/>
                    <a:pt x="1897" y="111"/>
                    <a:pt x="1889" y="95"/>
                  </a:cubicBezTo>
                  <a:cubicBezTo>
                    <a:pt x="1882" y="79"/>
                    <a:pt x="1874" y="24"/>
                    <a:pt x="1874" y="0"/>
                  </a:cubicBezTo>
                  <a:cubicBezTo>
                    <a:pt x="1629" y="55"/>
                    <a:pt x="1399" y="111"/>
                    <a:pt x="1384" y="111"/>
                  </a:cubicBezTo>
                  <a:cubicBezTo>
                    <a:pt x="1344" y="119"/>
                    <a:pt x="1123" y="411"/>
                    <a:pt x="1123" y="451"/>
                  </a:cubicBezTo>
                  <a:cubicBezTo>
                    <a:pt x="1123" y="482"/>
                    <a:pt x="1067" y="530"/>
                    <a:pt x="1028" y="561"/>
                  </a:cubicBezTo>
                  <a:cubicBezTo>
                    <a:pt x="1044" y="561"/>
                    <a:pt x="1044" y="561"/>
                    <a:pt x="1044" y="561"/>
                  </a:cubicBezTo>
                  <a:cubicBezTo>
                    <a:pt x="1028" y="577"/>
                    <a:pt x="980" y="633"/>
                    <a:pt x="980" y="640"/>
                  </a:cubicBezTo>
                  <a:cubicBezTo>
                    <a:pt x="980" y="648"/>
                    <a:pt x="1012" y="664"/>
                    <a:pt x="1020" y="656"/>
                  </a:cubicBezTo>
                  <a:cubicBezTo>
                    <a:pt x="1028" y="648"/>
                    <a:pt x="1059" y="640"/>
                    <a:pt x="1052" y="664"/>
                  </a:cubicBezTo>
                  <a:cubicBezTo>
                    <a:pt x="1052" y="680"/>
                    <a:pt x="1052" y="688"/>
                    <a:pt x="1067" y="672"/>
                  </a:cubicBezTo>
                  <a:cubicBezTo>
                    <a:pt x="1083" y="664"/>
                    <a:pt x="1107" y="680"/>
                    <a:pt x="1083" y="688"/>
                  </a:cubicBezTo>
                  <a:cubicBezTo>
                    <a:pt x="1067" y="696"/>
                    <a:pt x="1052" y="719"/>
                    <a:pt x="1059" y="727"/>
                  </a:cubicBezTo>
                  <a:cubicBezTo>
                    <a:pt x="1059" y="727"/>
                    <a:pt x="1052" y="735"/>
                    <a:pt x="1052" y="759"/>
                  </a:cubicBezTo>
                  <a:cubicBezTo>
                    <a:pt x="1052" y="775"/>
                    <a:pt x="1059" y="790"/>
                    <a:pt x="1067" y="806"/>
                  </a:cubicBezTo>
                  <a:cubicBezTo>
                    <a:pt x="1075" y="830"/>
                    <a:pt x="1091" y="846"/>
                    <a:pt x="1083" y="862"/>
                  </a:cubicBezTo>
                  <a:cubicBezTo>
                    <a:pt x="1083" y="886"/>
                    <a:pt x="1083" y="917"/>
                    <a:pt x="1059" y="917"/>
                  </a:cubicBezTo>
                  <a:cubicBezTo>
                    <a:pt x="1044" y="917"/>
                    <a:pt x="1028" y="901"/>
                    <a:pt x="1020" y="925"/>
                  </a:cubicBezTo>
                  <a:cubicBezTo>
                    <a:pt x="1012" y="941"/>
                    <a:pt x="1004" y="957"/>
                    <a:pt x="988" y="957"/>
                  </a:cubicBezTo>
                  <a:cubicBezTo>
                    <a:pt x="980" y="965"/>
                    <a:pt x="965" y="965"/>
                    <a:pt x="965" y="980"/>
                  </a:cubicBezTo>
                  <a:cubicBezTo>
                    <a:pt x="957" y="996"/>
                    <a:pt x="949" y="1012"/>
                    <a:pt x="933" y="1028"/>
                  </a:cubicBezTo>
                  <a:cubicBezTo>
                    <a:pt x="909" y="1036"/>
                    <a:pt x="894" y="1052"/>
                    <a:pt x="885" y="1059"/>
                  </a:cubicBezTo>
                  <a:cubicBezTo>
                    <a:pt x="878" y="1075"/>
                    <a:pt x="885" y="1083"/>
                    <a:pt x="870" y="1083"/>
                  </a:cubicBezTo>
                  <a:cubicBezTo>
                    <a:pt x="854" y="1075"/>
                    <a:pt x="846" y="1075"/>
                    <a:pt x="822" y="1075"/>
                  </a:cubicBezTo>
                  <a:cubicBezTo>
                    <a:pt x="799" y="1075"/>
                    <a:pt x="759" y="1075"/>
                    <a:pt x="743" y="1083"/>
                  </a:cubicBezTo>
                  <a:cubicBezTo>
                    <a:pt x="727" y="1099"/>
                    <a:pt x="696" y="1107"/>
                    <a:pt x="680" y="1115"/>
                  </a:cubicBezTo>
                  <a:cubicBezTo>
                    <a:pt x="672" y="1130"/>
                    <a:pt x="656" y="1139"/>
                    <a:pt x="641" y="1123"/>
                  </a:cubicBezTo>
                  <a:cubicBezTo>
                    <a:pt x="617" y="1107"/>
                    <a:pt x="593" y="1091"/>
                    <a:pt x="577" y="1099"/>
                  </a:cubicBezTo>
                  <a:cubicBezTo>
                    <a:pt x="554" y="1099"/>
                    <a:pt x="340" y="1083"/>
                    <a:pt x="206" y="1186"/>
                  </a:cubicBezTo>
                  <a:cubicBezTo>
                    <a:pt x="190" y="1202"/>
                    <a:pt x="174" y="1210"/>
                    <a:pt x="158" y="1217"/>
                  </a:cubicBezTo>
                  <a:cubicBezTo>
                    <a:pt x="174" y="1249"/>
                    <a:pt x="182" y="1281"/>
                    <a:pt x="182" y="1305"/>
                  </a:cubicBezTo>
                  <a:cubicBezTo>
                    <a:pt x="190" y="1328"/>
                    <a:pt x="221" y="1376"/>
                    <a:pt x="229" y="1392"/>
                  </a:cubicBezTo>
                  <a:cubicBezTo>
                    <a:pt x="237" y="1392"/>
                    <a:pt x="237" y="1392"/>
                    <a:pt x="237" y="1383"/>
                  </a:cubicBezTo>
                  <a:cubicBezTo>
                    <a:pt x="237" y="1383"/>
                    <a:pt x="277" y="1392"/>
                    <a:pt x="269" y="1407"/>
                  </a:cubicBezTo>
                  <a:cubicBezTo>
                    <a:pt x="261" y="1423"/>
                    <a:pt x="253" y="1463"/>
                    <a:pt x="229" y="1478"/>
                  </a:cubicBezTo>
                  <a:cubicBezTo>
                    <a:pt x="206" y="1494"/>
                    <a:pt x="126" y="1613"/>
                    <a:pt x="95" y="1652"/>
                  </a:cubicBezTo>
                  <a:cubicBezTo>
                    <a:pt x="79" y="1660"/>
                    <a:pt x="48" y="1700"/>
                    <a:pt x="0" y="1731"/>
                  </a:cubicBezTo>
                  <a:cubicBezTo>
                    <a:pt x="24" y="1842"/>
                    <a:pt x="24" y="1842"/>
                    <a:pt x="24" y="1842"/>
                  </a:cubicBezTo>
                  <a:cubicBezTo>
                    <a:pt x="24" y="1842"/>
                    <a:pt x="1415" y="1581"/>
                    <a:pt x="1439" y="1565"/>
                  </a:cubicBezTo>
                  <a:cubicBezTo>
                    <a:pt x="1471" y="1557"/>
                    <a:pt x="1494" y="1526"/>
                    <a:pt x="1542" y="1565"/>
                  </a:cubicBezTo>
                  <a:cubicBezTo>
                    <a:pt x="1589" y="1597"/>
                    <a:pt x="1613" y="1597"/>
                    <a:pt x="1644" y="1605"/>
                  </a:cubicBezTo>
                  <a:cubicBezTo>
                    <a:pt x="1676" y="1605"/>
                    <a:pt x="1700" y="1716"/>
                    <a:pt x="1716" y="1747"/>
                  </a:cubicBezTo>
                  <a:cubicBezTo>
                    <a:pt x="1739" y="1779"/>
                    <a:pt x="1739" y="1755"/>
                    <a:pt x="1787" y="1763"/>
                  </a:cubicBezTo>
                  <a:cubicBezTo>
                    <a:pt x="1826" y="1771"/>
                    <a:pt x="1842" y="1779"/>
                    <a:pt x="1866" y="1810"/>
                  </a:cubicBezTo>
                  <a:cubicBezTo>
                    <a:pt x="1889" y="1834"/>
                    <a:pt x="2079" y="1882"/>
                    <a:pt x="2103" y="1882"/>
                  </a:cubicBezTo>
                  <a:cubicBezTo>
                    <a:pt x="2127" y="1889"/>
                    <a:pt x="2142" y="1897"/>
                    <a:pt x="2150" y="1913"/>
                  </a:cubicBezTo>
                  <a:cubicBezTo>
                    <a:pt x="2158" y="1929"/>
                    <a:pt x="2135" y="1992"/>
                    <a:pt x="2135" y="2008"/>
                  </a:cubicBezTo>
                  <a:cubicBezTo>
                    <a:pt x="2127" y="2016"/>
                    <a:pt x="2119" y="2040"/>
                    <a:pt x="2119" y="2056"/>
                  </a:cubicBezTo>
                  <a:cubicBezTo>
                    <a:pt x="2135" y="2063"/>
                    <a:pt x="2119" y="2087"/>
                    <a:pt x="2166" y="2079"/>
                  </a:cubicBezTo>
                  <a:cubicBezTo>
                    <a:pt x="2214" y="2071"/>
                    <a:pt x="2324" y="2008"/>
                    <a:pt x="2403" y="1976"/>
                  </a:cubicBezTo>
                  <a:cubicBezTo>
                    <a:pt x="2482" y="1937"/>
                    <a:pt x="2538" y="1882"/>
                    <a:pt x="2609" y="1850"/>
                  </a:cubicBezTo>
                  <a:cubicBezTo>
                    <a:pt x="2680" y="1818"/>
                    <a:pt x="2688" y="1803"/>
                    <a:pt x="2719" y="1779"/>
                  </a:cubicBezTo>
                  <a:cubicBezTo>
                    <a:pt x="2751" y="1747"/>
                    <a:pt x="2822" y="1700"/>
                    <a:pt x="2807" y="1692"/>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22" name="Freeform 768"/>
            <p:cNvSpPr>
              <a:spLocks noChangeArrowheads="1"/>
            </p:cNvSpPr>
            <p:nvPr/>
          </p:nvSpPr>
          <p:spPr bwMode="auto">
            <a:xfrm>
              <a:off x="20468119" y="5022615"/>
              <a:ext cx="1479718" cy="1101672"/>
            </a:xfrm>
            <a:custGeom>
              <a:avLst/>
              <a:gdLst>
                <a:gd name="T0" fmla="*/ 2119 w 2815"/>
                <a:gd name="T1" fmla="*/ 2064 h 2096"/>
                <a:gd name="T2" fmla="*/ 2142 w 2815"/>
                <a:gd name="T3" fmla="*/ 1921 h 2096"/>
                <a:gd name="T4" fmla="*/ 1747 w 2815"/>
                <a:gd name="T5" fmla="*/ 1771 h 2096"/>
                <a:gd name="T6" fmla="*/ 1644 w 2815"/>
                <a:gd name="T7" fmla="*/ 1613 h 2096"/>
                <a:gd name="T8" fmla="*/ 32 w 2815"/>
                <a:gd name="T9" fmla="*/ 1858 h 2096"/>
                <a:gd name="T10" fmla="*/ 150 w 2815"/>
                <a:gd name="T11" fmla="*/ 1581 h 2096"/>
                <a:gd name="T12" fmla="*/ 245 w 2815"/>
                <a:gd name="T13" fmla="*/ 1400 h 2096"/>
                <a:gd name="T14" fmla="*/ 182 w 2815"/>
                <a:gd name="T15" fmla="*/ 1313 h 2096"/>
                <a:gd name="T16" fmla="*/ 546 w 2815"/>
                <a:gd name="T17" fmla="*/ 1099 h 2096"/>
                <a:gd name="T18" fmla="*/ 680 w 2815"/>
                <a:gd name="T19" fmla="*/ 1123 h 2096"/>
                <a:gd name="T20" fmla="*/ 870 w 2815"/>
                <a:gd name="T21" fmla="*/ 1083 h 2096"/>
                <a:gd name="T22" fmla="*/ 957 w 2815"/>
                <a:gd name="T23" fmla="*/ 988 h 2096"/>
                <a:gd name="T24" fmla="*/ 1036 w 2815"/>
                <a:gd name="T25" fmla="*/ 917 h 2096"/>
                <a:gd name="T26" fmla="*/ 1075 w 2815"/>
                <a:gd name="T27" fmla="*/ 838 h 2096"/>
                <a:gd name="T28" fmla="*/ 1052 w 2815"/>
                <a:gd name="T29" fmla="*/ 735 h 2096"/>
                <a:gd name="T30" fmla="*/ 1067 w 2815"/>
                <a:gd name="T31" fmla="*/ 688 h 2096"/>
                <a:gd name="T32" fmla="*/ 1044 w 2815"/>
                <a:gd name="T33" fmla="*/ 664 h 2096"/>
                <a:gd name="T34" fmla="*/ 1028 w 2815"/>
                <a:gd name="T35" fmla="*/ 569 h 2096"/>
                <a:gd name="T36" fmla="*/ 1384 w 2815"/>
                <a:gd name="T37" fmla="*/ 119 h 2096"/>
                <a:gd name="T38" fmla="*/ 1897 w 2815"/>
                <a:gd name="T39" fmla="*/ 150 h 2096"/>
                <a:gd name="T40" fmla="*/ 1969 w 2815"/>
                <a:gd name="T41" fmla="*/ 396 h 2096"/>
                <a:gd name="T42" fmla="*/ 2055 w 2815"/>
                <a:gd name="T43" fmla="*/ 656 h 2096"/>
                <a:gd name="T44" fmla="*/ 2166 w 2815"/>
                <a:gd name="T45" fmla="*/ 1044 h 2096"/>
                <a:gd name="T46" fmla="*/ 2166 w 2815"/>
                <a:gd name="T47" fmla="*/ 1376 h 2096"/>
                <a:gd name="T48" fmla="*/ 2229 w 2815"/>
                <a:gd name="T49" fmla="*/ 1692 h 2096"/>
                <a:gd name="T50" fmla="*/ 2237 w 2815"/>
                <a:gd name="T51" fmla="*/ 1890 h 2096"/>
                <a:gd name="T52" fmla="*/ 2206 w 2815"/>
                <a:gd name="T53" fmla="*/ 1937 h 2096"/>
                <a:gd name="T54" fmla="*/ 2388 w 2815"/>
                <a:gd name="T55" fmla="*/ 1850 h 2096"/>
                <a:gd name="T56" fmla="*/ 2664 w 2815"/>
                <a:gd name="T57" fmla="*/ 1676 h 2096"/>
                <a:gd name="T58" fmla="*/ 2633 w 2815"/>
                <a:gd name="T59" fmla="*/ 1795 h 2096"/>
                <a:gd name="T60" fmla="*/ 2751 w 2815"/>
                <a:gd name="T61" fmla="*/ 1708 h 2096"/>
                <a:gd name="T62" fmla="*/ 2751 w 2815"/>
                <a:gd name="T63" fmla="*/ 1763 h 2096"/>
                <a:gd name="T64" fmla="*/ 2411 w 2815"/>
                <a:gd name="T65" fmla="*/ 1984 h 2096"/>
                <a:gd name="T66" fmla="*/ 2119 w 2815"/>
                <a:gd name="T67" fmla="*/ 2064 h 2096"/>
                <a:gd name="T68" fmla="*/ 2308 w 2815"/>
                <a:gd name="T69" fmla="*/ 2024 h 2096"/>
                <a:gd name="T70" fmla="*/ 2719 w 2815"/>
                <a:gd name="T71" fmla="*/ 1779 h 2096"/>
                <a:gd name="T72" fmla="*/ 2751 w 2815"/>
                <a:gd name="T73" fmla="*/ 1716 h 2096"/>
                <a:gd name="T74" fmla="*/ 2633 w 2815"/>
                <a:gd name="T75" fmla="*/ 1803 h 2096"/>
                <a:gd name="T76" fmla="*/ 2656 w 2815"/>
                <a:gd name="T77" fmla="*/ 1684 h 2096"/>
                <a:gd name="T78" fmla="*/ 2332 w 2815"/>
                <a:gd name="T79" fmla="*/ 1882 h 2096"/>
                <a:gd name="T80" fmla="*/ 2190 w 2815"/>
                <a:gd name="T81" fmla="*/ 1937 h 2096"/>
                <a:gd name="T82" fmla="*/ 2237 w 2815"/>
                <a:gd name="T83" fmla="*/ 1739 h 2096"/>
                <a:gd name="T84" fmla="*/ 2166 w 2815"/>
                <a:gd name="T85" fmla="*/ 1455 h 2096"/>
                <a:gd name="T86" fmla="*/ 2150 w 2815"/>
                <a:gd name="T87" fmla="*/ 1368 h 2096"/>
                <a:gd name="T88" fmla="*/ 2055 w 2815"/>
                <a:gd name="T89" fmla="*/ 664 h 2096"/>
                <a:gd name="T90" fmla="*/ 1969 w 2815"/>
                <a:gd name="T91" fmla="*/ 451 h 2096"/>
                <a:gd name="T92" fmla="*/ 1897 w 2815"/>
                <a:gd name="T93" fmla="*/ 198 h 2096"/>
                <a:gd name="T94" fmla="*/ 1123 w 2815"/>
                <a:gd name="T95" fmla="*/ 459 h 2096"/>
                <a:gd name="T96" fmla="*/ 980 w 2815"/>
                <a:gd name="T97" fmla="*/ 648 h 2096"/>
                <a:gd name="T98" fmla="*/ 1059 w 2815"/>
                <a:gd name="T99" fmla="*/ 672 h 2096"/>
                <a:gd name="T100" fmla="*/ 1091 w 2815"/>
                <a:gd name="T101" fmla="*/ 696 h 2096"/>
                <a:gd name="T102" fmla="*/ 1067 w 2815"/>
                <a:gd name="T103" fmla="*/ 814 h 2096"/>
                <a:gd name="T104" fmla="*/ 1044 w 2815"/>
                <a:gd name="T105" fmla="*/ 925 h 2096"/>
                <a:gd name="T106" fmla="*/ 965 w 2815"/>
                <a:gd name="T107" fmla="*/ 988 h 2096"/>
                <a:gd name="T108" fmla="*/ 862 w 2815"/>
                <a:gd name="T109" fmla="*/ 1091 h 2096"/>
                <a:gd name="T110" fmla="*/ 632 w 2815"/>
                <a:gd name="T111" fmla="*/ 1138 h 2096"/>
                <a:gd name="T112" fmla="*/ 206 w 2815"/>
                <a:gd name="T113" fmla="*/ 1202 h 2096"/>
                <a:gd name="T114" fmla="*/ 237 w 2815"/>
                <a:gd name="T115" fmla="*/ 1391 h 2096"/>
                <a:gd name="T116" fmla="*/ 261 w 2815"/>
                <a:gd name="T117" fmla="*/ 1431 h 2096"/>
                <a:gd name="T118" fmla="*/ 32 w 2815"/>
                <a:gd name="T119" fmla="*/ 1850 h 2096"/>
                <a:gd name="T120" fmla="*/ 1644 w 2815"/>
                <a:gd name="T121" fmla="*/ 1605 h 2096"/>
                <a:gd name="T122" fmla="*/ 1747 w 2815"/>
                <a:gd name="T123" fmla="*/ 1763 h 2096"/>
                <a:gd name="T124" fmla="*/ 2150 w 2815"/>
                <a:gd name="T125" fmla="*/ 1921 h 2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5" h="2096">
                  <a:moveTo>
                    <a:pt x="2150" y="2095"/>
                  </a:moveTo>
                  <a:lnTo>
                    <a:pt x="2150" y="2095"/>
                  </a:lnTo>
                  <a:lnTo>
                    <a:pt x="2150" y="2095"/>
                  </a:lnTo>
                  <a:cubicBezTo>
                    <a:pt x="2135" y="2095"/>
                    <a:pt x="2127" y="2087"/>
                    <a:pt x="2127" y="2079"/>
                  </a:cubicBezTo>
                  <a:cubicBezTo>
                    <a:pt x="2127" y="2071"/>
                    <a:pt x="2119" y="2071"/>
                    <a:pt x="2119" y="2064"/>
                  </a:cubicBezTo>
                  <a:cubicBezTo>
                    <a:pt x="2111" y="2064"/>
                    <a:pt x="2111" y="2064"/>
                    <a:pt x="2111" y="2064"/>
                  </a:cubicBezTo>
                  <a:lnTo>
                    <a:pt x="2111" y="2064"/>
                  </a:lnTo>
                  <a:cubicBezTo>
                    <a:pt x="2119" y="2048"/>
                    <a:pt x="2127" y="2024"/>
                    <a:pt x="2127" y="2016"/>
                  </a:cubicBezTo>
                  <a:cubicBezTo>
                    <a:pt x="2127" y="2008"/>
                    <a:pt x="2135" y="2008"/>
                    <a:pt x="2135" y="2000"/>
                  </a:cubicBezTo>
                  <a:cubicBezTo>
                    <a:pt x="2135" y="1977"/>
                    <a:pt x="2150" y="1937"/>
                    <a:pt x="2142" y="1921"/>
                  </a:cubicBezTo>
                  <a:cubicBezTo>
                    <a:pt x="2142" y="1905"/>
                    <a:pt x="2127" y="1897"/>
                    <a:pt x="2103" y="1897"/>
                  </a:cubicBezTo>
                  <a:cubicBezTo>
                    <a:pt x="2087" y="1890"/>
                    <a:pt x="1889" y="1850"/>
                    <a:pt x="1866" y="1818"/>
                  </a:cubicBezTo>
                  <a:cubicBezTo>
                    <a:pt x="1842" y="1795"/>
                    <a:pt x="1826" y="1787"/>
                    <a:pt x="1787" y="1771"/>
                  </a:cubicBezTo>
                  <a:cubicBezTo>
                    <a:pt x="1779" y="1771"/>
                    <a:pt x="1771" y="1771"/>
                    <a:pt x="1763" y="1771"/>
                  </a:cubicBezTo>
                  <a:cubicBezTo>
                    <a:pt x="1755" y="1771"/>
                    <a:pt x="1755" y="1771"/>
                    <a:pt x="1747" y="1771"/>
                  </a:cubicBezTo>
                  <a:lnTo>
                    <a:pt x="1739" y="1771"/>
                  </a:lnTo>
                  <a:cubicBezTo>
                    <a:pt x="1731" y="1771"/>
                    <a:pt x="1724" y="1771"/>
                    <a:pt x="1716" y="1755"/>
                  </a:cubicBezTo>
                  <a:cubicBezTo>
                    <a:pt x="1708" y="1747"/>
                    <a:pt x="1700" y="1724"/>
                    <a:pt x="1692" y="1708"/>
                  </a:cubicBezTo>
                  <a:cubicBezTo>
                    <a:pt x="1676" y="1668"/>
                    <a:pt x="1660" y="1613"/>
                    <a:pt x="1644" y="1613"/>
                  </a:cubicBezTo>
                  <a:lnTo>
                    <a:pt x="1644" y="1613"/>
                  </a:lnTo>
                  <a:cubicBezTo>
                    <a:pt x="1613" y="1613"/>
                    <a:pt x="1589" y="1613"/>
                    <a:pt x="1542" y="1573"/>
                  </a:cubicBezTo>
                  <a:cubicBezTo>
                    <a:pt x="1526" y="1558"/>
                    <a:pt x="1510" y="1558"/>
                    <a:pt x="1502" y="1558"/>
                  </a:cubicBezTo>
                  <a:cubicBezTo>
                    <a:pt x="1486" y="1558"/>
                    <a:pt x="1471" y="1565"/>
                    <a:pt x="1463" y="1565"/>
                  </a:cubicBezTo>
                  <a:cubicBezTo>
                    <a:pt x="1455" y="1573"/>
                    <a:pt x="1447" y="1573"/>
                    <a:pt x="1439" y="1581"/>
                  </a:cubicBezTo>
                  <a:cubicBezTo>
                    <a:pt x="1415" y="1589"/>
                    <a:pt x="87" y="1842"/>
                    <a:pt x="32" y="1858"/>
                  </a:cubicBezTo>
                  <a:cubicBezTo>
                    <a:pt x="24" y="1858"/>
                    <a:pt x="24" y="1858"/>
                    <a:pt x="24" y="1858"/>
                  </a:cubicBezTo>
                  <a:cubicBezTo>
                    <a:pt x="0" y="1739"/>
                    <a:pt x="0" y="1739"/>
                    <a:pt x="0" y="1739"/>
                  </a:cubicBezTo>
                  <a:lnTo>
                    <a:pt x="0" y="1739"/>
                  </a:lnTo>
                  <a:cubicBezTo>
                    <a:pt x="40" y="1700"/>
                    <a:pt x="79" y="1668"/>
                    <a:pt x="87" y="1653"/>
                  </a:cubicBezTo>
                  <a:cubicBezTo>
                    <a:pt x="103" y="1637"/>
                    <a:pt x="126" y="1613"/>
                    <a:pt x="150" y="1581"/>
                  </a:cubicBezTo>
                  <a:cubicBezTo>
                    <a:pt x="182" y="1542"/>
                    <a:pt x="214" y="1494"/>
                    <a:pt x="229" y="1486"/>
                  </a:cubicBezTo>
                  <a:cubicBezTo>
                    <a:pt x="245" y="1471"/>
                    <a:pt x="253" y="1447"/>
                    <a:pt x="261" y="1431"/>
                  </a:cubicBezTo>
                  <a:cubicBezTo>
                    <a:pt x="261" y="1423"/>
                    <a:pt x="261" y="1415"/>
                    <a:pt x="261" y="1415"/>
                  </a:cubicBezTo>
                  <a:cubicBezTo>
                    <a:pt x="261" y="1407"/>
                    <a:pt x="261" y="1407"/>
                    <a:pt x="261" y="1407"/>
                  </a:cubicBezTo>
                  <a:cubicBezTo>
                    <a:pt x="261" y="1400"/>
                    <a:pt x="253" y="1400"/>
                    <a:pt x="245" y="1400"/>
                  </a:cubicBezTo>
                  <a:cubicBezTo>
                    <a:pt x="237" y="1400"/>
                    <a:pt x="237" y="1407"/>
                    <a:pt x="229" y="1407"/>
                  </a:cubicBezTo>
                  <a:lnTo>
                    <a:pt x="229" y="1407"/>
                  </a:lnTo>
                  <a:lnTo>
                    <a:pt x="229" y="1407"/>
                  </a:lnTo>
                  <a:cubicBezTo>
                    <a:pt x="214" y="1384"/>
                    <a:pt x="182" y="1336"/>
                    <a:pt x="182" y="1313"/>
                  </a:cubicBezTo>
                  <a:lnTo>
                    <a:pt x="182" y="1313"/>
                  </a:lnTo>
                  <a:cubicBezTo>
                    <a:pt x="174" y="1289"/>
                    <a:pt x="166" y="1257"/>
                    <a:pt x="158" y="1225"/>
                  </a:cubicBezTo>
                  <a:lnTo>
                    <a:pt x="158" y="1225"/>
                  </a:lnTo>
                  <a:lnTo>
                    <a:pt x="158" y="1225"/>
                  </a:lnTo>
                  <a:cubicBezTo>
                    <a:pt x="174" y="1218"/>
                    <a:pt x="190" y="1202"/>
                    <a:pt x="206" y="1194"/>
                  </a:cubicBezTo>
                  <a:cubicBezTo>
                    <a:pt x="316" y="1107"/>
                    <a:pt x="474" y="1107"/>
                    <a:pt x="546" y="1099"/>
                  </a:cubicBezTo>
                  <a:cubicBezTo>
                    <a:pt x="561" y="1099"/>
                    <a:pt x="569" y="1099"/>
                    <a:pt x="577" y="1099"/>
                  </a:cubicBezTo>
                  <a:lnTo>
                    <a:pt x="585" y="1099"/>
                  </a:lnTo>
                  <a:cubicBezTo>
                    <a:pt x="601" y="1099"/>
                    <a:pt x="625" y="1115"/>
                    <a:pt x="641" y="1131"/>
                  </a:cubicBezTo>
                  <a:lnTo>
                    <a:pt x="641" y="1131"/>
                  </a:lnTo>
                  <a:cubicBezTo>
                    <a:pt x="656" y="1138"/>
                    <a:pt x="664" y="1138"/>
                    <a:pt x="680" y="1123"/>
                  </a:cubicBezTo>
                  <a:cubicBezTo>
                    <a:pt x="688" y="1115"/>
                    <a:pt x="704" y="1107"/>
                    <a:pt x="719" y="1099"/>
                  </a:cubicBezTo>
                  <a:cubicBezTo>
                    <a:pt x="727" y="1099"/>
                    <a:pt x="735" y="1091"/>
                    <a:pt x="743" y="1091"/>
                  </a:cubicBezTo>
                  <a:cubicBezTo>
                    <a:pt x="759" y="1083"/>
                    <a:pt x="791" y="1075"/>
                    <a:pt x="822" y="1075"/>
                  </a:cubicBezTo>
                  <a:cubicBezTo>
                    <a:pt x="838" y="1075"/>
                    <a:pt x="854" y="1075"/>
                    <a:pt x="862" y="1083"/>
                  </a:cubicBezTo>
                  <a:lnTo>
                    <a:pt x="870" y="1083"/>
                  </a:lnTo>
                  <a:cubicBezTo>
                    <a:pt x="870" y="1083"/>
                    <a:pt x="870" y="1083"/>
                    <a:pt x="878" y="1083"/>
                  </a:cubicBezTo>
                  <a:lnTo>
                    <a:pt x="878" y="1083"/>
                  </a:lnTo>
                  <a:cubicBezTo>
                    <a:pt x="878" y="1075"/>
                    <a:pt x="878" y="1075"/>
                    <a:pt x="885" y="1067"/>
                  </a:cubicBezTo>
                  <a:cubicBezTo>
                    <a:pt x="894" y="1060"/>
                    <a:pt x="909" y="1044"/>
                    <a:pt x="925" y="1028"/>
                  </a:cubicBezTo>
                  <a:cubicBezTo>
                    <a:pt x="949" y="1020"/>
                    <a:pt x="957" y="1004"/>
                    <a:pt x="957" y="988"/>
                  </a:cubicBezTo>
                  <a:cubicBezTo>
                    <a:pt x="965" y="973"/>
                    <a:pt x="980" y="965"/>
                    <a:pt x="988" y="965"/>
                  </a:cubicBezTo>
                  <a:lnTo>
                    <a:pt x="988" y="965"/>
                  </a:lnTo>
                  <a:cubicBezTo>
                    <a:pt x="996" y="965"/>
                    <a:pt x="1004" y="949"/>
                    <a:pt x="1012" y="933"/>
                  </a:cubicBezTo>
                  <a:cubicBezTo>
                    <a:pt x="1012" y="933"/>
                    <a:pt x="1012" y="933"/>
                    <a:pt x="1012" y="925"/>
                  </a:cubicBezTo>
                  <a:cubicBezTo>
                    <a:pt x="1020" y="917"/>
                    <a:pt x="1028" y="917"/>
                    <a:pt x="1036" y="917"/>
                  </a:cubicBezTo>
                  <a:lnTo>
                    <a:pt x="1044" y="917"/>
                  </a:lnTo>
                  <a:cubicBezTo>
                    <a:pt x="1052" y="917"/>
                    <a:pt x="1059" y="917"/>
                    <a:pt x="1059" y="917"/>
                  </a:cubicBezTo>
                  <a:cubicBezTo>
                    <a:pt x="1075" y="917"/>
                    <a:pt x="1075" y="909"/>
                    <a:pt x="1083" y="886"/>
                  </a:cubicBezTo>
                  <a:cubicBezTo>
                    <a:pt x="1083" y="886"/>
                    <a:pt x="1083" y="878"/>
                    <a:pt x="1083" y="870"/>
                  </a:cubicBezTo>
                  <a:cubicBezTo>
                    <a:pt x="1083" y="862"/>
                    <a:pt x="1083" y="846"/>
                    <a:pt x="1075" y="838"/>
                  </a:cubicBezTo>
                  <a:cubicBezTo>
                    <a:pt x="1067" y="830"/>
                    <a:pt x="1067" y="822"/>
                    <a:pt x="1067" y="814"/>
                  </a:cubicBezTo>
                  <a:cubicBezTo>
                    <a:pt x="1059" y="814"/>
                    <a:pt x="1059" y="807"/>
                    <a:pt x="1059" y="807"/>
                  </a:cubicBezTo>
                  <a:cubicBezTo>
                    <a:pt x="1052" y="791"/>
                    <a:pt x="1044" y="775"/>
                    <a:pt x="1044" y="759"/>
                  </a:cubicBezTo>
                  <a:cubicBezTo>
                    <a:pt x="1052" y="751"/>
                    <a:pt x="1052" y="743"/>
                    <a:pt x="1052" y="743"/>
                  </a:cubicBezTo>
                  <a:cubicBezTo>
                    <a:pt x="1052" y="735"/>
                    <a:pt x="1052" y="735"/>
                    <a:pt x="1052" y="735"/>
                  </a:cubicBezTo>
                  <a:lnTo>
                    <a:pt x="1052" y="727"/>
                  </a:lnTo>
                  <a:cubicBezTo>
                    <a:pt x="1059" y="712"/>
                    <a:pt x="1067" y="696"/>
                    <a:pt x="1083" y="696"/>
                  </a:cubicBezTo>
                  <a:cubicBezTo>
                    <a:pt x="1083" y="688"/>
                    <a:pt x="1091" y="688"/>
                    <a:pt x="1091" y="688"/>
                  </a:cubicBezTo>
                  <a:cubicBezTo>
                    <a:pt x="1091" y="680"/>
                    <a:pt x="1083" y="680"/>
                    <a:pt x="1075" y="680"/>
                  </a:cubicBezTo>
                  <a:cubicBezTo>
                    <a:pt x="1075" y="680"/>
                    <a:pt x="1067" y="680"/>
                    <a:pt x="1067" y="688"/>
                  </a:cubicBezTo>
                  <a:cubicBezTo>
                    <a:pt x="1059" y="688"/>
                    <a:pt x="1059" y="688"/>
                    <a:pt x="1052" y="688"/>
                  </a:cubicBezTo>
                  <a:lnTo>
                    <a:pt x="1052" y="688"/>
                  </a:lnTo>
                  <a:cubicBezTo>
                    <a:pt x="1044" y="688"/>
                    <a:pt x="1044" y="680"/>
                    <a:pt x="1052" y="672"/>
                  </a:cubicBezTo>
                  <a:cubicBezTo>
                    <a:pt x="1052" y="664"/>
                    <a:pt x="1052" y="664"/>
                    <a:pt x="1052" y="664"/>
                  </a:cubicBezTo>
                  <a:cubicBezTo>
                    <a:pt x="1044" y="664"/>
                    <a:pt x="1044" y="664"/>
                    <a:pt x="1044" y="664"/>
                  </a:cubicBezTo>
                  <a:cubicBezTo>
                    <a:pt x="1036" y="664"/>
                    <a:pt x="1028" y="664"/>
                    <a:pt x="1028" y="664"/>
                  </a:cubicBezTo>
                  <a:cubicBezTo>
                    <a:pt x="1020" y="672"/>
                    <a:pt x="1020" y="672"/>
                    <a:pt x="1012" y="672"/>
                  </a:cubicBezTo>
                  <a:cubicBezTo>
                    <a:pt x="996" y="672"/>
                    <a:pt x="972" y="664"/>
                    <a:pt x="972" y="648"/>
                  </a:cubicBezTo>
                  <a:cubicBezTo>
                    <a:pt x="972" y="633"/>
                    <a:pt x="1020" y="585"/>
                    <a:pt x="1036" y="569"/>
                  </a:cubicBezTo>
                  <a:cubicBezTo>
                    <a:pt x="1036" y="569"/>
                    <a:pt x="1036" y="569"/>
                    <a:pt x="1028" y="569"/>
                  </a:cubicBezTo>
                  <a:cubicBezTo>
                    <a:pt x="1020" y="569"/>
                    <a:pt x="1020" y="569"/>
                    <a:pt x="1020" y="569"/>
                  </a:cubicBezTo>
                  <a:cubicBezTo>
                    <a:pt x="1028" y="561"/>
                    <a:pt x="1028" y="561"/>
                    <a:pt x="1028" y="561"/>
                  </a:cubicBezTo>
                  <a:cubicBezTo>
                    <a:pt x="1036" y="561"/>
                    <a:pt x="1036" y="554"/>
                    <a:pt x="1044" y="554"/>
                  </a:cubicBezTo>
                  <a:cubicBezTo>
                    <a:pt x="1075" y="522"/>
                    <a:pt x="1115" y="483"/>
                    <a:pt x="1115" y="459"/>
                  </a:cubicBezTo>
                  <a:cubicBezTo>
                    <a:pt x="1115" y="411"/>
                    <a:pt x="1344" y="127"/>
                    <a:pt x="1384" y="119"/>
                  </a:cubicBezTo>
                  <a:cubicBezTo>
                    <a:pt x="1399" y="119"/>
                    <a:pt x="1629" y="63"/>
                    <a:pt x="1874" y="0"/>
                  </a:cubicBezTo>
                  <a:cubicBezTo>
                    <a:pt x="1882" y="0"/>
                    <a:pt x="1882" y="0"/>
                    <a:pt x="1882" y="0"/>
                  </a:cubicBezTo>
                  <a:cubicBezTo>
                    <a:pt x="1882" y="8"/>
                    <a:pt x="1882" y="8"/>
                    <a:pt x="1882" y="8"/>
                  </a:cubicBezTo>
                  <a:cubicBezTo>
                    <a:pt x="1882" y="56"/>
                    <a:pt x="1882" y="87"/>
                    <a:pt x="1889" y="103"/>
                  </a:cubicBezTo>
                  <a:cubicBezTo>
                    <a:pt x="1897" y="111"/>
                    <a:pt x="1897" y="127"/>
                    <a:pt x="1897" y="150"/>
                  </a:cubicBezTo>
                  <a:cubicBezTo>
                    <a:pt x="1897" y="166"/>
                    <a:pt x="1897" y="182"/>
                    <a:pt x="1905" y="190"/>
                  </a:cubicBezTo>
                  <a:cubicBezTo>
                    <a:pt x="1905" y="214"/>
                    <a:pt x="1921" y="221"/>
                    <a:pt x="1929" y="230"/>
                  </a:cubicBezTo>
                  <a:cubicBezTo>
                    <a:pt x="1929" y="237"/>
                    <a:pt x="1937" y="245"/>
                    <a:pt x="1945" y="253"/>
                  </a:cubicBezTo>
                  <a:cubicBezTo>
                    <a:pt x="1961" y="269"/>
                    <a:pt x="1976" y="332"/>
                    <a:pt x="1976" y="356"/>
                  </a:cubicBezTo>
                  <a:cubicBezTo>
                    <a:pt x="1976" y="372"/>
                    <a:pt x="1976" y="380"/>
                    <a:pt x="1969" y="396"/>
                  </a:cubicBezTo>
                  <a:cubicBezTo>
                    <a:pt x="1969" y="411"/>
                    <a:pt x="1961" y="427"/>
                    <a:pt x="1969" y="451"/>
                  </a:cubicBezTo>
                  <a:cubicBezTo>
                    <a:pt x="1984" y="483"/>
                    <a:pt x="2000" y="546"/>
                    <a:pt x="2000" y="577"/>
                  </a:cubicBezTo>
                  <a:cubicBezTo>
                    <a:pt x="2000" y="617"/>
                    <a:pt x="2008" y="664"/>
                    <a:pt x="2024" y="664"/>
                  </a:cubicBezTo>
                  <a:cubicBezTo>
                    <a:pt x="2032" y="664"/>
                    <a:pt x="2040" y="664"/>
                    <a:pt x="2048" y="656"/>
                  </a:cubicBezTo>
                  <a:cubicBezTo>
                    <a:pt x="2048" y="656"/>
                    <a:pt x="2048" y="656"/>
                    <a:pt x="2055" y="656"/>
                  </a:cubicBezTo>
                  <a:cubicBezTo>
                    <a:pt x="2064" y="656"/>
                    <a:pt x="2064" y="656"/>
                    <a:pt x="2071" y="664"/>
                  </a:cubicBezTo>
                  <a:cubicBezTo>
                    <a:pt x="2087" y="696"/>
                    <a:pt x="2103" y="767"/>
                    <a:pt x="2111" y="822"/>
                  </a:cubicBezTo>
                  <a:cubicBezTo>
                    <a:pt x="2119" y="838"/>
                    <a:pt x="2127" y="870"/>
                    <a:pt x="2135" y="901"/>
                  </a:cubicBezTo>
                  <a:cubicBezTo>
                    <a:pt x="2142" y="957"/>
                    <a:pt x="2166" y="1036"/>
                    <a:pt x="2166" y="1044"/>
                  </a:cubicBezTo>
                  <a:lnTo>
                    <a:pt x="2166" y="1044"/>
                  </a:lnTo>
                  <a:lnTo>
                    <a:pt x="2166" y="1044"/>
                  </a:lnTo>
                  <a:cubicBezTo>
                    <a:pt x="2158" y="1368"/>
                    <a:pt x="2158" y="1368"/>
                    <a:pt x="2158" y="1368"/>
                  </a:cubicBezTo>
                  <a:cubicBezTo>
                    <a:pt x="2158" y="1368"/>
                    <a:pt x="2158" y="1376"/>
                    <a:pt x="2166" y="1376"/>
                  </a:cubicBezTo>
                  <a:lnTo>
                    <a:pt x="2166" y="1376"/>
                  </a:lnTo>
                  <a:lnTo>
                    <a:pt x="2166" y="1376"/>
                  </a:lnTo>
                  <a:cubicBezTo>
                    <a:pt x="2166" y="1384"/>
                    <a:pt x="2166" y="1384"/>
                    <a:pt x="2174" y="1407"/>
                  </a:cubicBezTo>
                  <a:cubicBezTo>
                    <a:pt x="2174" y="1423"/>
                    <a:pt x="2174" y="1447"/>
                    <a:pt x="2174" y="1447"/>
                  </a:cubicBezTo>
                  <a:cubicBezTo>
                    <a:pt x="2174" y="1455"/>
                    <a:pt x="2174" y="1463"/>
                    <a:pt x="2182" y="1478"/>
                  </a:cubicBezTo>
                  <a:cubicBezTo>
                    <a:pt x="2182" y="1502"/>
                    <a:pt x="2190" y="1534"/>
                    <a:pt x="2198" y="1558"/>
                  </a:cubicBezTo>
                  <a:cubicBezTo>
                    <a:pt x="2222" y="1597"/>
                    <a:pt x="2229" y="1668"/>
                    <a:pt x="2229" y="1692"/>
                  </a:cubicBezTo>
                  <a:cubicBezTo>
                    <a:pt x="2229" y="1708"/>
                    <a:pt x="2237" y="1716"/>
                    <a:pt x="2237" y="1724"/>
                  </a:cubicBezTo>
                  <a:cubicBezTo>
                    <a:pt x="2245" y="1724"/>
                    <a:pt x="2245" y="1731"/>
                    <a:pt x="2245" y="1739"/>
                  </a:cubicBezTo>
                  <a:cubicBezTo>
                    <a:pt x="2253" y="1747"/>
                    <a:pt x="2261" y="1779"/>
                    <a:pt x="2237" y="1795"/>
                  </a:cubicBezTo>
                  <a:cubicBezTo>
                    <a:pt x="2222" y="1803"/>
                    <a:pt x="2206" y="1834"/>
                    <a:pt x="2206" y="1850"/>
                  </a:cubicBezTo>
                  <a:cubicBezTo>
                    <a:pt x="2206" y="1850"/>
                    <a:pt x="2206" y="1858"/>
                    <a:pt x="2237" y="1890"/>
                  </a:cubicBezTo>
                  <a:lnTo>
                    <a:pt x="2237" y="1890"/>
                  </a:lnTo>
                  <a:lnTo>
                    <a:pt x="2237" y="1890"/>
                  </a:lnTo>
                  <a:cubicBezTo>
                    <a:pt x="2229" y="1897"/>
                    <a:pt x="2214" y="1905"/>
                    <a:pt x="2206" y="1913"/>
                  </a:cubicBezTo>
                  <a:cubicBezTo>
                    <a:pt x="2198" y="1929"/>
                    <a:pt x="2198" y="1937"/>
                    <a:pt x="2198" y="1937"/>
                  </a:cubicBezTo>
                  <a:cubicBezTo>
                    <a:pt x="2198" y="1937"/>
                    <a:pt x="2198" y="1937"/>
                    <a:pt x="2206" y="1937"/>
                  </a:cubicBezTo>
                  <a:cubicBezTo>
                    <a:pt x="2206" y="1937"/>
                    <a:pt x="2214" y="1929"/>
                    <a:pt x="2229" y="1929"/>
                  </a:cubicBezTo>
                  <a:cubicBezTo>
                    <a:pt x="2237" y="1921"/>
                    <a:pt x="2245" y="1913"/>
                    <a:pt x="2261" y="1905"/>
                  </a:cubicBezTo>
                  <a:cubicBezTo>
                    <a:pt x="2277" y="1897"/>
                    <a:pt x="2285" y="1890"/>
                    <a:pt x="2308" y="1882"/>
                  </a:cubicBezTo>
                  <a:cubicBezTo>
                    <a:pt x="2316" y="1882"/>
                    <a:pt x="2324" y="1874"/>
                    <a:pt x="2332" y="1874"/>
                  </a:cubicBezTo>
                  <a:cubicBezTo>
                    <a:pt x="2356" y="1874"/>
                    <a:pt x="2380" y="1866"/>
                    <a:pt x="2388" y="1850"/>
                  </a:cubicBezTo>
                  <a:cubicBezTo>
                    <a:pt x="2403" y="1818"/>
                    <a:pt x="2435" y="1811"/>
                    <a:pt x="2467" y="1811"/>
                  </a:cubicBezTo>
                  <a:cubicBezTo>
                    <a:pt x="2490" y="1811"/>
                    <a:pt x="2538" y="1803"/>
                    <a:pt x="2569" y="1779"/>
                  </a:cubicBezTo>
                  <a:cubicBezTo>
                    <a:pt x="2609" y="1763"/>
                    <a:pt x="2641" y="1716"/>
                    <a:pt x="2648" y="1684"/>
                  </a:cubicBezTo>
                  <a:lnTo>
                    <a:pt x="2656" y="1676"/>
                  </a:lnTo>
                  <a:cubicBezTo>
                    <a:pt x="2664" y="1676"/>
                    <a:pt x="2664" y="1676"/>
                    <a:pt x="2664" y="1676"/>
                  </a:cubicBezTo>
                  <a:cubicBezTo>
                    <a:pt x="2672" y="1684"/>
                    <a:pt x="2672" y="1716"/>
                    <a:pt x="2664" y="1731"/>
                  </a:cubicBezTo>
                  <a:cubicBezTo>
                    <a:pt x="2656" y="1747"/>
                    <a:pt x="2648" y="1755"/>
                    <a:pt x="2648" y="1763"/>
                  </a:cubicBezTo>
                  <a:cubicBezTo>
                    <a:pt x="2641" y="1779"/>
                    <a:pt x="2625" y="1795"/>
                    <a:pt x="2633" y="1795"/>
                  </a:cubicBezTo>
                  <a:lnTo>
                    <a:pt x="2633" y="1795"/>
                  </a:lnTo>
                  <a:lnTo>
                    <a:pt x="2633" y="1795"/>
                  </a:lnTo>
                  <a:cubicBezTo>
                    <a:pt x="2641" y="1795"/>
                    <a:pt x="2680" y="1747"/>
                    <a:pt x="2688" y="1731"/>
                  </a:cubicBezTo>
                  <a:lnTo>
                    <a:pt x="2688" y="1731"/>
                  </a:lnTo>
                  <a:cubicBezTo>
                    <a:pt x="2688" y="1716"/>
                    <a:pt x="2696" y="1700"/>
                    <a:pt x="2712" y="1700"/>
                  </a:cubicBezTo>
                  <a:cubicBezTo>
                    <a:pt x="2719" y="1700"/>
                    <a:pt x="2728" y="1700"/>
                    <a:pt x="2735" y="1700"/>
                  </a:cubicBezTo>
                  <a:cubicBezTo>
                    <a:pt x="2735" y="1708"/>
                    <a:pt x="2743" y="1708"/>
                    <a:pt x="2751" y="1708"/>
                  </a:cubicBezTo>
                  <a:cubicBezTo>
                    <a:pt x="2759" y="1708"/>
                    <a:pt x="2767" y="1700"/>
                    <a:pt x="2775" y="1700"/>
                  </a:cubicBezTo>
                  <a:cubicBezTo>
                    <a:pt x="2783" y="1700"/>
                    <a:pt x="2791" y="1692"/>
                    <a:pt x="2799" y="1692"/>
                  </a:cubicBezTo>
                  <a:cubicBezTo>
                    <a:pt x="2799" y="1692"/>
                    <a:pt x="2807" y="1692"/>
                    <a:pt x="2807" y="1700"/>
                  </a:cubicBezTo>
                  <a:cubicBezTo>
                    <a:pt x="2807" y="1700"/>
                    <a:pt x="2807" y="1700"/>
                    <a:pt x="2814" y="1708"/>
                  </a:cubicBezTo>
                  <a:cubicBezTo>
                    <a:pt x="2814" y="1716"/>
                    <a:pt x="2791" y="1731"/>
                    <a:pt x="2751" y="1763"/>
                  </a:cubicBezTo>
                  <a:cubicBezTo>
                    <a:pt x="2743" y="1771"/>
                    <a:pt x="2735" y="1779"/>
                    <a:pt x="2728" y="1787"/>
                  </a:cubicBezTo>
                  <a:cubicBezTo>
                    <a:pt x="2719" y="1795"/>
                    <a:pt x="2712" y="1795"/>
                    <a:pt x="2704" y="1803"/>
                  </a:cubicBezTo>
                  <a:cubicBezTo>
                    <a:pt x="2688" y="1818"/>
                    <a:pt x="2672" y="1834"/>
                    <a:pt x="2609" y="1866"/>
                  </a:cubicBezTo>
                  <a:cubicBezTo>
                    <a:pt x="2577" y="1882"/>
                    <a:pt x="2546" y="1897"/>
                    <a:pt x="2514" y="1921"/>
                  </a:cubicBezTo>
                  <a:cubicBezTo>
                    <a:pt x="2482" y="1945"/>
                    <a:pt x="2451" y="1969"/>
                    <a:pt x="2411" y="1984"/>
                  </a:cubicBezTo>
                  <a:cubicBezTo>
                    <a:pt x="2380" y="2000"/>
                    <a:pt x="2340" y="2016"/>
                    <a:pt x="2308" y="2032"/>
                  </a:cubicBezTo>
                  <a:cubicBezTo>
                    <a:pt x="2253" y="2064"/>
                    <a:pt x="2198" y="2087"/>
                    <a:pt x="2166" y="2095"/>
                  </a:cubicBezTo>
                  <a:cubicBezTo>
                    <a:pt x="2166" y="2095"/>
                    <a:pt x="2158" y="2095"/>
                    <a:pt x="2150" y="2095"/>
                  </a:cubicBezTo>
                  <a:close/>
                  <a:moveTo>
                    <a:pt x="2119" y="2064"/>
                  </a:moveTo>
                  <a:lnTo>
                    <a:pt x="2119" y="2064"/>
                  </a:lnTo>
                  <a:cubicBezTo>
                    <a:pt x="2127" y="2064"/>
                    <a:pt x="2127" y="2071"/>
                    <a:pt x="2135" y="2079"/>
                  </a:cubicBezTo>
                  <a:cubicBezTo>
                    <a:pt x="2135" y="2079"/>
                    <a:pt x="2135" y="2087"/>
                    <a:pt x="2150" y="2087"/>
                  </a:cubicBezTo>
                  <a:lnTo>
                    <a:pt x="2150" y="2087"/>
                  </a:lnTo>
                  <a:cubicBezTo>
                    <a:pt x="2158" y="2087"/>
                    <a:pt x="2158" y="2087"/>
                    <a:pt x="2166" y="2087"/>
                  </a:cubicBezTo>
                  <a:cubicBezTo>
                    <a:pt x="2198" y="2079"/>
                    <a:pt x="2253" y="2055"/>
                    <a:pt x="2308" y="2024"/>
                  </a:cubicBezTo>
                  <a:cubicBezTo>
                    <a:pt x="2340" y="2008"/>
                    <a:pt x="2372" y="1992"/>
                    <a:pt x="2403" y="1977"/>
                  </a:cubicBezTo>
                  <a:cubicBezTo>
                    <a:pt x="2443" y="1961"/>
                    <a:pt x="2482" y="1937"/>
                    <a:pt x="2514" y="1913"/>
                  </a:cubicBezTo>
                  <a:cubicBezTo>
                    <a:pt x="2546" y="1890"/>
                    <a:pt x="2577" y="1874"/>
                    <a:pt x="2609" y="1858"/>
                  </a:cubicBezTo>
                  <a:cubicBezTo>
                    <a:pt x="2664" y="1834"/>
                    <a:pt x="2680" y="1818"/>
                    <a:pt x="2704" y="1795"/>
                  </a:cubicBezTo>
                  <a:cubicBezTo>
                    <a:pt x="2704" y="1795"/>
                    <a:pt x="2712" y="1787"/>
                    <a:pt x="2719" y="1779"/>
                  </a:cubicBezTo>
                  <a:cubicBezTo>
                    <a:pt x="2728" y="1771"/>
                    <a:pt x="2735" y="1763"/>
                    <a:pt x="2751" y="1755"/>
                  </a:cubicBezTo>
                  <a:cubicBezTo>
                    <a:pt x="2775" y="1739"/>
                    <a:pt x="2807" y="1716"/>
                    <a:pt x="2807" y="1708"/>
                  </a:cubicBezTo>
                  <a:cubicBezTo>
                    <a:pt x="2807" y="1700"/>
                    <a:pt x="2807" y="1700"/>
                    <a:pt x="2807" y="1700"/>
                  </a:cubicBezTo>
                  <a:cubicBezTo>
                    <a:pt x="2799" y="1700"/>
                    <a:pt x="2791" y="1700"/>
                    <a:pt x="2783" y="1708"/>
                  </a:cubicBezTo>
                  <a:cubicBezTo>
                    <a:pt x="2775" y="1708"/>
                    <a:pt x="2759" y="1716"/>
                    <a:pt x="2751" y="1716"/>
                  </a:cubicBezTo>
                  <a:cubicBezTo>
                    <a:pt x="2743" y="1716"/>
                    <a:pt x="2735" y="1708"/>
                    <a:pt x="2728" y="1708"/>
                  </a:cubicBezTo>
                  <a:cubicBezTo>
                    <a:pt x="2719" y="1708"/>
                    <a:pt x="2719" y="1700"/>
                    <a:pt x="2712" y="1700"/>
                  </a:cubicBezTo>
                  <a:cubicBezTo>
                    <a:pt x="2704" y="1700"/>
                    <a:pt x="2696" y="1716"/>
                    <a:pt x="2696" y="1731"/>
                  </a:cubicBezTo>
                  <a:lnTo>
                    <a:pt x="2696" y="1739"/>
                  </a:lnTo>
                  <a:cubicBezTo>
                    <a:pt x="2688" y="1747"/>
                    <a:pt x="2648" y="1803"/>
                    <a:pt x="2633" y="1803"/>
                  </a:cubicBezTo>
                  <a:lnTo>
                    <a:pt x="2625" y="1803"/>
                  </a:lnTo>
                  <a:cubicBezTo>
                    <a:pt x="2625" y="1803"/>
                    <a:pt x="2625" y="1803"/>
                    <a:pt x="2625" y="1795"/>
                  </a:cubicBezTo>
                  <a:cubicBezTo>
                    <a:pt x="2617" y="1787"/>
                    <a:pt x="2625" y="1779"/>
                    <a:pt x="2641" y="1763"/>
                  </a:cubicBezTo>
                  <a:cubicBezTo>
                    <a:pt x="2648" y="1747"/>
                    <a:pt x="2656" y="1739"/>
                    <a:pt x="2656" y="1731"/>
                  </a:cubicBezTo>
                  <a:cubicBezTo>
                    <a:pt x="2664" y="1716"/>
                    <a:pt x="2664" y="1692"/>
                    <a:pt x="2656" y="1684"/>
                  </a:cubicBezTo>
                  <a:cubicBezTo>
                    <a:pt x="2656" y="1684"/>
                    <a:pt x="2656" y="1684"/>
                    <a:pt x="2656" y="1692"/>
                  </a:cubicBezTo>
                  <a:cubicBezTo>
                    <a:pt x="2648" y="1716"/>
                    <a:pt x="2609" y="1771"/>
                    <a:pt x="2577" y="1787"/>
                  </a:cubicBezTo>
                  <a:cubicBezTo>
                    <a:pt x="2546" y="1811"/>
                    <a:pt x="2490" y="1811"/>
                    <a:pt x="2467" y="1818"/>
                  </a:cubicBezTo>
                  <a:cubicBezTo>
                    <a:pt x="2435" y="1818"/>
                    <a:pt x="2403" y="1826"/>
                    <a:pt x="2395" y="1850"/>
                  </a:cubicBezTo>
                  <a:cubicBezTo>
                    <a:pt x="2380" y="1874"/>
                    <a:pt x="2356" y="1882"/>
                    <a:pt x="2332" y="1882"/>
                  </a:cubicBezTo>
                  <a:cubicBezTo>
                    <a:pt x="2324" y="1882"/>
                    <a:pt x="2316" y="1890"/>
                    <a:pt x="2308" y="1890"/>
                  </a:cubicBezTo>
                  <a:cubicBezTo>
                    <a:pt x="2293" y="1890"/>
                    <a:pt x="2277" y="1905"/>
                    <a:pt x="2261" y="1913"/>
                  </a:cubicBezTo>
                  <a:cubicBezTo>
                    <a:pt x="2253" y="1921"/>
                    <a:pt x="2237" y="1929"/>
                    <a:pt x="2229" y="1937"/>
                  </a:cubicBezTo>
                  <a:cubicBezTo>
                    <a:pt x="2222" y="1937"/>
                    <a:pt x="2214" y="1945"/>
                    <a:pt x="2206" y="1945"/>
                  </a:cubicBezTo>
                  <a:cubicBezTo>
                    <a:pt x="2198" y="1945"/>
                    <a:pt x="2198" y="1937"/>
                    <a:pt x="2190" y="1937"/>
                  </a:cubicBezTo>
                  <a:cubicBezTo>
                    <a:pt x="2190" y="1929"/>
                    <a:pt x="2198" y="1921"/>
                    <a:pt x="2206" y="1913"/>
                  </a:cubicBezTo>
                  <a:cubicBezTo>
                    <a:pt x="2214" y="1905"/>
                    <a:pt x="2222" y="1897"/>
                    <a:pt x="2229" y="1890"/>
                  </a:cubicBezTo>
                  <a:cubicBezTo>
                    <a:pt x="2206" y="1874"/>
                    <a:pt x="2198" y="1858"/>
                    <a:pt x="2198" y="1850"/>
                  </a:cubicBezTo>
                  <a:cubicBezTo>
                    <a:pt x="2198" y="1834"/>
                    <a:pt x="2222" y="1803"/>
                    <a:pt x="2237" y="1787"/>
                  </a:cubicBezTo>
                  <a:cubicBezTo>
                    <a:pt x="2253" y="1779"/>
                    <a:pt x="2245" y="1747"/>
                    <a:pt x="2237" y="1739"/>
                  </a:cubicBezTo>
                  <a:cubicBezTo>
                    <a:pt x="2237" y="1731"/>
                    <a:pt x="2237" y="1731"/>
                    <a:pt x="2229" y="1724"/>
                  </a:cubicBezTo>
                  <a:cubicBezTo>
                    <a:pt x="2229" y="1716"/>
                    <a:pt x="2222" y="1708"/>
                    <a:pt x="2222" y="1692"/>
                  </a:cubicBezTo>
                  <a:cubicBezTo>
                    <a:pt x="2222" y="1676"/>
                    <a:pt x="2214" y="1605"/>
                    <a:pt x="2198" y="1565"/>
                  </a:cubicBezTo>
                  <a:cubicBezTo>
                    <a:pt x="2182" y="1534"/>
                    <a:pt x="2174" y="1502"/>
                    <a:pt x="2174" y="1478"/>
                  </a:cubicBezTo>
                  <a:cubicBezTo>
                    <a:pt x="2174" y="1463"/>
                    <a:pt x="2166" y="1455"/>
                    <a:pt x="2166" y="1455"/>
                  </a:cubicBezTo>
                  <a:cubicBezTo>
                    <a:pt x="2166" y="1455"/>
                    <a:pt x="2166" y="1439"/>
                    <a:pt x="2166" y="1407"/>
                  </a:cubicBezTo>
                  <a:cubicBezTo>
                    <a:pt x="2166" y="1391"/>
                    <a:pt x="2158" y="1384"/>
                    <a:pt x="2158" y="1384"/>
                  </a:cubicBezTo>
                  <a:cubicBezTo>
                    <a:pt x="2150" y="1376"/>
                    <a:pt x="2150" y="1368"/>
                    <a:pt x="2150" y="1368"/>
                  </a:cubicBezTo>
                  <a:lnTo>
                    <a:pt x="2150" y="1368"/>
                  </a:lnTo>
                  <a:lnTo>
                    <a:pt x="2150" y="1368"/>
                  </a:lnTo>
                  <a:cubicBezTo>
                    <a:pt x="2158" y="1044"/>
                    <a:pt x="2158" y="1044"/>
                    <a:pt x="2158" y="1044"/>
                  </a:cubicBezTo>
                  <a:cubicBezTo>
                    <a:pt x="2158" y="1036"/>
                    <a:pt x="2142" y="996"/>
                    <a:pt x="2127" y="901"/>
                  </a:cubicBezTo>
                  <a:cubicBezTo>
                    <a:pt x="2119" y="870"/>
                    <a:pt x="2111" y="838"/>
                    <a:pt x="2111" y="822"/>
                  </a:cubicBezTo>
                  <a:cubicBezTo>
                    <a:pt x="2087" y="743"/>
                    <a:pt x="2071" y="696"/>
                    <a:pt x="2064" y="672"/>
                  </a:cubicBezTo>
                  <a:cubicBezTo>
                    <a:pt x="2055" y="664"/>
                    <a:pt x="2055" y="664"/>
                    <a:pt x="2055" y="664"/>
                  </a:cubicBezTo>
                  <a:cubicBezTo>
                    <a:pt x="2055" y="664"/>
                    <a:pt x="2055" y="664"/>
                    <a:pt x="2048" y="664"/>
                  </a:cubicBezTo>
                  <a:cubicBezTo>
                    <a:pt x="2048" y="672"/>
                    <a:pt x="2040" y="672"/>
                    <a:pt x="2032" y="672"/>
                  </a:cubicBezTo>
                  <a:cubicBezTo>
                    <a:pt x="2024" y="672"/>
                    <a:pt x="2024" y="672"/>
                    <a:pt x="2024" y="672"/>
                  </a:cubicBezTo>
                  <a:cubicBezTo>
                    <a:pt x="2000" y="664"/>
                    <a:pt x="1992" y="609"/>
                    <a:pt x="1992" y="577"/>
                  </a:cubicBezTo>
                  <a:cubicBezTo>
                    <a:pt x="1992" y="554"/>
                    <a:pt x="1976" y="483"/>
                    <a:pt x="1969" y="451"/>
                  </a:cubicBezTo>
                  <a:cubicBezTo>
                    <a:pt x="1961" y="427"/>
                    <a:pt x="1961" y="411"/>
                    <a:pt x="1969" y="387"/>
                  </a:cubicBezTo>
                  <a:cubicBezTo>
                    <a:pt x="1969" y="380"/>
                    <a:pt x="1969" y="372"/>
                    <a:pt x="1969" y="364"/>
                  </a:cubicBezTo>
                  <a:cubicBezTo>
                    <a:pt x="1969" y="332"/>
                    <a:pt x="1953" y="277"/>
                    <a:pt x="1937" y="253"/>
                  </a:cubicBezTo>
                  <a:cubicBezTo>
                    <a:pt x="1937" y="245"/>
                    <a:pt x="1929" y="237"/>
                    <a:pt x="1921" y="237"/>
                  </a:cubicBezTo>
                  <a:cubicBezTo>
                    <a:pt x="1913" y="230"/>
                    <a:pt x="1905" y="221"/>
                    <a:pt x="1897" y="198"/>
                  </a:cubicBezTo>
                  <a:cubicBezTo>
                    <a:pt x="1889" y="182"/>
                    <a:pt x="1889" y="166"/>
                    <a:pt x="1889" y="150"/>
                  </a:cubicBezTo>
                  <a:cubicBezTo>
                    <a:pt x="1889" y="127"/>
                    <a:pt x="1889" y="111"/>
                    <a:pt x="1882" y="103"/>
                  </a:cubicBezTo>
                  <a:cubicBezTo>
                    <a:pt x="1874" y="95"/>
                    <a:pt x="1874" y="48"/>
                    <a:pt x="1874" y="8"/>
                  </a:cubicBezTo>
                  <a:cubicBezTo>
                    <a:pt x="1629" y="71"/>
                    <a:pt x="1399" y="119"/>
                    <a:pt x="1384" y="127"/>
                  </a:cubicBezTo>
                  <a:cubicBezTo>
                    <a:pt x="1344" y="135"/>
                    <a:pt x="1123" y="419"/>
                    <a:pt x="1123" y="459"/>
                  </a:cubicBezTo>
                  <a:cubicBezTo>
                    <a:pt x="1123" y="490"/>
                    <a:pt x="1083" y="522"/>
                    <a:pt x="1044" y="554"/>
                  </a:cubicBezTo>
                  <a:cubicBezTo>
                    <a:pt x="1044" y="561"/>
                    <a:pt x="1044" y="561"/>
                    <a:pt x="1036" y="561"/>
                  </a:cubicBezTo>
                  <a:cubicBezTo>
                    <a:pt x="1044" y="561"/>
                    <a:pt x="1044" y="569"/>
                    <a:pt x="1044" y="569"/>
                  </a:cubicBezTo>
                  <a:cubicBezTo>
                    <a:pt x="1052" y="569"/>
                    <a:pt x="1044" y="569"/>
                    <a:pt x="1044" y="577"/>
                  </a:cubicBezTo>
                  <a:cubicBezTo>
                    <a:pt x="1028" y="585"/>
                    <a:pt x="980" y="641"/>
                    <a:pt x="980" y="648"/>
                  </a:cubicBezTo>
                  <a:cubicBezTo>
                    <a:pt x="980" y="656"/>
                    <a:pt x="996" y="664"/>
                    <a:pt x="1012" y="664"/>
                  </a:cubicBezTo>
                  <a:cubicBezTo>
                    <a:pt x="1020" y="664"/>
                    <a:pt x="1020" y="664"/>
                    <a:pt x="1020" y="664"/>
                  </a:cubicBezTo>
                  <a:cubicBezTo>
                    <a:pt x="1028" y="656"/>
                    <a:pt x="1036" y="656"/>
                    <a:pt x="1044" y="656"/>
                  </a:cubicBezTo>
                  <a:lnTo>
                    <a:pt x="1052" y="656"/>
                  </a:lnTo>
                  <a:cubicBezTo>
                    <a:pt x="1059" y="664"/>
                    <a:pt x="1059" y="664"/>
                    <a:pt x="1059" y="672"/>
                  </a:cubicBezTo>
                  <a:cubicBezTo>
                    <a:pt x="1052" y="680"/>
                    <a:pt x="1052" y="680"/>
                    <a:pt x="1052" y="680"/>
                  </a:cubicBezTo>
                  <a:cubicBezTo>
                    <a:pt x="1052" y="680"/>
                    <a:pt x="1059" y="680"/>
                    <a:pt x="1067" y="680"/>
                  </a:cubicBezTo>
                  <a:cubicBezTo>
                    <a:pt x="1067" y="672"/>
                    <a:pt x="1075" y="672"/>
                    <a:pt x="1075" y="672"/>
                  </a:cubicBezTo>
                  <a:cubicBezTo>
                    <a:pt x="1091" y="672"/>
                    <a:pt x="1099" y="680"/>
                    <a:pt x="1099" y="688"/>
                  </a:cubicBezTo>
                  <a:cubicBezTo>
                    <a:pt x="1099" y="688"/>
                    <a:pt x="1099" y="696"/>
                    <a:pt x="1091" y="696"/>
                  </a:cubicBezTo>
                  <a:cubicBezTo>
                    <a:pt x="1067" y="704"/>
                    <a:pt x="1059" y="727"/>
                    <a:pt x="1059" y="735"/>
                  </a:cubicBezTo>
                  <a:lnTo>
                    <a:pt x="1059" y="743"/>
                  </a:lnTo>
                  <a:cubicBezTo>
                    <a:pt x="1059" y="751"/>
                    <a:pt x="1052" y="751"/>
                    <a:pt x="1052" y="767"/>
                  </a:cubicBezTo>
                  <a:cubicBezTo>
                    <a:pt x="1052" y="775"/>
                    <a:pt x="1059" y="791"/>
                    <a:pt x="1067" y="798"/>
                  </a:cubicBezTo>
                  <a:cubicBezTo>
                    <a:pt x="1067" y="807"/>
                    <a:pt x="1067" y="807"/>
                    <a:pt x="1067" y="814"/>
                  </a:cubicBezTo>
                  <a:cubicBezTo>
                    <a:pt x="1075" y="822"/>
                    <a:pt x="1075" y="830"/>
                    <a:pt x="1083" y="830"/>
                  </a:cubicBezTo>
                  <a:cubicBezTo>
                    <a:pt x="1083" y="846"/>
                    <a:pt x="1091" y="862"/>
                    <a:pt x="1091" y="878"/>
                  </a:cubicBezTo>
                  <a:cubicBezTo>
                    <a:pt x="1091" y="878"/>
                    <a:pt x="1091" y="886"/>
                    <a:pt x="1083" y="886"/>
                  </a:cubicBezTo>
                  <a:cubicBezTo>
                    <a:pt x="1083" y="909"/>
                    <a:pt x="1083" y="925"/>
                    <a:pt x="1059" y="925"/>
                  </a:cubicBezTo>
                  <a:cubicBezTo>
                    <a:pt x="1059" y="925"/>
                    <a:pt x="1052" y="925"/>
                    <a:pt x="1044" y="925"/>
                  </a:cubicBezTo>
                  <a:cubicBezTo>
                    <a:pt x="1036" y="925"/>
                    <a:pt x="1028" y="917"/>
                    <a:pt x="1020" y="933"/>
                  </a:cubicBezTo>
                  <a:cubicBezTo>
                    <a:pt x="1020" y="933"/>
                    <a:pt x="1020" y="933"/>
                    <a:pt x="1020" y="941"/>
                  </a:cubicBezTo>
                  <a:cubicBezTo>
                    <a:pt x="1012" y="957"/>
                    <a:pt x="1004" y="965"/>
                    <a:pt x="988" y="973"/>
                  </a:cubicBezTo>
                  <a:lnTo>
                    <a:pt x="988" y="973"/>
                  </a:lnTo>
                  <a:cubicBezTo>
                    <a:pt x="980" y="973"/>
                    <a:pt x="965" y="980"/>
                    <a:pt x="965" y="988"/>
                  </a:cubicBezTo>
                  <a:cubicBezTo>
                    <a:pt x="957" y="1004"/>
                    <a:pt x="949" y="1028"/>
                    <a:pt x="933" y="1036"/>
                  </a:cubicBezTo>
                  <a:cubicBezTo>
                    <a:pt x="909" y="1044"/>
                    <a:pt x="894" y="1060"/>
                    <a:pt x="885" y="1075"/>
                  </a:cubicBezTo>
                  <a:cubicBezTo>
                    <a:pt x="885" y="1075"/>
                    <a:pt x="885" y="1075"/>
                    <a:pt x="885" y="1083"/>
                  </a:cubicBezTo>
                  <a:cubicBezTo>
                    <a:pt x="885" y="1091"/>
                    <a:pt x="885" y="1099"/>
                    <a:pt x="870" y="1091"/>
                  </a:cubicBezTo>
                  <a:lnTo>
                    <a:pt x="862" y="1091"/>
                  </a:lnTo>
                  <a:cubicBezTo>
                    <a:pt x="846" y="1083"/>
                    <a:pt x="838" y="1083"/>
                    <a:pt x="822" y="1083"/>
                  </a:cubicBezTo>
                  <a:cubicBezTo>
                    <a:pt x="791" y="1083"/>
                    <a:pt x="759" y="1091"/>
                    <a:pt x="743" y="1099"/>
                  </a:cubicBezTo>
                  <a:cubicBezTo>
                    <a:pt x="743" y="1099"/>
                    <a:pt x="735" y="1107"/>
                    <a:pt x="727" y="1107"/>
                  </a:cubicBezTo>
                  <a:cubicBezTo>
                    <a:pt x="712" y="1115"/>
                    <a:pt x="696" y="1123"/>
                    <a:pt x="688" y="1131"/>
                  </a:cubicBezTo>
                  <a:cubicBezTo>
                    <a:pt x="672" y="1147"/>
                    <a:pt x="656" y="1147"/>
                    <a:pt x="632" y="1138"/>
                  </a:cubicBezTo>
                  <a:lnTo>
                    <a:pt x="632" y="1138"/>
                  </a:lnTo>
                  <a:cubicBezTo>
                    <a:pt x="617" y="1123"/>
                    <a:pt x="601" y="1107"/>
                    <a:pt x="585" y="1107"/>
                  </a:cubicBezTo>
                  <a:lnTo>
                    <a:pt x="577" y="1107"/>
                  </a:lnTo>
                  <a:cubicBezTo>
                    <a:pt x="577" y="1107"/>
                    <a:pt x="561" y="1107"/>
                    <a:pt x="546" y="1107"/>
                  </a:cubicBezTo>
                  <a:cubicBezTo>
                    <a:pt x="474" y="1115"/>
                    <a:pt x="316" y="1115"/>
                    <a:pt x="206" y="1202"/>
                  </a:cubicBezTo>
                  <a:cubicBezTo>
                    <a:pt x="190" y="1210"/>
                    <a:pt x="182" y="1218"/>
                    <a:pt x="166" y="1225"/>
                  </a:cubicBezTo>
                  <a:cubicBezTo>
                    <a:pt x="174" y="1257"/>
                    <a:pt x="182" y="1289"/>
                    <a:pt x="190" y="1305"/>
                  </a:cubicBezTo>
                  <a:cubicBezTo>
                    <a:pt x="190" y="1313"/>
                    <a:pt x="190" y="1313"/>
                    <a:pt x="190" y="1313"/>
                  </a:cubicBezTo>
                  <a:cubicBezTo>
                    <a:pt x="190" y="1336"/>
                    <a:pt x="221" y="1376"/>
                    <a:pt x="229" y="1400"/>
                  </a:cubicBezTo>
                  <a:cubicBezTo>
                    <a:pt x="237" y="1400"/>
                    <a:pt x="237" y="1400"/>
                    <a:pt x="237" y="1391"/>
                  </a:cubicBezTo>
                  <a:lnTo>
                    <a:pt x="237" y="1391"/>
                  </a:lnTo>
                  <a:lnTo>
                    <a:pt x="237" y="1391"/>
                  </a:lnTo>
                  <a:cubicBezTo>
                    <a:pt x="245" y="1391"/>
                    <a:pt x="261" y="1391"/>
                    <a:pt x="269" y="1400"/>
                  </a:cubicBezTo>
                  <a:cubicBezTo>
                    <a:pt x="269" y="1407"/>
                    <a:pt x="269" y="1407"/>
                    <a:pt x="269" y="1415"/>
                  </a:cubicBezTo>
                  <a:cubicBezTo>
                    <a:pt x="269" y="1415"/>
                    <a:pt x="269" y="1423"/>
                    <a:pt x="261" y="1431"/>
                  </a:cubicBezTo>
                  <a:cubicBezTo>
                    <a:pt x="261" y="1447"/>
                    <a:pt x="253" y="1478"/>
                    <a:pt x="237" y="1486"/>
                  </a:cubicBezTo>
                  <a:cubicBezTo>
                    <a:pt x="221" y="1502"/>
                    <a:pt x="182" y="1542"/>
                    <a:pt x="150" y="1589"/>
                  </a:cubicBezTo>
                  <a:cubicBezTo>
                    <a:pt x="126" y="1613"/>
                    <a:pt x="111" y="1644"/>
                    <a:pt x="95" y="1660"/>
                  </a:cubicBezTo>
                  <a:cubicBezTo>
                    <a:pt x="79" y="1676"/>
                    <a:pt x="48" y="1708"/>
                    <a:pt x="8" y="1739"/>
                  </a:cubicBezTo>
                  <a:cubicBezTo>
                    <a:pt x="32" y="1850"/>
                    <a:pt x="32" y="1850"/>
                    <a:pt x="32" y="1850"/>
                  </a:cubicBezTo>
                  <a:cubicBezTo>
                    <a:pt x="111" y="1834"/>
                    <a:pt x="1415" y="1581"/>
                    <a:pt x="1439" y="1573"/>
                  </a:cubicBezTo>
                  <a:cubicBezTo>
                    <a:pt x="1447" y="1573"/>
                    <a:pt x="1455" y="1565"/>
                    <a:pt x="1455" y="1565"/>
                  </a:cubicBezTo>
                  <a:cubicBezTo>
                    <a:pt x="1471" y="1558"/>
                    <a:pt x="1486" y="1550"/>
                    <a:pt x="1502" y="1550"/>
                  </a:cubicBezTo>
                  <a:cubicBezTo>
                    <a:pt x="1510" y="1550"/>
                    <a:pt x="1526" y="1558"/>
                    <a:pt x="1542" y="1565"/>
                  </a:cubicBezTo>
                  <a:cubicBezTo>
                    <a:pt x="1589" y="1605"/>
                    <a:pt x="1613" y="1605"/>
                    <a:pt x="1644" y="1605"/>
                  </a:cubicBezTo>
                  <a:lnTo>
                    <a:pt x="1644" y="1605"/>
                  </a:lnTo>
                  <a:cubicBezTo>
                    <a:pt x="1668" y="1605"/>
                    <a:pt x="1684" y="1653"/>
                    <a:pt x="1700" y="1700"/>
                  </a:cubicBezTo>
                  <a:cubicBezTo>
                    <a:pt x="1708" y="1724"/>
                    <a:pt x="1716" y="1739"/>
                    <a:pt x="1724" y="1755"/>
                  </a:cubicBezTo>
                  <a:cubicBezTo>
                    <a:pt x="1731" y="1763"/>
                    <a:pt x="1731" y="1763"/>
                    <a:pt x="1739" y="1763"/>
                  </a:cubicBezTo>
                  <a:cubicBezTo>
                    <a:pt x="1739" y="1763"/>
                    <a:pt x="1739" y="1763"/>
                    <a:pt x="1747" y="1763"/>
                  </a:cubicBezTo>
                  <a:cubicBezTo>
                    <a:pt x="1747" y="1763"/>
                    <a:pt x="1755" y="1763"/>
                    <a:pt x="1763" y="1763"/>
                  </a:cubicBezTo>
                  <a:cubicBezTo>
                    <a:pt x="1771" y="1763"/>
                    <a:pt x="1779" y="1763"/>
                    <a:pt x="1787" y="1763"/>
                  </a:cubicBezTo>
                  <a:cubicBezTo>
                    <a:pt x="1826" y="1779"/>
                    <a:pt x="1842" y="1787"/>
                    <a:pt x="1874" y="1811"/>
                  </a:cubicBezTo>
                  <a:cubicBezTo>
                    <a:pt x="1897" y="1842"/>
                    <a:pt x="2079" y="1882"/>
                    <a:pt x="2103" y="1890"/>
                  </a:cubicBezTo>
                  <a:cubicBezTo>
                    <a:pt x="2127" y="1890"/>
                    <a:pt x="2142" y="1905"/>
                    <a:pt x="2150" y="1921"/>
                  </a:cubicBezTo>
                  <a:cubicBezTo>
                    <a:pt x="2158" y="1929"/>
                    <a:pt x="2150" y="1969"/>
                    <a:pt x="2142" y="2000"/>
                  </a:cubicBezTo>
                  <a:cubicBezTo>
                    <a:pt x="2135" y="2008"/>
                    <a:pt x="2135" y="2008"/>
                    <a:pt x="2135" y="2016"/>
                  </a:cubicBezTo>
                  <a:cubicBezTo>
                    <a:pt x="2135" y="2024"/>
                    <a:pt x="2127" y="2048"/>
                    <a:pt x="2119" y="2064"/>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23" name="Freeform 769"/>
            <p:cNvSpPr>
              <a:spLocks noChangeArrowheads="1"/>
            </p:cNvSpPr>
            <p:nvPr/>
          </p:nvSpPr>
          <p:spPr bwMode="auto">
            <a:xfrm>
              <a:off x="21358731" y="5966573"/>
              <a:ext cx="294552" cy="598382"/>
            </a:xfrm>
            <a:custGeom>
              <a:avLst/>
              <a:gdLst>
                <a:gd name="T0" fmla="*/ 450 w 562"/>
                <a:gd name="T1" fmla="*/ 371 h 1139"/>
                <a:gd name="T2" fmla="*/ 450 w 562"/>
                <a:gd name="T3" fmla="*/ 371 h 1139"/>
                <a:gd name="T4" fmla="*/ 387 w 562"/>
                <a:gd name="T5" fmla="*/ 332 h 1139"/>
                <a:gd name="T6" fmla="*/ 427 w 562"/>
                <a:gd name="T7" fmla="*/ 269 h 1139"/>
                <a:gd name="T8" fmla="*/ 427 w 562"/>
                <a:gd name="T9" fmla="*/ 269 h 1139"/>
                <a:gd name="T10" fmla="*/ 443 w 562"/>
                <a:gd name="T11" fmla="*/ 221 h 1139"/>
                <a:gd name="T12" fmla="*/ 458 w 562"/>
                <a:gd name="T13" fmla="*/ 126 h 1139"/>
                <a:gd name="T14" fmla="*/ 411 w 562"/>
                <a:gd name="T15" fmla="*/ 95 h 1139"/>
                <a:gd name="T16" fmla="*/ 174 w 562"/>
                <a:gd name="T17" fmla="*/ 23 h 1139"/>
                <a:gd name="T18" fmla="*/ 150 w 562"/>
                <a:gd name="T19" fmla="*/ 0 h 1139"/>
                <a:gd name="T20" fmla="*/ 95 w 562"/>
                <a:gd name="T21" fmla="*/ 63 h 1139"/>
                <a:gd name="T22" fmla="*/ 87 w 562"/>
                <a:gd name="T23" fmla="*/ 134 h 1139"/>
                <a:gd name="T24" fmla="*/ 39 w 562"/>
                <a:gd name="T25" fmla="*/ 245 h 1139"/>
                <a:gd name="T26" fmla="*/ 79 w 562"/>
                <a:gd name="T27" fmla="*/ 269 h 1139"/>
                <a:gd name="T28" fmla="*/ 55 w 562"/>
                <a:gd name="T29" fmla="*/ 316 h 1139"/>
                <a:gd name="T30" fmla="*/ 39 w 562"/>
                <a:gd name="T31" fmla="*/ 371 h 1139"/>
                <a:gd name="T32" fmla="*/ 245 w 562"/>
                <a:gd name="T33" fmla="*/ 545 h 1139"/>
                <a:gd name="T34" fmla="*/ 190 w 562"/>
                <a:gd name="T35" fmla="*/ 616 h 1139"/>
                <a:gd name="T36" fmla="*/ 158 w 562"/>
                <a:gd name="T37" fmla="*/ 703 h 1139"/>
                <a:gd name="T38" fmla="*/ 110 w 562"/>
                <a:gd name="T39" fmla="*/ 751 h 1139"/>
                <a:gd name="T40" fmla="*/ 47 w 562"/>
                <a:gd name="T41" fmla="*/ 846 h 1139"/>
                <a:gd name="T42" fmla="*/ 87 w 562"/>
                <a:gd name="T43" fmla="*/ 964 h 1139"/>
                <a:gd name="T44" fmla="*/ 110 w 562"/>
                <a:gd name="T45" fmla="*/ 972 h 1139"/>
                <a:gd name="T46" fmla="*/ 158 w 562"/>
                <a:gd name="T47" fmla="*/ 1019 h 1139"/>
                <a:gd name="T48" fmla="*/ 253 w 562"/>
                <a:gd name="T49" fmla="*/ 1035 h 1139"/>
                <a:gd name="T50" fmla="*/ 284 w 562"/>
                <a:gd name="T51" fmla="*/ 1043 h 1139"/>
                <a:gd name="T52" fmla="*/ 316 w 562"/>
                <a:gd name="T53" fmla="*/ 1083 h 1139"/>
                <a:gd name="T54" fmla="*/ 316 w 562"/>
                <a:gd name="T55" fmla="*/ 1138 h 1139"/>
                <a:gd name="T56" fmla="*/ 363 w 562"/>
                <a:gd name="T57" fmla="*/ 1106 h 1139"/>
                <a:gd name="T58" fmla="*/ 411 w 562"/>
                <a:gd name="T59" fmla="*/ 1035 h 1139"/>
                <a:gd name="T60" fmla="*/ 419 w 562"/>
                <a:gd name="T61" fmla="*/ 940 h 1139"/>
                <a:gd name="T62" fmla="*/ 458 w 562"/>
                <a:gd name="T63" fmla="*/ 853 h 1139"/>
                <a:gd name="T64" fmla="*/ 482 w 562"/>
                <a:gd name="T65" fmla="*/ 782 h 1139"/>
                <a:gd name="T66" fmla="*/ 514 w 562"/>
                <a:gd name="T67" fmla="*/ 513 h 1139"/>
                <a:gd name="T68" fmla="*/ 450 w 562"/>
                <a:gd name="T69" fmla="*/ 37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2" h="1139">
                  <a:moveTo>
                    <a:pt x="450" y="371"/>
                  </a:moveTo>
                  <a:lnTo>
                    <a:pt x="450" y="371"/>
                  </a:lnTo>
                  <a:cubicBezTo>
                    <a:pt x="340" y="387"/>
                    <a:pt x="387" y="371"/>
                    <a:pt x="387" y="332"/>
                  </a:cubicBezTo>
                  <a:cubicBezTo>
                    <a:pt x="387" y="300"/>
                    <a:pt x="403" y="260"/>
                    <a:pt x="427" y="269"/>
                  </a:cubicBezTo>
                  <a:lnTo>
                    <a:pt x="427" y="269"/>
                  </a:lnTo>
                  <a:cubicBezTo>
                    <a:pt x="427" y="253"/>
                    <a:pt x="435" y="229"/>
                    <a:pt x="443" y="221"/>
                  </a:cubicBezTo>
                  <a:cubicBezTo>
                    <a:pt x="443" y="205"/>
                    <a:pt x="466" y="142"/>
                    <a:pt x="458" y="126"/>
                  </a:cubicBezTo>
                  <a:cubicBezTo>
                    <a:pt x="450" y="110"/>
                    <a:pt x="435" y="102"/>
                    <a:pt x="411" y="95"/>
                  </a:cubicBezTo>
                  <a:cubicBezTo>
                    <a:pt x="387" y="95"/>
                    <a:pt x="197" y="47"/>
                    <a:pt x="174" y="23"/>
                  </a:cubicBezTo>
                  <a:cubicBezTo>
                    <a:pt x="166" y="8"/>
                    <a:pt x="158" y="0"/>
                    <a:pt x="150" y="0"/>
                  </a:cubicBezTo>
                  <a:cubicBezTo>
                    <a:pt x="134" y="8"/>
                    <a:pt x="95" y="55"/>
                    <a:pt x="95" y="63"/>
                  </a:cubicBezTo>
                  <a:cubicBezTo>
                    <a:pt x="95" y="79"/>
                    <a:pt x="103" y="126"/>
                    <a:pt x="87" y="134"/>
                  </a:cubicBezTo>
                  <a:cubicBezTo>
                    <a:pt x="63" y="150"/>
                    <a:pt x="0" y="229"/>
                    <a:pt x="39" y="245"/>
                  </a:cubicBezTo>
                  <a:cubicBezTo>
                    <a:pt x="71" y="260"/>
                    <a:pt x="79" y="245"/>
                    <a:pt x="79" y="269"/>
                  </a:cubicBezTo>
                  <a:cubicBezTo>
                    <a:pt x="79" y="284"/>
                    <a:pt x="71" y="300"/>
                    <a:pt x="55" y="316"/>
                  </a:cubicBezTo>
                  <a:cubicBezTo>
                    <a:pt x="39" y="324"/>
                    <a:pt x="32" y="363"/>
                    <a:pt x="39" y="371"/>
                  </a:cubicBezTo>
                  <a:cubicBezTo>
                    <a:pt x="55" y="387"/>
                    <a:pt x="237" y="537"/>
                    <a:pt x="245" y="545"/>
                  </a:cubicBezTo>
                  <a:cubicBezTo>
                    <a:pt x="245" y="545"/>
                    <a:pt x="205" y="600"/>
                    <a:pt x="190" y="616"/>
                  </a:cubicBezTo>
                  <a:cubicBezTo>
                    <a:pt x="174" y="640"/>
                    <a:pt x="174" y="680"/>
                    <a:pt x="158" y="703"/>
                  </a:cubicBezTo>
                  <a:cubicBezTo>
                    <a:pt x="150" y="735"/>
                    <a:pt x="134" y="743"/>
                    <a:pt x="110" y="751"/>
                  </a:cubicBezTo>
                  <a:cubicBezTo>
                    <a:pt x="87" y="759"/>
                    <a:pt x="39" y="798"/>
                    <a:pt x="47" y="846"/>
                  </a:cubicBezTo>
                  <a:cubicBezTo>
                    <a:pt x="47" y="877"/>
                    <a:pt x="63" y="925"/>
                    <a:pt x="87" y="964"/>
                  </a:cubicBezTo>
                  <a:cubicBezTo>
                    <a:pt x="95" y="956"/>
                    <a:pt x="87" y="940"/>
                    <a:pt x="110" y="972"/>
                  </a:cubicBezTo>
                  <a:cubicBezTo>
                    <a:pt x="142" y="1004"/>
                    <a:pt x="87" y="996"/>
                    <a:pt x="158" y="1019"/>
                  </a:cubicBezTo>
                  <a:cubicBezTo>
                    <a:pt x="237" y="1051"/>
                    <a:pt x="229" y="1043"/>
                    <a:pt x="253" y="1035"/>
                  </a:cubicBezTo>
                  <a:cubicBezTo>
                    <a:pt x="277" y="1027"/>
                    <a:pt x="284" y="1012"/>
                    <a:pt x="284" y="1043"/>
                  </a:cubicBezTo>
                  <a:cubicBezTo>
                    <a:pt x="292" y="1075"/>
                    <a:pt x="340" y="1035"/>
                    <a:pt x="316" y="1083"/>
                  </a:cubicBezTo>
                  <a:cubicBezTo>
                    <a:pt x="292" y="1122"/>
                    <a:pt x="277" y="1138"/>
                    <a:pt x="316" y="1138"/>
                  </a:cubicBezTo>
                  <a:cubicBezTo>
                    <a:pt x="348" y="1130"/>
                    <a:pt x="356" y="1130"/>
                    <a:pt x="363" y="1106"/>
                  </a:cubicBezTo>
                  <a:cubicBezTo>
                    <a:pt x="379" y="1083"/>
                    <a:pt x="403" y="1075"/>
                    <a:pt x="411" y="1035"/>
                  </a:cubicBezTo>
                  <a:cubicBezTo>
                    <a:pt x="419" y="1004"/>
                    <a:pt x="395" y="972"/>
                    <a:pt x="419" y="940"/>
                  </a:cubicBezTo>
                  <a:cubicBezTo>
                    <a:pt x="443" y="909"/>
                    <a:pt x="450" y="893"/>
                    <a:pt x="458" y="853"/>
                  </a:cubicBezTo>
                  <a:cubicBezTo>
                    <a:pt x="474" y="814"/>
                    <a:pt x="450" y="798"/>
                    <a:pt x="482" y="782"/>
                  </a:cubicBezTo>
                  <a:cubicBezTo>
                    <a:pt x="514" y="766"/>
                    <a:pt x="522" y="561"/>
                    <a:pt x="514" y="513"/>
                  </a:cubicBezTo>
                  <a:cubicBezTo>
                    <a:pt x="506" y="458"/>
                    <a:pt x="561" y="348"/>
                    <a:pt x="450" y="371"/>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24" name="Freeform 770"/>
            <p:cNvSpPr>
              <a:spLocks noChangeArrowheads="1"/>
            </p:cNvSpPr>
            <p:nvPr/>
          </p:nvSpPr>
          <p:spPr bwMode="auto">
            <a:xfrm>
              <a:off x="21365689" y="5961935"/>
              <a:ext cx="271360" cy="603020"/>
            </a:xfrm>
            <a:custGeom>
              <a:avLst/>
              <a:gdLst>
                <a:gd name="T0" fmla="*/ 276 w 515"/>
                <a:gd name="T1" fmla="*/ 1138 h 1147"/>
                <a:gd name="T2" fmla="*/ 300 w 515"/>
                <a:gd name="T3" fmla="*/ 1067 h 1147"/>
                <a:gd name="T4" fmla="*/ 261 w 515"/>
                <a:gd name="T5" fmla="*/ 1035 h 1147"/>
                <a:gd name="T6" fmla="*/ 229 w 515"/>
                <a:gd name="T7" fmla="*/ 1051 h 1147"/>
                <a:gd name="T8" fmla="*/ 103 w 515"/>
                <a:gd name="T9" fmla="*/ 1004 h 1147"/>
                <a:gd name="T10" fmla="*/ 71 w 515"/>
                <a:gd name="T11" fmla="*/ 972 h 1147"/>
                <a:gd name="T12" fmla="*/ 23 w 515"/>
                <a:gd name="T13" fmla="*/ 854 h 1147"/>
                <a:gd name="T14" fmla="*/ 150 w 515"/>
                <a:gd name="T15" fmla="*/ 680 h 1147"/>
                <a:gd name="T16" fmla="*/ 79 w 515"/>
                <a:gd name="T17" fmla="*/ 427 h 1147"/>
                <a:gd name="T18" fmla="*/ 39 w 515"/>
                <a:gd name="T19" fmla="*/ 316 h 1147"/>
                <a:gd name="T20" fmla="*/ 47 w 515"/>
                <a:gd name="T21" fmla="*/ 261 h 1147"/>
                <a:gd name="T22" fmla="*/ 63 w 515"/>
                <a:gd name="T23" fmla="*/ 142 h 1147"/>
                <a:gd name="T24" fmla="*/ 126 w 515"/>
                <a:gd name="T25" fmla="*/ 0 h 1147"/>
                <a:gd name="T26" fmla="*/ 166 w 515"/>
                <a:gd name="T27" fmla="*/ 24 h 1147"/>
                <a:gd name="T28" fmla="*/ 434 w 515"/>
                <a:gd name="T29" fmla="*/ 213 h 1147"/>
                <a:gd name="T30" fmla="*/ 411 w 515"/>
                <a:gd name="T31" fmla="*/ 284 h 1147"/>
                <a:gd name="T32" fmla="*/ 379 w 515"/>
                <a:gd name="T33" fmla="*/ 340 h 1147"/>
                <a:gd name="T34" fmla="*/ 379 w 515"/>
                <a:gd name="T35" fmla="*/ 379 h 1147"/>
                <a:gd name="T36" fmla="*/ 506 w 515"/>
                <a:gd name="T37" fmla="*/ 466 h 1147"/>
                <a:gd name="T38" fmla="*/ 450 w 515"/>
                <a:gd name="T39" fmla="*/ 830 h 1147"/>
                <a:gd name="T40" fmla="*/ 395 w 515"/>
                <a:gd name="T41" fmla="*/ 1004 h 1147"/>
                <a:gd name="T42" fmla="*/ 356 w 515"/>
                <a:gd name="T43" fmla="*/ 1114 h 1147"/>
                <a:gd name="T44" fmla="*/ 261 w 515"/>
                <a:gd name="T45" fmla="*/ 1027 h 1147"/>
                <a:gd name="T46" fmla="*/ 292 w 515"/>
                <a:gd name="T47" fmla="*/ 1059 h 1147"/>
                <a:gd name="T48" fmla="*/ 292 w 515"/>
                <a:gd name="T49" fmla="*/ 1114 h 1147"/>
                <a:gd name="T50" fmla="*/ 300 w 515"/>
                <a:gd name="T51" fmla="*/ 1138 h 1147"/>
                <a:gd name="T52" fmla="*/ 387 w 515"/>
                <a:gd name="T53" fmla="*/ 1043 h 1147"/>
                <a:gd name="T54" fmla="*/ 442 w 515"/>
                <a:gd name="T55" fmla="*/ 861 h 1147"/>
                <a:gd name="T56" fmla="*/ 498 w 515"/>
                <a:gd name="T57" fmla="*/ 521 h 1147"/>
                <a:gd name="T58" fmla="*/ 434 w 515"/>
                <a:gd name="T59" fmla="*/ 379 h 1147"/>
                <a:gd name="T60" fmla="*/ 363 w 515"/>
                <a:gd name="T61" fmla="*/ 363 h 1147"/>
                <a:gd name="T62" fmla="*/ 411 w 515"/>
                <a:gd name="T63" fmla="*/ 268 h 1147"/>
                <a:gd name="T64" fmla="*/ 434 w 515"/>
                <a:gd name="T65" fmla="*/ 134 h 1147"/>
                <a:gd name="T66" fmla="*/ 134 w 515"/>
                <a:gd name="T67" fmla="*/ 8 h 1147"/>
                <a:gd name="T68" fmla="*/ 71 w 515"/>
                <a:gd name="T69" fmla="*/ 142 h 1147"/>
                <a:gd name="T70" fmla="*/ 47 w 515"/>
                <a:gd name="T71" fmla="*/ 253 h 1147"/>
                <a:gd name="T72" fmla="*/ 23 w 515"/>
                <a:gd name="T73" fmla="*/ 363 h 1147"/>
                <a:gd name="T74" fmla="*/ 229 w 515"/>
                <a:gd name="T75" fmla="*/ 553 h 1147"/>
                <a:gd name="T76" fmla="*/ 150 w 515"/>
                <a:gd name="T77" fmla="*/ 711 h 1147"/>
                <a:gd name="T78" fmla="*/ 71 w 515"/>
                <a:gd name="T79" fmla="*/ 964 h 1147"/>
                <a:gd name="T80" fmla="*/ 94 w 515"/>
                <a:gd name="T81" fmla="*/ 980 h 1147"/>
                <a:gd name="T82" fmla="*/ 213 w 515"/>
                <a:gd name="T83" fmla="*/ 1043 h 1147"/>
                <a:gd name="T84" fmla="*/ 253 w 515"/>
                <a:gd name="T85" fmla="*/ 103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5" h="1147">
                  <a:moveTo>
                    <a:pt x="292" y="1146"/>
                  </a:moveTo>
                  <a:lnTo>
                    <a:pt x="292" y="1146"/>
                  </a:lnTo>
                  <a:cubicBezTo>
                    <a:pt x="284" y="1146"/>
                    <a:pt x="276" y="1146"/>
                    <a:pt x="276" y="1138"/>
                  </a:cubicBezTo>
                  <a:cubicBezTo>
                    <a:pt x="268" y="1130"/>
                    <a:pt x="276" y="1122"/>
                    <a:pt x="284" y="1107"/>
                  </a:cubicBezTo>
                  <a:cubicBezTo>
                    <a:pt x="292" y="1099"/>
                    <a:pt x="292" y="1099"/>
                    <a:pt x="300" y="1083"/>
                  </a:cubicBezTo>
                  <a:cubicBezTo>
                    <a:pt x="300" y="1075"/>
                    <a:pt x="300" y="1075"/>
                    <a:pt x="300" y="1067"/>
                  </a:cubicBezTo>
                  <a:lnTo>
                    <a:pt x="292" y="1067"/>
                  </a:lnTo>
                  <a:cubicBezTo>
                    <a:pt x="284" y="1067"/>
                    <a:pt x="268" y="1067"/>
                    <a:pt x="268" y="1051"/>
                  </a:cubicBezTo>
                  <a:cubicBezTo>
                    <a:pt x="268" y="1043"/>
                    <a:pt x="268" y="1035"/>
                    <a:pt x="261" y="1035"/>
                  </a:cubicBezTo>
                  <a:cubicBezTo>
                    <a:pt x="261" y="1035"/>
                    <a:pt x="261" y="1035"/>
                    <a:pt x="253" y="1035"/>
                  </a:cubicBezTo>
                  <a:cubicBezTo>
                    <a:pt x="253" y="1043"/>
                    <a:pt x="245" y="1043"/>
                    <a:pt x="237" y="1043"/>
                  </a:cubicBezTo>
                  <a:cubicBezTo>
                    <a:pt x="237" y="1043"/>
                    <a:pt x="237" y="1043"/>
                    <a:pt x="229" y="1051"/>
                  </a:cubicBezTo>
                  <a:cubicBezTo>
                    <a:pt x="229" y="1051"/>
                    <a:pt x="221" y="1051"/>
                    <a:pt x="213" y="1051"/>
                  </a:cubicBezTo>
                  <a:cubicBezTo>
                    <a:pt x="197" y="1051"/>
                    <a:pt x="181" y="1043"/>
                    <a:pt x="142" y="1035"/>
                  </a:cubicBezTo>
                  <a:cubicBezTo>
                    <a:pt x="103" y="1020"/>
                    <a:pt x="103" y="1012"/>
                    <a:pt x="103" y="1004"/>
                  </a:cubicBezTo>
                  <a:cubicBezTo>
                    <a:pt x="103" y="996"/>
                    <a:pt x="103" y="996"/>
                    <a:pt x="94" y="980"/>
                  </a:cubicBezTo>
                  <a:cubicBezTo>
                    <a:pt x="87" y="972"/>
                    <a:pt x="79" y="972"/>
                    <a:pt x="79" y="964"/>
                  </a:cubicBezTo>
                  <a:cubicBezTo>
                    <a:pt x="79" y="972"/>
                    <a:pt x="79" y="972"/>
                    <a:pt x="71" y="972"/>
                  </a:cubicBezTo>
                  <a:cubicBezTo>
                    <a:pt x="71" y="980"/>
                    <a:pt x="71" y="980"/>
                    <a:pt x="71" y="980"/>
                  </a:cubicBezTo>
                  <a:cubicBezTo>
                    <a:pt x="63" y="972"/>
                    <a:pt x="63" y="972"/>
                    <a:pt x="63" y="972"/>
                  </a:cubicBezTo>
                  <a:cubicBezTo>
                    <a:pt x="39" y="933"/>
                    <a:pt x="31" y="893"/>
                    <a:pt x="23" y="854"/>
                  </a:cubicBezTo>
                  <a:cubicBezTo>
                    <a:pt x="16" y="806"/>
                    <a:pt x="63" y="767"/>
                    <a:pt x="94" y="751"/>
                  </a:cubicBezTo>
                  <a:cubicBezTo>
                    <a:pt x="118" y="743"/>
                    <a:pt x="134" y="735"/>
                    <a:pt x="142" y="711"/>
                  </a:cubicBezTo>
                  <a:cubicBezTo>
                    <a:pt x="142" y="703"/>
                    <a:pt x="150" y="695"/>
                    <a:pt x="150" y="680"/>
                  </a:cubicBezTo>
                  <a:cubicBezTo>
                    <a:pt x="158" y="664"/>
                    <a:pt x="166" y="640"/>
                    <a:pt x="174" y="624"/>
                  </a:cubicBezTo>
                  <a:cubicBezTo>
                    <a:pt x="189" y="608"/>
                    <a:pt x="221" y="561"/>
                    <a:pt x="221" y="553"/>
                  </a:cubicBezTo>
                  <a:cubicBezTo>
                    <a:pt x="221" y="545"/>
                    <a:pt x="126" y="474"/>
                    <a:pt x="79" y="427"/>
                  </a:cubicBezTo>
                  <a:cubicBezTo>
                    <a:pt x="47" y="403"/>
                    <a:pt x="31" y="387"/>
                    <a:pt x="23" y="387"/>
                  </a:cubicBezTo>
                  <a:cubicBezTo>
                    <a:pt x="16" y="379"/>
                    <a:pt x="16" y="371"/>
                    <a:pt x="16" y="363"/>
                  </a:cubicBezTo>
                  <a:cubicBezTo>
                    <a:pt x="16" y="348"/>
                    <a:pt x="23" y="324"/>
                    <a:pt x="39" y="316"/>
                  </a:cubicBezTo>
                  <a:cubicBezTo>
                    <a:pt x="55" y="308"/>
                    <a:pt x="55" y="292"/>
                    <a:pt x="55" y="277"/>
                  </a:cubicBezTo>
                  <a:cubicBezTo>
                    <a:pt x="55" y="268"/>
                    <a:pt x="55" y="261"/>
                    <a:pt x="55" y="261"/>
                  </a:cubicBezTo>
                  <a:cubicBezTo>
                    <a:pt x="55" y="261"/>
                    <a:pt x="55" y="261"/>
                    <a:pt x="47" y="261"/>
                  </a:cubicBezTo>
                  <a:cubicBezTo>
                    <a:pt x="47" y="261"/>
                    <a:pt x="31" y="261"/>
                    <a:pt x="16" y="253"/>
                  </a:cubicBezTo>
                  <a:cubicBezTo>
                    <a:pt x="16" y="253"/>
                    <a:pt x="8" y="245"/>
                    <a:pt x="8" y="237"/>
                  </a:cubicBezTo>
                  <a:cubicBezTo>
                    <a:pt x="0" y="205"/>
                    <a:pt x="55" y="150"/>
                    <a:pt x="63" y="142"/>
                  </a:cubicBezTo>
                  <a:cubicBezTo>
                    <a:pt x="79" y="126"/>
                    <a:pt x="79" y="95"/>
                    <a:pt x="71" y="79"/>
                  </a:cubicBezTo>
                  <a:cubicBezTo>
                    <a:pt x="71" y="79"/>
                    <a:pt x="71" y="79"/>
                    <a:pt x="71" y="71"/>
                  </a:cubicBezTo>
                  <a:cubicBezTo>
                    <a:pt x="71" y="63"/>
                    <a:pt x="103" y="24"/>
                    <a:pt x="126" y="0"/>
                  </a:cubicBezTo>
                  <a:cubicBezTo>
                    <a:pt x="134" y="0"/>
                    <a:pt x="134" y="0"/>
                    <a:pt x="134" y="0"/>
                  </a:cubicBezTo>
                  <a:lnTo>
                    <a:pt x="134" y="0"/>
                  </a:lnTo>
                  <a:cubicBezTo>
                    <a:pt x="142" y="8"/>
                    <a:pt x="150" y="16"/>
                    <a:pt x="166" y="24"/>
                  </a:cubicBezTo>
                  <a:cubicBezTo>
                    <a:pt x="189" y="55"/>
                    <a:pt x="371" y="95"/>
                    <a:pt x="395" y="103"/>
                  </a:cubicBezTo>
                  <a:cubicBezTo>
                    <a:pt x="419" y="103"/>
                    <a:pt x="434" y="118"/>
                    <a:pt x="442" y="134"/>
                  </a:cubicBezTo>
                  <a:cubicBezTo>
                    <a:pt x="450" y="142"/>
                    <a:pt x="442" y="182"/>
                    <a:pt x="434" y="213"/>
                  </a:cubicBezTo>
                  <a:cubicBezTo>
                    <a:pt x="427" y="221"/>
                    <a:pt x="427" y="221"/>
                    <a:pt x="427" y="229"/>
                  </a:cubicBezTo>
                  <a:cubicBezTo>
                    <a:pt x="427" y="237"/>
                    <a:pt x="419" y="261"/>
                    <a:pt x="411" y="277"/>
                  </a:cubicBezTo>
                  <a:cubicBezTo>
                    <a:pt x="411" y="284"/>
                    <a:pt x="411" y="284"/>
                    <a:pt x="411" y="284"/>
                  </a:cubicBezTo>
                  <a:cubicBezTo>
                    <a:pt x="411" y="277"/>
                    <a:pt x="411" y="277"/>
                    <a:pt x="411" y="277"/>
                  </a:cubicBezTo>
                  <a:cubicBezTo>
                    <a:pt x="403" y="277"/>
                    <a:pt x="403" y="277"/>
                    <a:pt x="403" y="277"/>
                  </a:cubicBezTo>
                  <a:cubicBezTo>
                    <a:pt x="387" y="277"/>
                    <a:pt x="379" y="308"/>
                    <a:pt x="379" y="340"/>
                  </a:cubicBezTo>
                  <a:cubicBezTo>
                    <a:pt x="379" y="356"/>
                    <a:pt x="371" y="363"/>
                    <a:pt x="371" y="371"/>
                  </a:cubicBezTo>
                  <a:lnTo>
                    <a:pt x="363" y="379"/>
                  </a:lnTo>
                  <a:cubicBezTo>
                    <a:pt x="363" y="379"/>
                    <a:pt x="371" y="379"/>
                    <a:pt x="379" y="379"/>
                  </a:cubicBezTo>
                  <a:cubicBezTo>
                    <a:pt x="387" y="379"/>
                    <a:pt x="403" y="379"/>
                    <a:pt x="434" y="371"/>
                  </a:cubicBezTo>
                  <a:cubicBezTo>
                    <a:pt x="466" y="371"/>
                    <a:pt x="482" y="371"/>
                    <a:pt x="498" y="387"/>
                  </a:cubicBezTo>
                  <a:cubicBezTo>
                    <a:pt x="514" y="403"/>
                    <a:pt x="514" y="435"/>
                    <a:pt x="506" y="466"/>
                  </a:cubicBezTo>
                  <a:cubicBezTo>
                    <a:pt x="506" y="490"/>
                    <a:pt x="506" y="506"/>
                    <a:pt x="506" y="521"/>
                  </a:cubicBezTo>
                  <a:cubicBezTo>
                    <a:pt x="514" y="569"/>
                    <a:pt x="506" y="774"/>
                    <a:pt x="474" y="790"/>
                  </a:cubicBezTo>
                  <a:cubicBezTo>
                    <a:pt x="450" y="798"/>
                    <a:pt x="450" y="814"/>
                    <a:pt x="450" y="830"/>
                  </a:cubicBezTo>
                  <a:cubicBezTo>
                    <a:pt x="450" y="838"/>
                    <a:pt x="450" y="854"/>
                    <a:pt x="450" y="861"/>
                  </a:cubicBezTo>
                  <a:cubicBezTo>
                    <a:pt x="434" y="909"/>
                    <a:pt x="434" y="917"/>
                    <a:pt x="411" y="948"/>
                  </a:cubicBezTo>
                  <a:cubicBezTo>
                    <a:pt x="395" y="972"/>
                    <a:pt x="395" y="988"/>
                    <a:pt x="395" y="1004"/>
                  </a:cubicBezTo>
                  <a:cubicBezTo>
                    <a:pt x="395" y="1020"/>
                    <a:pt x="403" y="1035"/>
                    <a:pt x="395" y="1043"/>
                  </a:cubicBezTo>
                  <a:cubicBezTo>
                    <a:pt x="387" y="1067"/>
                    <a:pt x="379" y="1083"/>
                    <a:pt x="371" y="1091"/>
                  </a:cubicBezTo>
                  <a:cubicBezTo>
                    <a:pt x="363" y="1099"/>
                    <a:pt x="356" y="1107"/>
                    <a:pt x="356" y="1114"/>
                  </a:cubicBezTo>
                  <a:cubicBezTo>
                    <a:pt x="347" y="1138"/>
                    <a:pt x="332" y="1146"/>
                    <a:pt x="300" y="1146"/>
                  </a:cubicBezTo>
                  <a:cubicBezTo>
                    <a:pt x="292" y="1146"/>
                    <a:pt x="292" y="1146"/>
                    <a:pt x="292" y="1146"/>
                  </a:cubicBezTo>
                  <a:close/>
                  <a:moveTo>
                    <a:pt x="261" y="1027"/>
                  </a:moveTo>
                  <a:lnTo>
                    <a:pt x="261" y="1027"/>
                  </a:lnTo>
                  <a:cubicBezTo>
                    <a:pt x="276" y="1027"/>
                    <a:pt x="276" y="1043"/>
                    <a:pt x="276" y="1051"/>
                  </a:cubicBezTo>
                  <a:cubicBezTo>
                    <a:pt x="276" y="1059"/>
                    <a:pt x="284" y="1059"/>
                    <a:pt x="292" y="1059"/>
                  </a:cubicBezTo>
                  <a:cubicBezTo>
                    <a:pt x="300" y="1059"/>
                    <a:pt x="308" y="1059"/>
                    <a:pt x="308" y="1067"/>
                  </a:cubicBezTo>
                  <a:cubicBezTo>
                    <a:pt x="308" y="1075"/>
                    <a:pt x="308" y="1075"/>
                    <a:pt x="300" y="1091"/>
                  </a:cubicBezTo>
                  <a:cubicBezTo>
                    <a:pt x="300" y="1099"/>
                    <a:pt x="292" y="1107"/>
                    <a:pt x="292" y="1114"/>
                  </a:cubicBezTo>
                  <a:cubicBezTo>
                    <a:pt x="284" y="1122"/>
                    <a:pt x="276" y="1130"/>
                    <a:pt x="284" y="1138"/>
                  </a:cubicBezTo>
                  <a:cubicBezTo>
                    <a:pt x="284" y="1138"/>
                    <a:pt x="284" y="1138"/>
                    <a:pt x="292" y="1138"/>
                  </a:cubicBezTo>
                  <a:cubicBezTo>
                    <a:pt x="292" y="1138"/>
                    <a:pt x="292" y="1138"/>
                    <a:pt x="300" y="1138"/>
                  </a:cubicBezTo>
                  <a:cubicBezTo>
                    <a:pt x="332" y="1138"/>
                    <a:pt x="340" y="1130"/>
                    <a:pt x="347" y="1114"/>
                  </a:cubicBezTo>
                  <a:cubicBezTo>
                    <a:pt x="356" y="1099"/>
                    <a:pt x="356" y="1099"/>
                    <a:pt x="363" y="1091"/>
                  </a:cubicBezTo>
                  <a:cubicBezTo>
                    <a:pt x="371" y="1075"/>
                    <a:pt x="387" y="1067"/>
                    <a:pt x="387" y="1043"/>
                  </a:cubicBezTo>
                  <a:cubicBezTo>
                    <a:pt x="395" y="1027"/>
                    <a:pt x="395" y="1020"/>
                    <a:pt x="387" y="1004"/>
                  </a:cubicBezTo>
                  <a:cubicBezTo>
                    <a:pt x="387" y="988"/>
                    <a:pt x="387" y="964"/>
                    <a:pt x="403" y="948"/>
                  </a:cubicBezTo>
                  <a:cubicBezTo>
                    <a:pt x="427" y="917"/>
                    <a:pt x="434" y="901"/>
                    <a:pt x="442" y="861"/>
                  </a:cubicBezTo>
                  <a:cubicBezTo>
                    <a:pt x="442" y="846"/>
                    <a:pt x="442" y="838"/>
                    <a:pt x="442" y="830"/>
                  </a:cubicBezTo>
                  <a:cubicBezTo>
                    <a:pt x="442" y="814"/>
                    <a:pt x="442" y="798"/>
                    <a:pt x="466" y="790"/>
                  </a:cubicBezTo>
                  <a:cubicBezTo>
                    <a:pt x="498" y="774"/>
                    <a:pt x="506" y="577"/>
                    <a:pt x="498" y="521"/>
                  </a:cubicBezTo>
                  <a:cubicBezTo>
                    <a:pt x="498" y="506"/>
                    <a:pt x="498" y="490"/>
                    <a:pt x="498" y="466"/>
                  </a:cubicBezTo>
                  <a:cubicBezTo>
                    <a:pt x="506" y="435"/>
                    <a:pt x="506" y="411"/>
                    <a:pt x="490" y="387"/>
                  </a:cubicBezTo>
                  <a:cubicBezTo>
                    <a:pt x="482" y="379"/>
                    <a:pt x="466" y="379"/>
                    <a:pt x="434" y="379"/>
                  </a:cubicBezTo>
                  <a:cubicBezTo>
                    <a:pt x="403" y="387"/>
                    <a:pt x="387" y="387"/>
                    <a:pt x="379" y="387"/>
                  </a:cubicBezTo>
                  <a:cubicBezTo>
                    <a:pt x="363" y="387"/>
                    <a:pt x="363" y="387"/>
                    <a:pt x="363" y="387"/>
                  </a:cubicBezTo>
                  <a:cubicBezTo>
                    <a:pt x="356" y="379"/>
                    <a:pt x="363" y="371"/>
                    <a:pt x="363" y="363"/>
                  </a:cubicBezTo>
                  <a:cubicBezTo>
                    <a:pt x="363" y="356"/>
                    <a:pt x="371" y="348"/>
                    <a:pt x="371" y="340"/>
                  </a:cubicBezTo>
                  <a:cubicBezTo>
                    <a:pt x="371" y="308"/>
                    <a:pt x="387" y="268"/>
                    <a:pt x="403" y="268"/>
                  </a:cubicBezTo>
                  <a:cubicBezTo>
                    <a:pt x="403" y="268"/>
                    <a:pt x="403" y="268"/>
                    <a:pt x="411" y="268"/>
                  </a:cubicBezTo>
                  <a:cubicBezTo>
                    <a:pt x="411" y="261"/>
                    <a:pt x="419" y="237"/>
                    <a:pt x="419" y="229"/>
                  </a:cubicBezTo>
                  <a:cubicBezTo>
                    <a:pt x="419" y="221"/>
                    <a:pt x="427" y="221"/>
                    <a:pt x="427" y="213"/>
                  </a:cubicBezTo>
                  <a:cubicBezTo>
                    <a:pt x="427" y="190"/>
                    <a:pt x="442" y="150"/>
                    <a:pt x="434" y="134"/>
                  </a:cubicBezTo>
                  <a:cubicBezTo>
                    <a:pt x="434" y="118"/>
                    <a:pt x="419" y="110"/>
                    <a:pt x="395" y="110"/>
                  </a:cubicBezTo>
                  <a:cubicBezTo>
                    <a:pt x="379" y="103"/>
                    <a:pt x="181" y="63"/>
                    <a:pt x="158" y="31"/>
                  </a:cubicBezTo>
                  <a:cubicBezTo>
                    <a:pt x="150" y="24"/>
                    <a:pt x="142" y="16"/>
                    <a:pt x="134" y="8"/>
                  </a:cubicBezTo>
                  <a:cubicBezTo>
                    <a:pt x="103" y="39"/>
                    <a:pt x="79" y="63"/>
                    <a:pt x="79" y="71"/>
                  </a:cubicBezTo>
                  <a:cubicBezTo>
                    <a:pt x="79" y="79"/>
                    <a:pt x="79" y="79"/>
                    <a:pt x="79" y="79"/>
                  </a:cubicBezTo>
                  <a:cubicBezTo>
                    <a:pt x="79" y="103"/>
                    <a:pt x="87" y="134"/>
                    <a:pt x="71" y="142"/>
                  </a:cubicBezTo>
                  <a:cubicBezTo>
                    <a:pt x="55" y="158"/>
                    <a:pt x="8" y="213"/>
                    <a:pt x="16" y="237"/>
                  </a:cubicBezTo>
                  <a:cubicBezTo>
                    <a:pt x="16" y="245"/>
                    <a:pt x="16" y="245"/>
                    <a:pt x="23" y="245"/>
                  </a:cubicBezTo>
                  <a:cubicBezTo>
                    <a:pt x="39" y="253"/>
                    <a:pt x="47" y="253"/>
                    <a:pt x="47" y="253"/>
                  </a:cubicBezTo>
                  <a:cubicBezTo>
                    <a:pt x="63" y="253"/>
                    <a:pt x="63" y="261"/>
                    <a:pt x="63" y="277"/>
                  </a:cubicBezTo>
                  <a:cubicBezTo>
                    <a:pt x="63" y="300"/>
                    <a:pt x="55" y="308"/>
                    <a:pt x="39" y="324"/>
                  </a:cubicBezTo>
                  <a:cubicBezTo>
                    <a:pt x="31" y="332"/>
                    <a:pt x="23" y="348"/>
                    <a:pt x="23" y="363"/>
                  </a:cubicBezTo>
                  <a:cubicBezTo>
                    <a:pt x="23" y="371"/>
                    <a:pt x="23" y="379"/>
                    <a:pt x="31" y="379"/>
                  </a:cubicBezTo>
                  <a:cubicBezTo>
                    <a:pt x="31" y="379"/>
                    <a:pt x="55" y="403"/>
                    <a:pt x="79" y="427"/>
                  </a:cubicBezTo>
                  <a:cubicBezTo>
                    <a:pt x="197" y="521"/>
                    <a:pt x="229" y="545"/>
                    <a:pt x="229" y="553"/>
                  </a:cubicBezTo>
                  <a:cubicBezTo>
                    <a:pt x="237" y="561"/>
                    <a:pt x="181" y="632"/>
                    <a:pt x="181" y="632"/>
                  </a:cubicBezTo>
                  <a:cubicBezTo>
                    <a:pt x="166" y="640"/>
                    <a:pt x="166" y="664"/>
                    <a:pt x="158" y="688"/>
                  </a:cubicBezTo>
                  <a:cubicBezTo>
                    <a:pt x="158" y="695"/>
                    <a:pt x="150" y="703"/>
                    <a:pt x="150" y="711"/>
                  </a:cubicBezTo>
                  <a:cubicBezTo>
                    <a:pt x="134" y="743"/>
                    <a:pt x="126" y="751"/>
                    <a:pt x="94" y="759"/>
                  </a:cubicBezTo>
                  <a:cubicBezTo>
                    <a:pt x="71" y="767"/>
                    <a:pt x="23" y="806"/>
                    <a:pt x="31" y="854"/>
                  </a:cubicBezTo>
                  <a:cubicBezTo>
                    <a:pt x="39" y="885"/>
                    <a:pt x="47" y="925"/>
                    <a:pt x="71" y="964"/>
                  </a:cubicBezTo>
                  <a:lnTo>
                    <a:pt x="71" y="964"/>
                  </a:lnTo>
                  <a:cubicBezTo>
                    <a:pt x="71" y="964"/>
                    <a:pt x="71" y="956"/>
                    <a:pt x="79" y="956"/>
                  </a:cubicBezTo>
                  <a:cubicBezTo>
                    <a:pt x="79" y="956"/>
                    <a:pt x="87" y="956"/>
                    <a:pt x="94" y="980"/>
                  </a:cubicBezTo>
                  <a:cubicBezTo>
                    <a:pt x="110" y="988"/>
                    <a:pt x="110" y="996"/>
                    <a:pt x="110" y="1004"/>
                  </a:cubicBezTo>
                  <a:cubicBezTo>
                    <a:pt x="110" y="1012"/>
                    <a:pt x="110" y="1012"/>
                    <a:pt x="150" y="1027"/>
                  </a:cubicBezTo>
                  <a:cubicBezTo>
                    <a:pt x="181" y="1035"/>
                    <a:pt x="205" y="1043"/>
                    <a:pt x="213" y="1043"/>
                  </a:cubicBezTo>
                  <a:cubicBezTo>
                    <a:pt x="221" y="1043"/>
                    <a:pt x="221" y="1043"/>
                    <a:pt x="229" y="1043"/>
                  </a:cubicBezTo>
                  <a:lnTo>
                    <a:pt x="237" y="1035"/>
                  </a:lnTo>
                  <a:cubicBezTo>
                    <a:pt x="245" y="1035"/>
                    <a:pt x="245" y="1035"/>
                    <a:pt x="253" y="1035"/>
                  </a:cubicBezTo>
                  <a:cubicBezTo>
                    <a:pt x="253" y="1027"/>
                    <a:pt x="261" y="1027"/>
                    <a:pt x="261" y="1027"/>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25" name="Freeform 771"/>
            <p:cNvSpPr>
              <a:spLocks noChangeArrowheads="1"/>
            </p:cNvSpPr>
            <p:nvPr/>
          </p:nvSpPr>
          <p:spPr bwMode="auto">
            <a:xfrm>
              <a:off x="21323941" y="6365495"/>
              <a:ext cx="220336" cy="361812"/>
            </a:xfrm>
            <a:custGeom>
              <a:avLst/>
              <a:gdLst>
                <a:gd name="T0" fmla="*/ 102 w 420"/>
                <a:gd name="T1" fmla="*/ 0 h 688"/>
                <a:gd name="T2" fmla="*/ 102 w 420"/>
                <a:gd name="T3" fmla="*/ 0 h 688"/>
                <a:gd name="T4" fmla="*/ 31 w 420"/>
                <a:gd name="T5" fmla="*/ 31 h 688"/>
                <a:gd name="T6" fmla="*/ 7 w 420"/>
                <a:gd name="T7" fmla="*/ 79 h 688"/>
                <a:gd name="T8" fmla="*/ 31 w 420"/>
                <a:gd name="T9" fmla="*/ 181 h 688"/>
                <a:gd name="T10" fmla="*/ 102 w 420"/>
                <a:gd name="T11" fmla="*/ 411 h 688"/>
                <a:gd name="T12" fmla="*/ 142 w 420"/>
                <a:gd name="T13" fmla="*/ 640 h 688"/>
                <a:gd name="T14" fmla="*/ 268 w 420"/>
                <a:gd name="T15" fmla="*/ 664 h 688"/>
                <a:gd name="T16" fmla="*/ 419 w 420"/>
                <a:gd name="T17" fmla="*/ 687 h 688"/>
                <a:gd name="T18" fmla="*/ 419 w 420"/>
                <a:gd name="T19" fmla="*/ 671 h 688"/>
                <a:gd name="T20" fmla="*/ 371 w 420"/>
                <a:gd name="T21" fmla="*/ 632 h 688"/>
                <a:gd name="T22" fmla="*/ 355 w 420"/>
                <a:gd name="T23" fmla="*/ 561 h 688"/>
                <a:gd name="T24" fmla="*/ 355 w 420"/>
                <a:gd name="T25" fmla="*/ 506 h 688"/>
                <a:gd name="T26" fmla="*/ 332 w 420"/>
                <a:gd name="T27" fmla="*/ 450 h 688"/>
                <a:gd name="T28" fmla="*/ 253 w 420"/>
                <a:gd name="T29" fmla="*/ 387 h 688"/>
                <a:gd name="T30" fmla="*/ 182 w 420"/>
                <a:gd name="T31" fmla="*/ 260 h 688"/>
                <a:gd name="T32" fmla="*/ 150 w 420"/>
                <a:gd name="T33" fmla="*/ 205 h 688"/>
                <a:gd name="T34" fmla="*/ 150 w 420"/>
                <a:gd name="T35" fmla="*/ 205 h 688"/>
                <a:gd name="T36" fmla="*/ 110 w 420"/>
                <a:gd name="T37" fmla="*/ 87 h 688"/>
                <a:gd name="T38" fmla="*/ 134 w 420"/>
                <a:gd name="T39" fmla="*/ 23 h 688"/>
                <a:gd name="T40" fmla="*/ 102 w 420"/>
                <a:gd name="T41"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0" h="688">
                  <a:moveTo>
                    <a:pt x="102" y="0"/>
                  </a:moveTo>
                  <a:lnTo>
                    <a:pt x="102" y="0"/>
                  </a:lnTo>
                  <a:cubicBezTo>
                    <a:pt x="71" y="0"/>
                    <a:pt x="39" y="23"/>
                    <a:pt x="31" y="31"/>
                  </a:cubicBezTo>
                  <a:cubicBezTo>
                    <a:pt x="23" y="47"/>
                    <a:pt x="7" y="71"/>
                    <a:pt x="7" y="79"/>
                  </a:cubicBezTo>
                  <a:cubicBezTo>
                    <a:pt x="0" y="87"/>
                    <a:pt x="7" y="126"/>
                    <a:pt x="31" y="181"/>
                  </a:cubicBezTo>
                  <a:cubicBezTo>
                    <a:pt x="55" y="245"/>
                    <a:pt x="95" y="371"/>
                    <a:pt x="102" y="411"/>
                  </a:cubicBezTo>
                  <a:cubicBezTo>
                    <a:pt x="102" y="458"/>
                    <a:pt x="134" y="624"/>
                    <a:pt x="142" y="640"/>
                  </a:cubicBezTo>
                  <a:cubicBezTo>
                    <a:pt x="150" y="648"/>
                    <a:pt x="197" y="648"/>
                    <a:pt x="268" y="664"/>
                  </a:cubicBezTo>
                  <a:cubicBezTo>
                    <a:pt x="316" y="671"/>
                    <a:pt x="379" y="671"/>
                    <a:pt x="419" y="687"/>
                  </a:cubicBezTo>
                  <a:cubicBezTo>
                    <a:pt x="419" y="680"/>
                    <a:pt x="419" y="671"/>
                    <a:pt x="419" y="671"/>
                  </a:cubicBezTo>
                  <a:cubicBezTo>
                    <a:pt x="419" y="640"/>
                    <a:pt x="403" y="656"/>
                    <a:pt x="371" y="632"/>
                  </a:cubicBezTo>
                  <a:cubicBezTo>
                    <a:pt x="347" y="608"/>
                    <a:pt x="403" y="608"/>
                    <a:pt x="355" y="561"/>
                  </a:cubicBezTo>
                  <a:cubicBezTo>
                    <a:pt x="316" y="513"/>
                    <a:pt x="355" y="513"/>
                    <a:pt x="355" y="506"/>
                  </a:cubicBezTo>
                  <a:cubicBezTo>
                    <a:pt x="355" y="490"/>
                    <a:pt x="355" y="466"/>
                    <a:pt x="332" y="450"/>
                  </a:cubicBezTo>
                  <a:cubicBezTo>
                    <a:pt x="300" y="427"/>
                    <a:pt x="268" y="403"/>
                    <a:pt x="253" y="387"/>
                  </a:cubicBezTo>
                  <a:cubicBezTo>
                    <a:pt x="237" y="371"/>
                    <a:pt x="221" y="292"/>
                    <a:pt x="182" y="260"/>
                  </a:cubicBezTo>
                  <a:cubicBezTo>
                    <a:pt x="150" y="229"/>
                    <a:pt x="134" y="213"/>
                    <a:pt x="150" y="205"/>
                  </a:cubicBezTo>
                  <a:lnTo>
                    <a:pt x="150" y="205"/>
                  </a:lnTo>
                  <a:cubicBezTo>
                    <a:pt x="126" y="166"/>
                    <a:pt x="110" y="118"/>
                    <a:pt x="110" y="87"/>
                  </a:cubicBezTo>
                  <a:cubicBezTo>
                    <a:pt x="102" y="63"/>
                    <a:pt x="118" y="39"/>
                    <a:pt x="134" y="23"/>
                  </a:cubicBezTo>
                  <a:cubicBezTo>
                    <a:pt x="126" y="16"/>
                    <a:pt x="118" y="0"/>
                    <a:pt x="102" y="0"/>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26" name="Freeform 772"/>
            <p:cNvSpPr>
              <a:spLocks noChangeArrowheads="1"/>
            </p:cNvSpPr>
            <p:nvPr/>
          </p:nvSpPr>
          <p:spPr bwMode="auto">
            <a:xfrm>
              <a:off x="21323941" y="6365495"/>
              <a:ext cx="220336" cy="366450"/>
            </a:xfrm>
            <a:custGeom>
              <a:avLst/>
              <a:gdLst>
                <a:gd name="T0" fmla="*/ 419 w 420"/>
                <a:gd name="T1" fmla="*/ 695 h 696"/>
                <a:gd name="T2" fmla="*/ 316 w 420"/>
                <a:gd name="T3" fmla="*/ 671 h 696"/>
                <a:gd name="T4" fmla="*/ 205 w 420"/>
                <a:gd name="T5" fmla="*/ 656 h 696"/>
                <a:gd name="T6" fmla="*/ 95 w 420"/>
                <a:gd name="T7" fmla="*/ 411 h 696"/>
                <a:gd name="T8" fmla="*/ 0 w 420"/>
                <a:gd name="T9" fmla="*/ 79 h 696"/>
                <a:gd name="T10" fmla="*/ 31 w 420"/>
                <a:gd name="T11" fmla="*/ 31 h 696"/>
                <a:gd name="T12" fmla="*/ 134 w 420"/>
                <a:gd name="T13" fmla="*/ 16 h 696"/>
                <a:gd name="T14" fmla="*/ 134 w 420"/>
                <a:gd name="T15" fmla="*/ 23 h 696"/>
                <a:gd name="T16" fmla="*/ 150 w 420"/>
                <a:gd name="T17" fmla="*/ 205 h 696"/>
                <a:gd name="T18" fmla="*/ 150 w 420"/>
                <a:gd name="T19" fmla="*/ 205 h 696"/>
                <a:gd name="T20" fmla="*/ 142 w 420"/>
                <a:gd name="T21" fmla="*/ 213 h 696"/>
                <a:gd name="T22" fmla="*/ 237 w 420"/>
                <a:gd name="T23" fmla="*/ 347 h 696"/>
                <a:gd name="T24" fmla="*/ 300 w 420"/>
                <a:gd name="T25" fmla="*/ 418 h 696"/>
                <a:gd name="T26" fmla="*/ 355 w 420"/>
                <a:gd name="T27" fmla="*/ 506 h 696"/>
                <a:gd name="T28" fmla="*/ 347 w 420"/>
                <a:gd name="T29" fmla="*/ 513 h 696"/>
                <a:gd name="T30" fmla="*/ 363 w 420"/>
                <a:gd name="T31" fmla="*/ 561 h 696"/>
                <a:gd name="T32" fmla="*/ 379 w 420"/>
                <a:gd name="T33" fmla="*/ 632 h 696"/>
                <a:gd name="T34" fmla="*/ 419 w 420"/>
                <a:gd name="T35" fmla="*/ 671 h 696"/>
                <a:gd name="T36" fmla="*/ 419 w 420"/>
                <a:gd name="T37" fmla="*/ 695 h 696"/>
                <a:gd name="T38" fmla="*/ 102 w 420"/>
                <a:gd name="T39" fmla="*/ 7 h 696"/>
                <a:gd name="T40" fmla="*/ 15 w 420"/>
                <a:gd name="T41" fmla="*/ 71 h 696"/>
                <a:gd name="T42" fmla="*/ 31 w 420"/>
                <a:gd name="T43" fmla="*/ 181 h 696"/>
                <a:gd name="T44" fmla="*/ 142 w 420"/>
                <a:gd name="T45" fmla="*/ 640 h 696"/>
                <a:gd name="T46" fmla="*/ 268 w 420"/>
                <a:gd name="T47" fmla="*/ 656 h 696"/>
                <a:gd name="T48" fmla="*/ 411 w 420"/>
                <a:gd name="T49" fmla="*/ 680 h 696"/>
                <a:gd name="T50" fmla="*/ 395 w 420"/>
                <a:gd name="T51" fmla="*/ 648 h 696"/>
                <a:gd name="T52" fmla="*/ 371 w 420"/>
                <a:gd name="T53" fmla="*/ 608 h 696"/>
                <a:gd name="T54" fmla="*/ 332 w 420"/>
                <a:gd name="T55" fmla="*/ 529 h 696"/>
                <a:gd name="T56" fmla="*/ 347 w 420"/>
                <a:gd name="T57" fmla="*/ 506 h 696"/>
                <a:gd name="T58" fmla="*/ 324 w 420"/>
                <a:gd name="T59" fmla="*/ 450 h 696"/>
                <a:gd name="T60" fmla="*/ 253 w 420"/>
                <a:gd name="T61" fmla="*/ 387 h 696"/>
                <a:gd name="T62" fmla="*/ 182 w 420"/>
                <a:gd name="T63" fmla="*/ 260 h 696"/>
                <a:gd name="T64" fmla="*/ 142 w 420"/>
                <a:gd name="T65" fmla="*/ 205 h 696"/>
                <a:gd name="T66" fmla="*/ 126 w 420"/>
                <a:gd name="T67" fmla="*/ 2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0" h="696">
                  <a:moveTo>
                    <a:pt x="419" y="695"/>
                  </a:moveTo>
                  <a:lnTo>
                    <a:pt x="419" y="695"/>
                  </a:lnTo>
                  <a:cubicBezTo>
                    <a:pt x="411" y="687"/>
                    <a:pt x="411" y="687"/>
                    <a:pt x="411" y="687"/>
                  </a:cubicBezTo>
                  <a:cubicBezTo>
                    <a:pt x="387" y="680"/>
                    <a:pt x="347" y="680"/>
                    <a:pt x="316" y="671"/>
                  </a:cubicBezTo>
                  <a:cubicBezTo>
                    <a:pt x="300" y="671"/>
                    <a:pt x="284" y="671"/>
                    <a:pt x="268" y="664"/>
                  </a:cubicBezTo>
                  <a:cubicBezTo>
                    <a:pt x="245" y="664"/>
                    <a:pt x="221" y="664"/>
                    <a:pt x="205" y="656"/>
                  </a:cubicBezTo>
                  <a:cubicBezTo>
                    <a:pt x="166" y="656"/>
                    <a:pt x="142" y="648"/>
                    <a:pt x="142" y="640"/>
                  </a:cubicBezTo>
                  <a:cubicBezTo>
                    <a:pt x="134" y="624"/>
                    <a:pt x="102" y="458"/>
                    <a:pt x="95" y="411"/>
                  </a:cubicBezTo>
                  <a:cubicBezTo>
                    <a:pt x="95" y="371"/>
                    <a:pt x="55" y="245"/>
                    <a:pt x="23" y="189"/>
                  </a:cubicBezTo>
                  <a:cubicBezTo>
                    <a:pt x="0" y="134"/>
                    <a:pt x="0" y="87"/>
                    <a:pt x="0" y="79"/>
                  </a:cubicBezTo>
                  <a:cubicBezTo>
                    <a:pt x="7" y="79"/>
                    <a:pt x="7" y="71"/>
                    <a:pt x="7" y="63"/>
                  </a:cubicBezTo>
                  <a:cubicBezTo>
                    <a:pt x="15" y="55"/>
                    <a:pt x="23" y="39"/>
                    <a:pt x="31" y="31"/>
                  </a:cubicBezTo>
                  <a:cubicBezTo>
                    <a:pt x="39" y="16"/>
                    <a:pt x="71" y="0"/>
                    <a:pt x="102" y="0"/>
                  </a:cubicBezTo>
                  <a:cubicBezTo>
                    <a:pt x="118" y="0"/>
                    <a:pt x="134" y="7"/>
                    <a:pt x="134" y="16"/>
                  </a:cubicBezTo>
                  <a:cubicBezTo>
                    <a:pt x="134" y="23"/>
                    <a:pt x="134" y="23"/>
                    <a:pt x="134" y="23"/>
                  </a:cubicBezTo>
                  <a:lnTo>
                    <a:pt x="134" y="23"/>
                  </a:lnTo>
                  <a:cubicBezTo>
                    <a:pt x="126" y="31"/>
                    <a:pt x="102" y="55"/>
                    <a:pt x="110" y="87"/>
                  </a:cubicBezTo>
                  <a:cubicBezTo>
                    <a:pt x="118" y="118"/>
                    <a:pt x="126" y="166"/>
                    <a:pt x="150" y="205"/>
                  </a:cubicBezTo>
                  <a:lnTo>
                    <a:pt x="150" y="205"/>
                  </a:lnTo>
                  <a:lnTo>
                    <a:pt x="150" y="205"/>
                  </a:lnTo>
                  <a:lnTo>
                    <a:pt x="150" y="205"/>
                  </a:lnTo>
                  <a:cubicBezTo>
                    <a:pt x="142" y="213"/>
                    <a:pt x="142" y="213"/>
                    <a:pt x="142" y="213"/>
                  </a:cubicBezTo>
                  <a:cubicBezTo>
                    <a:pt x="142" y="221"/>
                    <a:pt x="173" y="245"/>
                    <a:pt x="189" y="260"/>
                  </a:cubicBezTo>
                  <a:cubicBezTo>
                    <a:pt x="213" y="276"/>
                    <a:pt x="229" y="324"/>
                    <a:pt x="237" y="347"/>
                  </a:cubicBezTo>
                  <a:cubicBezTo>
                    <a:pt x="245" y="363"/>
                    <a:pt x="253" y="379"/>
                    <a:pt x="253" y="387"/>
                  </a:cubicBezTo>
                  <a:cubicBezTo>
                    <a:pt x="260" y="395"/>
                    <a:pt x="276" y="403"/>
                    <a:pt x="300" y="418"/>
                  </a:cubicBezTo>
                  <a:cubicBezTo>
                    <a:pt x="308" y="427"/>
                    <a:pt x="324" y="434"/>
                    <a:pt x="332" y="442"/>
                  </a:cubicBezTo>
                  <a:cubicBezTo>
                    <a:pt x="355" y="466"/>
                    <a:pt x="355" y="490"/>
                    <a:pt x="355" y="506"/>
                  </a:cubicBezTo>
                  <a:lnTo>
                    <a:pt x="355" y="506"/>
                  </a:lnTo>
                  <a:cubicBezTo>
                    <a:pt x="355" y="506"/>
                    <a:pt x="355" y="513"/>
                    <a:pt x="347" y="513"/>
                  </a:cubicBezTo>
                  <a:cubicBezTo>
                    <a:pt x="347" y="513"/>
                    <a:pt x="340" y="521"/>
                    <a:pt x="340" y="529"/>
                  </a:cubicBezTo>
                  <a:cubicBezTo>
                    <a:pt x="340" y="537"/>
                    <a:pt x="347" y="545"/>
                    <a:pt x="363" y="561"/>
                  </a:cubicBezTo>
                  <a:cubicBezTo>
                    <a:pt x="387" y="593"/>
                    <a:pt x="379" y="600"/>
                    <a:pt x="371" y="616"/>
                  </a:cubicBezTo>
                  <a:cubicBezTo>
                    <a:pt x="371" y="616"/>
                    <a:pt x="371" y="624"/>
                    <a:pt x="379" y="632"/>
                  </a:cubicBezTo>
                  <a:cubicBezTo>
                    <a:pt x="387" y="640"/>
                    <a:pt x="395" y="640"/>
                    <a:pt x="403" y="640"/>
                  </a:cubicBezTo>
                  <a:cubicBezTo>
                    <a:pt x="411" y="648"/>
                    <a:pt x="419" y="648"/>
                    <a:pt x="419" y="671"/>
                  </a:cubicBezTo>
                  <a:cubicBezTo>
                    <a:pt x="419" y="671"/>
                    <a:pt x="419" y="680"/>
                    <a:pt x="419" y="687"/>
                  </a:cubicBezTo>
                  <a:lnTo>
                    <a:pt x="419" y="695"/>
                  </a:lnTo>
                  <a:close/>
                  <a:moveTo>
                    <a:pt x="102" y="7"/>
                  </a:moveTo>
                  <a:lnTo>
                    <a:pt x="102" y="7"/>
                  </a:lnTo>
                  <a:cubicBezTo>
                    <a:pt x="71" y="7"/>
                    <a:pt x="39" y="23"/>
                    <a:pt x="39" y="39"/>
                  </a:cubicBezTo>
                  <a:cubicBezTo>
                    <a:pt x="31" y="39"/>
                    <a:pt x="23" y="55"/>
                    <a:pt x="15" y="71"/>
                  </a:cubicBezTo>
                  <a:cubicBezTo>
                    <a:pt x="15" y="71"/>
                    <a:pt x="7" y="79"/>
                    <a:pt x="7" y="87"/>
                  </a:cubicBezTo>
                  <a:cubicBezTo>
                    <a:pt x="7" y="87"/>
                    <a:pt x="7" y="126"/>
                    <a:pt x="31" y="181"/>
                  </a:cubicBezTo>
                  <a:cubicBezTo>
                    <a:pt x="63" y="245"/>
                    <a:pt x="102" y="371"/>
                    <a:pt x="102" y="411"/>
                  </a:cubicBezTo>
                  <a:cubicBezTo>
                    <a:pt x="102" y="458"/>
                    <a:pt x="142" y="624"/>
                    <a:pt x="142" y="640"/>
                  </a:cubicBezTo>
                  <a:cubicBezTo>
                    <a:pt x="150" y="648"/>
                    <a:pt x="173" y="648"/>
                    <a:pt x="205" y="648"/>
                  </a:cubicBezTo>
                  <a:cubicBezTo>
                    <a:pt x="229" y="656"/>
                    <a:pt x="245" y="656"/>
                    <a:pt x="268" y="656"/>
                  </a:cubicBezTo>
                  <a:cubicBezTo>
                    <a:pt x="284" y="664"/>
                    <a:pt x="300" y="664"/>
                    <a:pt x="316" y="664"/>
                  </a:cubicBezTo>
                  <a:cubicBezTo>
                    <a:pt x="347" y="671"/>
                    <a:pt x="387" y="671"/>
                    <a:pt x="411" y="680"/>
                  </a:cubicBezTo>
                  <a:lnTo>
                    <a:pt x="411" y="671"/>
                  </a:lnTo>
                  <a:cubicBezTo>
                    <a:pt x="411" y="656"/>
                    <a:pt x="411" y="656"/>
                    <a:pt x="395" y="648"/>
                  </a:cubicBezTo>
                  <a:cubicBezTo>
                    <a:pt x="395" y="648"/>
                    <a:pt x="379" y="640"/>
                    <a:pt x="371" y="632"/>
                  </a:cubicBezTo>
                  <a:cubicBezTo>
                    <a:pt x="363" y="624"/>
                    <a:pt x="363" y="616"/>
                    <a:pt x="371" y="608"/>
                  </a:cubicBezTo>
                  <a:cubicBezTo>
                    <a:pt x="371" y="600"/>
                    <a:pt x="379" y="593"/>
                    <a:pt x="355" y="569"/>
                  </a:cubicBezTo>
                  <a:cubicBezTo>
                    <a:pt x="340" y="545"/>
                    <a:pt x="332" y="537"/>
                    <a:pt x="332" y="529"/>
                  </a:cubicBezTo>
                  <a:cubicBezTo>
                    <a:pt x="332" y="513"/>
                    <a:pt x="340" y="513"/>
                    <a:pt x="347" y="506"/>
                  </a:cubicBezTo>
                  <a:lnTo>
                    <a:pt x="347" y="506"/>
                  </a:lnTo>
                  <a:lnTo>
                    <a:pt x="347" y="506"/>
                  </a:lnTo>
                  <a:cubicBezTo>
                    <a:pt x="347" y="490"/>
                    <a:pt x="347" y="466"/>
                    <a:pt x="324" y="450"/>
                  </a:cubicBezTo>
                  <a:cubicBezTo>
                    <a:pt x="316" y="442"/>
                    <a:pt x="308" y="434"/>
                    <a:pt x="292" y="427"/>
                  </a:cubicBezTo>
                  <a:cubicBezTo>
                    <a:pt x="276" y="411"/>
                    <a:pt x="260" y="395"/>
                    <a:pt x="253" y="387"/>
                  </a:cubicBezTo>
                  <a:cubicBezTo>
                    <a:pt x="245" y="387"/>
                    <a:pt x="237" y="371"/>
                    <a:pt x="237" y="355"/>
                  </a:cubicBezTo>
                  <a:cubicBezTo>
                    <a:pt x="221" y="324"/>
                    <a:pt x="205" y="284"/>
                    <a:pt x="182" y="260"/>
                  </a:cubicBezTo>
                  <a:cubicBezTo>
                    <a:pt x="150" y="237"/>
                    <a:pt x="134" y="221"/>
                    <a:pt x="134" y="213"/>
                  </a:cubicBezTo>
                  <a:cubicBezTo>
                    <a:pt x="134" y="205"/>
                    <a:pt x="142" y="205"/>
                    <a:pt x="142" y="205"/>
                  </a:cubicBezTo>
                  <a:cubicBezTo>
                    <a:pt x="118" y="166"/>
                    <a:pt x="110" y="126"/>
                    <a:pt x="102" y="87"/>
                  </a:cubicBezTo>
                  <a:cubicBezTo>
                    <a:pt x="102" y="63"/>
                    <a:pt x="110" y="39"/>
                    <a:pt x="126" y="23"/>
                  </a:cubicBezTo>
                  <a:cubicBezTo>
                    <a:pt x="118" y="7"/>
                    <a:pt x="110" y="7"/>
                    <a:pt x="102" y="7"/>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27" name="Freeform 773"/>
            <p:cNvSpPr>
              <a:spLocks noChangeArrowheads="1"/>
            </p:cNvSpPr>
            <p:nvPr/>
          </p:nvSpPr>
          <p:spPr bwMode="auto">
            <a:xfrm>
              <a:off x="20338237" y="5829735"/>
              <a:ext cx="1148056" cy="753776"/>
            </a:xfrm>
            <a:custGeom>
              <a:avLst/>
              <a:gdLst>
                <a:gd name="T0" fmla="*/ 1881 w 2183"/>
                <a:gd name="T1" fmla="*/ 1114 h 1432"/>
                <a:gd name="T2" fmla="*/ 1881 w 2183"/>
                <a:gd name="T3" fmla="*/ 1114 h 1432"/>
                <a:gd name="T4" fmla="*/ 1881 w 2183"/>
                <a:gd name="T5" fmla="*/ 1099 h 1432"/>
                <a:gd name="T6" fmla="*/ 1905 w 2183"/>
                <a:gd name="T7" fmla="*/ 1051 h 1432"/>
                <a:gd name="T8" fmla="*/ 1976 w 2183"/>
                <a:gd name="T9" fmla="*/ 1020 h 1432"/>
                <a:gd name="T10" fmla="*/ 2008 w 2183"/>
                <a:gd name="T11" fmla="*/ 1043 h 1432"/>
                <a:gd name="T12" fmla="*/ 2047 w 2183"/>
                <a:gd name="T13" fmla="*/ 1012 h 1432"/>
                <a:gd name="T14" fmla="*/ 2095 w 2183"/>
                <a:gd name="T15" fmla="*/ 964 h 1432"/>
                <a:gd name="T16" fmla="*/ 2127 w 2183"/>
                <a:gd name="T17" fmla="*/ 877 h 1432"/>
                <a:gd name="T18" fmla="*/ 2182 w 2183"/>
                <a:gd name="T19" fmla="*/ 806 h 1432"/>
                <a:gd name="T20" fmla="*/ 1976 w 2183"/>
                <a:gd name="T21" fmla="*/ 632 h 1432"/>
                <a:gd name="T22" fmla="*/ 1992 w 2183"/>
                <a:gd name="T23" fmla="*/ 577 h 1432"/>
                <a:gd name="T24" fmla="*/ 2016 w 2183"/>
                <a:gd name="T25" fmla="*/ 530 h 1432"/>
                <a:gd name="T26" fmla="*/ 1976 w 2183"/>
                <a:gd name="T27" fmla="*/ 506 h 1432"/>
                <a:gd name="T28" fmla="*/ 2024 w 2183"/>
                <a:gd name="T29" fmla="*/ 395 h 1432"/>
                <a:gd name="T30" fmla="*/ 2032 w 2183"/>
                <a:gd name="T31" fmla="*/ 324 h 1432"/>
                <a:gd name="T32" fmla="*/ 2087 w 2183"/>
                <a:gd name="T33" fmla="*/ 261 h 1432"/>
                <a:gd name="T34" fmla="*/ 2032 w 2183"/>
                <a:gd name="T35" fmla="*/ 237 h 1432"/>
                <a:gd name="T36" fmla="*/ 1961 w 2183"/>
                <a:gd name="T37" fmla="*/ 221 h 1432"/>
                <a:gd name="T38" fmla="*/ 1889 w 2183"/>
                <a:gd name="T39" fmla="*/ 79 h 1432"/>
                <a:gd name="T40" fmla="*/ 1787 w 2183"/>
                <a:gd name="T41" fmla="*/ 39 h 1432"/>
                <a:gd name="T42" fmla="*/ 1684 w 2183"/>
                <a:gd name="T43" fmla="*/ 39 h 1432"/>
                <a:gd name="T44" fmla="*/ 269 w 2183"/>
                <a:gd name="T45" fmla="*/ 316 h 1432"/>
                <a:gd name="T46" fmla="*/ 245 w 2183"/>
                <a:gd name="T47" fmla="*/ 205 h 1432"/>
                <a:gd name="T48" fmla="*/ 55 w 2183"/>
                <a:gd name="T49" fmla="*/ 356 h 1432"/>
                <a:gd name="T50" fmla="*/ 0 w 2183"/>
                <a:gd name="T51" fmla="*/ 379 h 1432"/>
                <a:gd name="T52" fmla="*/ 198 w 2183"/>
                <a:gd name="T53" fmla="*/ 1431 h 1432"/>
                <a:gd name="T54" fmla="*/ 1881 w 2183"/>
                <a:gd name="T55" fmla="*/ 1114 h 1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83" h="1432">
                  <a:moveTo>
                    <a:pt x="1881" y="1114"/>
                  </a:moveTo>
                  <a:lnTo>
                    <a:pt x="1881" y="1114"/>
                  </a:lnTo>
                  <a:cubicBezTo>
                    <a:pt x="1881" y="1107"/>
                    <a:pt x="1881" y="1099"/>
                    <a:pt x="1881" y="1099"/>
                  </a:cubicBezTo>
                  <a:cubicBezTo>
                    <a:pt x="1881" y="1091"/>
                    <a:pt x="1897" y="1067"/>
                    <a:pt x="1905" y="1051"/>
                  </a:cubicBezTo>
                  <a:cubicBezTo>
                    <a:pt x="1913" y="1043"/>
                    <a:pt x="1945" y="1020"/>
                    <a:pt x="1976" y="1020"/>
                  </a:cubicBezTo>
                  <a:cubicBezTo>
                    <a:pt x="1992" y="1020"/>
                    <a:pt x="2000" y="1036"/>
                    <a:pt x="2008" y="1043"/>
                  </a:cubicBezTo>
                  <a:cubicBezTo>
                    <a:pt x="2016" y="1027"/>
                    <a:pt x="2032" y="1012"/>
                    <a:pt x="2047" y="1012"/>
                  </a:cubicBezTo>
                  <a:cubicBezTo>
                    <a:pt x="2071" y="1004"/>
                    <a:pt x="2087" y="996"/>
                    <a:pt x="2095" y="964"/>
                  </a:cubicBezTo>
                  <a:cubicBezTo>
                    <a:pt x="2111" y="941"/>
                    <a:pt x="2111" y="901"/>
                    <a:pt x="2127" y="877"/>
                  </a:cubicBezTo>
                  <a:cubicBezTo>
                    <a:pt x="2142" y="861"/>
                    <a:pt x="2182" y="806"/>
                    <a:pt x="2182" y="806"/>
                  </a:cubicBezTo>
                  <a:cubicBezTo>
                    <a:pt x="2174" y="798"/>
                    <a:pt x="1992" y="648"/>
                    <a:pt x="1976" y="632"/>
                  </a:cubicBezTo>
                  <a:cubicBezTo>
                    <a:pt x="1969" y="624"/>
                    <a:pt x="1976" y="585"/>
                    <a:pt x="1992" y="577"/>
                  </a:cubicBezTo>
                  <a:cubicBezTo>
                    <a:pt x="2008" y="561"/>
                    <a:pt x="2016" y="545"/>
                    <a:pt x="2016" y="530"/>
                  </a:cubicBezTo>
                  <a:cubicBezTo>
                    <a:pt x="2016" y="506"/>
                    <a:pt x="2008" y="521"/>
                    <a:pt x="1976" y="506"/>
                  </a:cubicBezTo>
                  <a:cubicBezTo>
                    <a:pt x="1937" y="490"/>
                    <a:pt x="2000" y="411"/>
                    <a:pt x="2024" y="395"/>
                  </a:cubicBezTo>
                  <a:cubicBezTo>
                    <a:pt x="2040" y="387"/>
                    <a:pt x="2032" y="340"/>
                    <a:pt x="2032" y="324"/>
                  </a:cubicBezTo>
                  <a:cubicBezTo>
                    <a:pt x="2032" y="316"/>
                    <a:pt x="2071" y="269"/>
                    <a:pt x="2087" y="261"/>
                  </a:cubicBezTo>
                  <a:cubicBezTo>
                    <a:pt x="2071" y="245"/>
                    <a:pt x="2056" y="245"/>
                    <a:pt x="2032" y="237"/>
                  </a:cubicBezTo>
                  <a:cubicBezTo>
                    <a:pt x="1984" y="229"/>
                    <a:pt x="1984" y="253"/>
                    <a:pt x="1961" y="221"/>
                  </a:cubicBezTo>
                  <a:cubicBezTo>
                    <a:pt x="1945" y="190"/>
                    <a:pt x="1921" y="79"/>
                    <a:pt x="1889" y="79"/>
                  </a:cubicBezTo>
                  <a:cubicBezTo>
                    <a:pt x="1858" y="71"/>
                    <a:pt x="1834" y="71"/>
                    <a:pt x="1787" y="39"/>
                  </a:cubicBezTo>
                  <a:cubicBezTo>
                    <a:pt x="1739" y="0"/>
                    <a:pt x="1716" y="31"/>
                    <a:pt x="1684" y="39"/>
                  </a:cubicBezTo>
                  <a:cubicBezTo>
                    <a:pt x="1660" y="55"/>
                    <a:pt x="269" y="316"/>
                    <a:pt x="269" y="316"/>
                  </a:cubicBezTo>
                  <a:cubicBezTo>
                    <a:pt x="245" y="205"/>
                    <a:pt x="245" y="205"/>
                    <a:pt x="245" y="205"/>
                  </a:cubicBezTo>
                  <a:cubicBezTo>
                    <a:pt x="182" y="261"/>
                    <a:pt x="103" y="332"/>
                    <a:pt x="55" y="356"/>
                  </a:cubicBezTo>
                  <a:cubicBezTo>
                    <a:pt x="40" y="363"/>
                    <a:pt x="24" y="371"/>
                    <a:pt x="0" y="379"/>
                  </a:cubicBezTo>
                  <a:cubicBezTo>
                    <a:pt x="198" y="1431"/>
                    <a:pt x="198" y="1431"/>
                    <a:pt x="198" y="1431"/>
                  </a:cubicBezTo>
                  <a:lnTo>
                    <a:pt x="1881" y="1114"/>
                  </a:lnTo>
                </a:path>
              </a:pathLst>
            </a:custGeom>
            <a:solidFill>
              <a:schemeClr val="accent4"/>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28" name="Freeform 774"/>
            <p:cNvSpPr>
              <a:spLocks noChangeArrowheads="1"/>
            </p:cNvSpPr>
            <p:nvPr/>
          </p:nvSpPr>
          <p:spPr bwMode="auto">
            <a:xfrm>
              <a:off x="20338237" y="5836693"/>
              <a:ext cx="1152694" cy="749136"/>
            </a:xfrm>
            <a:custGeom>
              <a:avLst/>
              <a:gdLst>
                <a:gd name="T0" fmla="*/ 198 w 2191"/>
                <a:gd name="T1" fmla="*/ 1422 h 1423"/>
                <a:gd name="T2" fmla="*/ 0 w 2191"/>
                <a:gd name="T3" fmla="*/ 363 h 1423"/>
                <a:gd name="T4" fmla="*/ 47 w 2191"/>
                <a:gd name="T5" fmla="*/ 332 h 1423"/>
                <a:gd name="T6" fmla="*/ 253 w 2191"/>
                <a:gd name="T7" fmla="*/ 181 h 1423"/>
                <a:gd name="T8" fmla="*/ 1684 w 2191"/>
                <a:gd name="T9" fmla="*/ 23 h 1423"/>
                <a:gd name="T10" fmla="*/ 1747 w 2191"/>
                <a:gd name="T11" fmla="*/ 0 h 1423"/>
                <a:gd name="T12" fmla="*/ 1889 w 2191"/>
                <a:gd name="T13" fmla="*/ 55 h 1423"/>
                <a:gd name="T14" fmla="*/ 1945 w 2191"/>
                <a:gd name="T15" fmla="*/ 150 h 1423"/>
                <a:gd name="T16" fmla="*/ 1984 w 2191"/>
                <a:gd name="T17" fmla="*/ 213 h 1423"/>
                <a:gd name="T18" fmla="*/ 2008 w 2191"/>
                <a:gd name="T19" fmla="*/ 213 h 1423"/>
                <a:gd name="T20" fmla="*/ 2087 w 2191"/>
                <a:gd name="T21" fmla="*/ 237 h 1423"/>
                <a:gd name="T22" fmla="*/ 2087 w 2191"/>
                <a:gd name="T23" fmla="*/ 245 h 1423"/>
                <a:gd name="T24" fmla="*/ 2032 w 2191"/>
                <a:gd name="T25" fmla="*/ 316 h 1423"/>
                <a:gd name="T26" fmla="*/ 1969 w 2191"/>
                <a:gd name="T27" fmla="*/ 474 h 1423"/>
                <a:gd name="T28" fmla="*/ 2000 w 2191"/>
                <a:gd name="T29" fmla="*/ 490 h 1423"/>
                <a:gd name="T30" fmla="*/ 1992 w 2191"/>
                <a:gd name="T31" fmla="*/ 561 h 1423"/>
                <a:gd name="T32" fmla="*/ 1984 w 2191"/>
                <a:gd name="T33" fmla="*/ 616 h 1423"/>
                <a:gd name="T34" fmla="*/ 2182 w 2191"/>
                <a:gd name="T35" fmla="*/ 790 h 1423"/>
                <a:gd name="T36" fmla="*/ 2111 w 2191"/>
                <a:gd name="T37" fmla="*/ 925 h 1423"/>
                <a:gd name="T38" fmla="*/ 2047 w 2191"/>
                <a:gd name="T39" fmla="*/ 996 h 1423"/>
                <a:gd name="T40" fmla="*/ 2000 w 2191"/>
                <a:gd name="T41" fmla="*/ 1027 h 1423"/>
                <a:gd name="T42" fmla="*/ 1976 w 2191"/>
                <a:gd name="T43" fmla="*/ 1011 h 1423"/>
                <a:gd name="T44" fmla="*/ 1889 w 2191"/>
                <a:gd name="T45" fmla="*/ 1075 h 1423"/>
                <a:gd name="T46" fmla="*/ 1881 w 2191"/>
                <a:gd name="T47" fmla="*/ 1098 h 1423"/>
                <a:gd name="T48" fmla="*/ 198 w 2191"/>
                <a:gd name="T49" fmla="*/ 1422 h 1423"/>
                <a:gd name="T50" fmla="*/ 8 w 2191"/>
                <a:gd name="T51" fmla="*/ 363 h 1423"/>
                <a:gd name="T52" fmla="*/ 1874 w 2191"/>
                <a:gd name="T53" fmla="*/ 1091 h 1423"/>
                <a:gd name="T54" fmla="*/ 1881 w 2191"/>
                <a:gd name="T55" fmla="*/ 1067 h 1423"/>
                <a:gd name="T56" fmla="*/ 1976 w 2191"/>
                <a:gd name="T57" fmla="*/ 1004 h 1423"/>
                <a:gd name="T58" fmla="*/ 2047 w 2191"/>
                <a:gd name="T59" fmla="*/ 988 h 1423"/>
                <a:gd name="T60" fmla="*/ 2103 w 2191"/>
                <a:gd name="T61" fmla="*/ 917 h 1423"/>
                <a:gd name="T62" fmla="*/ 2174 w 2191"/>
                <a:gd name="T63" fmla="*/ 790 h 1423"/>
                <a:gd name="T64" fmla="*/ 1976 w 2191"/>
                <a:gd name="T65" fmla="*/ 624 h 1423"/>
                <a:gd name="T66" fmla="*/ 1992 w 2191"/>
                <a:gd name="T67" fmla="*/ 553 h 1423"/>
                <a:gd name="T68" fmla="*/ 2008 w 2191"/>
                <a:gd name="T69" fmla="*/ 498 h 1423"/>
                <a:gd name="T70" fmla="*/ 1969 w 2191"/>
                <a:gd name="T71" fmla="*/ 490 h 1423"/>
                <a:gd name="T72" fmla="*/ 2016 w 2191"/>
                <a:gd name="T73" fmla="*/ 379 h 1423"/>
                <a:gd name="T74" fmla="*/ 2024 w 2191"/>
                <a:gd name="T75" fmla="*/ 308 h 1423"/>
                <a:gd name="T76" fmla="*/ 2032 w 2191"/>
                <a:gd name="T77" fmla="*/ 221 h 1423"/>
                <a:gd name="T78" fmla="*/ 1992 w 2191"/>
                <a:gd name="T79" fmla="*/ 221 h 1423"/>
                <a:gd name="T80" fmla="*/ 1961 w 2191"/>
                <a:gd name="T81" fmla="*/ 205 h 1423"/>
                <a:gd name="T82" fmla="*/ 1889 w 2191"/>
                <a:gd name="T83" fmla="*/ 63 h 1423"/>
                <a:gd name="T84" fmla="*/ 1787 w 2191"/>
                <a:gd name="T85" fmla="*/ 23 h 1423"/>
                <a:gd name="T86" fmla="*/ 1708 w 2191"/>
                <a:gd name="T87" fmla="*/ 15 h 1423"/>
                <a:gd name="T88" fmla="*/ 277 w 2191"/>
                <a:gd name="T89" fmla="*/ 308 h 1423"/>
                <a:gd name="T90" fmla="*/ 245 w 2191"/>
                <a:gd name="T91" fmla="*/ 197 h 1423"/>
                <a:gd name="T92" fmla="*/ 8 w 2191"/>
                <a:gd name="T93" fmla="*/ 363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91" h="1423">
                  <a:moveTo>
                    <a:pt x="198" y="1422"/>
                  </a:moveTo>
                  <a:lnTo>
                    <a:pt x="198" y="1422"/>
                  </a:lnTo>
                  <a:cubicBezTo>
                    <a:pt x="198" y="1415"/>
                    <a:pt x="198" y="1415"/>
                    <a:pt x="198" y="1415"/>
                  </a:cubicBezTo>
                  <a:cubicBezTo>
                    <a:pt x="0" y="363"/>
                    <a:pt x="0" y="363"/>
                    <a:pt x="0" y="363"/>
                  </a:cubicBezTo>
                  <a:lnTo>
                    <a:pt x="0" y="363"/>
                  </a:lnTo>
                  <a:cubicBezTo>
                    <a:pt x="24" y="347"/>
                    <a:pt x="40" y="340"/>
                    <a:pt x="47" y="332"/>
                  </a:cubicBezTo>
                  <a:cubicBezTo>
                    <a:pt x="111" y="308"/>
                    <a:pt x="198" y="229"/>
                    <a:pt x="245" y="189"/>
                  </a:cubicBezTo>
                  <a:cubicBezTo>
                    <a:pt x="253" y="181"/>
                    <a:pt x="253" y="181"/>
                    <a:pt x="253" y="181"/>
                  </a:cubicBezTo>
                  <a:cubicBezTo>
                    <a:pt x="277" y="300"/>
                    <a:pt x="277" y="300"/>
                    <a:pt x="277" y="300"/>
                  </a:cubicBezTo>
                  <a:cubicBezTo>
                    <a:pt x="356" y="284"/>
                    <a:pt x="1660" y="31"/>
                    <a:pt x="1684" y="23"/>
                  </a:cubicBezTo>
                  <a:cubicBezTo>
                    <a:pt x="1692" y="23"/>
                    <a:pt x="1700" y="15"/>
                    <a:pt x="1700" y="15"/>
                  </a:cubicBezTo>
                  <a:cubicBezTo>
                    <a:pt x="1716" y="8"/>
                    <a:pt x="1731" y="0"/>
                    <a:pt x="1747" y="0"/>
                  </a:cubicBezTo>
                  <a:cubicBezTo>
                    <a:pt x="1755" y="0"/>
                    <a:pt x="1771" y="8"/>
                    <a:pt x="1787" y="15"/>
                  </a:cubicBezTo>
                  <a:cubicBezTo>
                    <a:pt x="1834" y="55"/>
                    <a:pt x="1858" y="55"/>
                    <a:pt x="1889" y="55"/>
                  </a:cubicBezTo>
                  <a:lnTo>
                    <a:pt x="1889" y="55"/>
                  </a:lnTo>
                  <a:cubicBezTo>
                    <a:pt x="1913" y="55"/>
                    <a:pt x="1929" y="103"/>
                    <a:pt x="1945" y="150"/>
                  </a:cubicBezTo>
                  <a:cubicBezTo>
                    <a:pt x="1953" y="174"/>
                    <a:pt x="1961" y="189"/>
                    <a:pt x="1969" y="205"/>
                  </a:cubicBezTo>
                  <a:cubicBezTo>
                    <a:pt x="1976" y="213"/>
                    <a:pt x="1976" y="213"/>
                    <a:pt x="1984" y="213"/>
                  </a:cubicBezTo>
                  <a:cubicBezTo>
                    <a:pt x="1984" y="213"/>
                    <a:pt x="1984" y="213"/>
                    <a:pt x="1992" y="213"/>
                  </a:cubicBezTo>
                  <a:cubicBezTo>
                    <a:pt x="1992" y="213"/>
                    <a:pt x="2000" y="213"/>
                    <a:pt x="2008" y="213"/>
                  </a:cubicBezTo>
                  <a:cubicBezTo>
                    <a:pt x="2016" y="213"/>
                    <a:pt x="2024" y="213"/>
                    <a:pt x="2032" y="213"/>
                  </a:cubicBezTo>
                  <a:cubicBezTo>
                    <a:pt x="2056" y="221"/>
                    <a:pt x="2071" y="229"/>
                    <a:pt x="2087" y="237"/>
                  </a:cubicBezTo>
                  <a:lnTo>
                    <a:pt x="2087" y="237"/>
                  </a:lnTo>
                  <a:cubicBezTo>
                    <a:pt x="2087" y="245"/>
                    <a:pt x="2087" y="245"/>
                    <a:pt x="2087" y="245"/>
                  </a:cubicBezTo>
                  <a:cubicBezTo>
                    <a:pt x="2056" y="276"/>
                    <a:pt x="2032" y="300"/>
                    <a:pt x="2032" y="308"/>
                  </a:cubicBezTo>
                  <a:cubicBezTo>
                    <a:pt x="2032" y="316"/>
                    <a:pt x="2032" y="316"/>
                    <a:pt x="2032" y="316"/>
                  </a:cubicBezTo>
                  <a:cubicBezTo>
                    <a:pt x="2032" y="340"/>
                    <a:pt x="2040" y="371"/>
                    <a:pt x="2024" y="379"/>
                  </a:cubicBezTo>
                  <a:cubicBezTo>
                    <a:pt x="2008" y="395"/>
                    <a:pt x="1961" y="450"/>
                    <a:pt x="1969" y="474"/>
                  </a:cubicBezTo>
                  <a:cubicBezTo>
                    <a:pt x="1969" y="482"/>
                    <a:pt x="1969" y="482"/>
                    <a:pt x="1976" y="482"/>
                  </a:cubicBezTo>
                  <a:cubicBezTo>
                    <a:pt x="1992" y="490"/>
                    <a:pt x="2000" y="490"/>
                    <a:pt x="2000" y="490"/>
                  </a:cubicBezTo>
                  <a:cubicBezTo>
                    <a:pt x="2016" y="490"/>
                    <a:pt x="2016" y="498"/>
                    <a:pt x="2016" y="514"/>
                  </a:cubicBezTo>
                  <a:cubicBezTo>
                    <a:pt x="2016" y="537"/>
                    <a:pt x="2008" y="545"/>
                    <a:pt x="1992" y="561"/>
                  </a:cubicBezTo>
                  <a:cubicBezTo>
                    <a:pt x="1984" y="569"/>
                    <a:pt x="1976" y="585"/>
                    <a:pt x="1976" y="600"/>
                  </a:cubicBezTo>
                  <a:cubicBezTo>
                    <a:pt x="1976" y="608"/>
                    <a:pt x="1976" y="616"/>
                    <a:pt x="1984" y="616"/>
                  </a:cubicBezTo>
                  <a:cubicBezTo>
                    <a:pt x="1984" y="616"/>
                    <a:pt x="2008" y="640"/>
                    <a:pt x="2032" y="664"/>
                  </a:cubicBezTo>
                  <a:cubicBezTo>
                    <a:pt x="2150" y="758"/>
                    <a:pt x="2182" y="782"/>
                    <a:pt x="2182" y="790"/>
                  </a:cubicBezTo>
                  <a:cubicBezTo>
                    <a:pt x="2190" y="798"/>
                    <a:pt x="2134" y="869"/>
                    <a:pt x="2134" y="869"/>
                  </a:cubicBezTo>
                  <a:cubicBezTo>
                    <a:pt x="2119" y="877"/>
                    <a:pt x="2119" y="901"/>
                    <a:pt x="2111" y="925"/>
                  </a:cubicBezTo>
                  <a:cubicBezTo>
                    <a:pt x="2111" y="932"/>
                    <a:pt x="2103" y="940"/>
                    <a:pt x="2103" y="948"/>
                  </a:cubicBezTo>
                  <a:cubicBezTo>
                    <a:pt x="2087" y="980"/>
                    <a:pt x="2079" y="988"/>
                    <a:pt x="2047" y="996"/>
                  </a:cubicBezTo>
                  <a:cubicBezTo>
                    <a:pt x="2032" y="1004"/>
                    <a:pt x="2016" y="1011"/>
                    <a:pt x="2008" y="1027"/>
                  </a:cubicBezTo>
                  <a:cubicBezTo>
                    <a:pt x="2000" y="1027"/>
                    <a:pt x="2000" y="1027"/>
                    <a:pt x="2000" y="1027"/>
                  </a:cubicBezTo>
                  <a:lnTo>
                    <a:pt x="2000" y="1027"/>
                  </a:lnTo>
                  <a:cubicBezTo>
                    <a:pt x="2000" y="1020"/>
                    <a:pt x="1992" y="1011"/>
                    <a:pt x="1976" y="1011"/>
                  </a:cubicBezTo>
                  <a:cubicBezTo>
                    <a:pt x="1945" y="1011"/>
                    <a:pt x="1913" y="1027"/>
                    <a:pt x="1913" y="1043"/>
                  </a:cubicBezTo>
                  <a:cubicBezTo>
                    <a:pt x="1905" y="1043"/>
                    <a:pt x="1897" y="1059"/>
                    <a:pt x="1889" y="1075"/>
                  </a:cubicBezTo>
                  <a:cubicBezTo>
                    <a:pt x="1889" y="1075"/>
                    <a:pt x="1881" y="1083"/>
                    <a:pt x="1881" y="1091"/>
                  </a:cubicBezTo>
                  <a:cubicBezTo>
                    <a:pt x="1881" y="1091"/>
                    <a:pt x="1881" y="1091"/>
                    <a:pt x="1881" y="1098"/>
                  </a:cubicBezTo>
                  <a:lnTo>
                    <a:pt x="1881" y="1098"/>
                  </a:lnTo>
                  <a:lnTo>
                    <a:pt x="198" y="1422"/>
                  </a:lnTo>
                  <a:close/>
                  <a:moveTo>
                    <a:pt x="8" y="363"/>
                  </a:moveTo>
                  <a:lnTo>
                    <a:pt x="8" y="363"/>
                  </a:lnTo>
                  <a:cubicBezTo>
                    <a:pt x="206" y="1415"/>
                    <a:pt x="206" y="1415"/>
                    <a:pt x="206" y="1415"/>
                  </a:cubicBezTo>
                  <a:cubicBezTo>
                    <a:pt x="1874" y="1091"/>
                    <a:pt x="1874" y="1091"/>
                    <a:pt x="1874" y="1091"/>
                  </a:cubicBezTo>
                  <a:cubicBezTo>
                    <a:pt x="1874" y="1083"/>
                    <a:pt x="1874" y="1083"/>
                    <a:pt x="1874" y="1083"/>
                  </a:cubicBezTo>
                  <a:cubicBezTo>
                    <a:pt x="1881" y="1083"/>
                    <a:pt x="1881" y="1075"/>
                    <a:pt x="1881" y="1067"/>
                  </a:cubicBezTo>
                  <a:cubicBezTo>
                    <a:pt x="1889" y="1059"/>
                    <a:pt x="1897" y="1043"/>
                    <a:pt x="1905" y="1035"/>
                  </a:cubicBezTo>
                  <a:cubicBezTo>
                    <a:pt x="1913" y="1020"/>
                    <a:pt x="1945" y="1004"/>
                    <a:pt x="1976" y="1004"/>
                  </a:cubicBezTo>
                  <a:cubicBezTo>
                    <a:pt x="1992" y="1004"/>
                    <a:pt x="2000" y="1011"/>
                    <a:pt x="2008" y="1020"/>
                  </a:cubicBezTo>
                  <a:cubicBezTo>
                    <a:pt x="2016" y="1004"/>
                    <a:pt x="2032" y="996"/>
                    <a:pt x="2047" y="988"/>
                  </a:cubicBezTo>
                  <a:cubicBezTo>
                    <a:pt x="2071" y="980"/>
                    <a:pt x="2087" y="972"/>
                    <a:pt x="2095" y="948"/>
                  </a:cubicBezTo>
                  <a:cubicBezTo>
                    <a:pt x="2095" y="940"/>
                    <a:pt x="2103" y="932"/>
                    <a:pt x="2103" y="917"/>
                  </a:cubicBezTo>
                  <a:cubicBezTo>
                    <a:pt x="2111" y="901"/>
                    <a:pt x="2119" y="877"/>
                    <a:pt x="2127" y="861"/>
                  </a:cubicBezTo>
                  <a:cubicBezTo>
                    <a:pt x="2142" y="845"/>
                    <a:pt x="2174" y="798"/>
                    <a:pt x="2174" y="790"/>
                  </a:cubicBezTo>
                  <a:cubicBezTo>
                    <a:pt x="2174" y="782"/>
                    <a:pt x="2079" y="711"/>
                    <a:pt x="2032" y="664"/>
                  </a:cubicBezTo>
                  <a:cubicBezTo>
                    <a:pt x="2000" y="640"/>
                    <a:pt x="1984" y="624"/>
                    <a:pt x="1976" y="624"/>
                  </a:cubicBezTo>
                  <a:cubicBezTo>
                    <a:pt x="1969" y="616"/>
                    <a:pt x="1969" y="608"/>
                    <a:pt x="1969" y="600"/>
                  </a:cubicBezTo>
                  <a:cubicBezTo>
                    <a:pt x="1969" y="585"/>
                    <a:pt x="1976" y="561"/>
                    <a:pt x="1992" y="553"/>
                  </a:cubicBezTo>
                  <a:cubicBezTo>
                    <a:pt x="2008" y="545"/>
                    <a:pt x="2008" y="529"/>
                    <a:pt x="2008" y="514"/>
                  </a:cubicBezTo>
                  <a:cubicBezTo>
                    <a:pt x="2008" y="505"/>
                    <a:pt x="2008" y="498"/>
                    <a:pt x="2008" y="498"/>
                  </a:cubicBezTo>
                  <a:cubicBezTo>
                    <a:pt x="2008" y="498"/>
                    <a:pt x="2008" y="498"/>
                    <a:pt x="2000" y="498"/>
                  </a:cubicBezTo>
                  <a:cubicBezTo>
                    <a:pt x="2000" y="498"/>
                    <a:pt x="1984" y="498"/>
                    <a:pt x="1969" y="490"/>
                  </a:cubicBezTo>
                  <a:cubicBezTo>
                    <a:pt x="1969" y="490"/>
                    <a:pt x="1961" y="482"/>
                    <a:pt x="1961" y="474"/>
                  </a:cubicBezTo>
                  <a:cubicBezTo>
                    <a:pt x="1953" y="442"/>
                    <a:pt x="2008" y="387"/>
                    <a:pt x="2016" y="379"/>
                  </a:cubicBezTo>
                  <a:cubicBezTo>
                    <a:pt x="2032" y="363"/>
                    <a:pt x="2032" y="332"/>
                    <a:pt x="2024" y="316"/>
                  </a:cubicBezTo>
                  <a:cubicBezTo>
                    <a:pt x="2024" y="316"/>
                    <a:pt x="2024" y="316"/>
                    <a:pt x="2024" y="308"/>
                  </a:cubicBezTo>
                  <a:cubicBezTo>
                    <a:pt x="2024" y="300"/>
                    <a:pt x="2056" y="268"/>
                    <a:pt x="2079" y="245"/>
                  </a:cubicBezTo>
                  <a:cubicBezTo>
                    <a:pt x="2063" y="237"/>
                    <a:pt x="2056" y="229"/>
                    <a:pt x="2032" y="221"/>
                  </a:cubicBezTo>
                  <a:cubicBezTo>
                    <a:pt x="2024" y="221"/>
                    <a:pt x="2016" y="221"/>
                    <a:pt x="2008" y="221"/>
                  </a:cubicBezTo>
                  <a:cubicBezTo>
                    <a:pt x="2000" y="221"/>
                    <a:pt x="2000" y="221"/>
                    <a:pt x="1992" y="221"/>
                  </a:cubicBezTo>
                  <a:lnTo>
                    <a:pt x="1984" y="221"/>
                  </a:lnTo>
                  <a:cubicBezTo>
                    <a:pt x="1976" y="221"/>
                    <a:pt x="1969" y="221"/>
                    <a:pt x="1961" y="205"/>
                  </a:cubicBezTo>
                  <a:cubicBezTo>
                    <a:pt x="1953" y="197"/>
                    <a:pt x="1945" y="174"/>
                    <a:pt x="1937" y="158"/>
                  </a:cubicBezTo>
                  <a:cubicBezTo>
                    <a:pt x="1921" y="118"/>
                    <a:pt x="1905" y="63"/>
                    <a:pt x="1889" y="63"/>
                  </a:cubicBezTo>
                  <a:lnTo>
                    <a:pt x="1889" y="63"/>
                  </a:lnTo>
                  <a:cubicBezTo>
                    <a:pt x="1858" y="63"/>
                    <a:pt x="1834" y="63"/>
                    <a:pt x="1787" y="23"/>
                  </a:cubicBezTo>
                  <a:cubicBezTo>
                    <a:pt x="1771" y="8"/>
                    <a:pt x="1755" y="8"/>
                    <a:pt x="1747" y="8"/>
                  </a:cubicBezTo>
                  <a:cubicBezTo>
                    <a:pt x="1731" y="8"/>
                    <a:pt x="1716" y="15"/>
                    <a:pt x="1708" y="15"/>
                  </a:cubicBezTo>
                  <a:cubicBezTo>
                    <a:pt x="1700" y="23"/>
                    <a:pt x="1692" y="23"/>
                    <a:pt x="1684" y="31"/>
                  </a:cubicBezTo>
                  <a:cubicBezTo>
                    <a:pt x="1660" y="39"/>
                    <a:pt x="332" y="292"/>
                    <a:pt x="277" y="308"/>
                  </a:cubicBezTo>
                  <a:cubicBezTo>
                    <a:pt x="269" y="308"/>
                    <a:pt x="269" y="308"/>
                    <a:pt x="269" y="308"/>
                  </a:cubicBezTo>
                  <a:cubicBezTo>
                    <a:pt x="245" y="197"/>
                    <a:pt x="245" y="197"/>
                    <a:pt x="245" y="197"/>
                  </a:cubicBezTo>
                  <a:cubicBezTo>
                    <a:pt x="198" y="245"/>
                    <a:pt x="111" y="316"/>
                    <a:pt x="55" y="340"/>
                  </a:cubicBezTo>
                  <a:cubicBezTo>
                    <a:pt x="40" y="347"/>
                    <a:pt x="24" y="355"/>
                    <a:pt x="8" y="363"/>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29" name="Freeform 775"/>
            <p:cNvSpPr>
              <a:spLocks noChangeArrowheads="1"/>
            </p:cNvSpPr>
            <p:nvPr/>
          </p:nvSpPr>
          <p:spPr bwMode="auto">
            <a:xfrm>
              <a:off x="20637427" y="6414199"/>
              <a:ext cx="906850" cy="637810"/>
            </a:xfrm>
            <a:custGeom>
              <a:avLst/>
              <a:gdLst>
                <a:gd name="T0" fmla="*/ 1660 w 1725"/>
                <a:gd name="T1" fmla="*/ 752 h 1211"/>
                <a:gd name="T2" fmla="*/ 1692 w 1725"/>
                <a:gd name="T3" fmla="*/ 649 h 1211"/>
                <a:gd name="T4" fmla="*/ 1573 w 1725"/>
                <a:gd name="T5" fmla="*/ 570 h 1211"/>
                <a:gd name="T6" fmla="*/ 1407 w 1725"/>
                <a:gd name="T7" fmla="*/ 317 h 1211"/>
                <a:gd name="T8" fmla="*/ 1312 w 1725"/>
                <a:gd name="T9" fmla="*/ 0 h 1211"/>
                <a:gd name="T10" fmla="*/ 40 w 1725"/>
                <a:gd name="T11" fmla="*/ 483 h 1211"/>
                <a:gd name="T12" fmla="*/ 206 w 1725"/>
                <a:gd name="T13" fmla="*/ 340 h 1211"/>
                <a:gd name="T14" fmla="*/ 269 w 1725"/>
                <a:gd name="T15" fmla="*/ 246 h 1211"/>
                <a:gd name="T16" fmla="*/ 380 w 1725"/>
                <a:gd name="T17" fmla="*/ 238 h 1211"/>
                <a:gd name="T18" fmla="*/ 498 w 1725"/>
                <a:gd name="T19" fmla="*/ 190 h 1211"/>
                <a:gd name="T20" fmla="*/ 617 w 1725"/>
                <a:gd name="T21" fmla="*/ 246 h 1211"/>
                <a:gd name="T22" fmla="*/ 743 w 1725"/>
                <a:gd name="T23" fmla="*/ 324 h 1211"/>
                <a:gd name="T24" fmla="*/ 846 w 1725"/>
                <a:gd name="T25" fmla="*/ 419 h 1211"/>
                <a:gd name="T26" fmla="*/ 933 w 1725"/>
                <a:gd name="T27" fmla="*/ 601 h 1211"/>
                <a:gd name="T28" fmla="*/ 981 w 1725"/>
                <a:gd name="T29" fmla="*/ 720 h 1211"/>
                <a:gd name="T30" fmla="*/ 1044 w 1725"/>
                <a:gd name="T31" fmla="*/ 752 h 1211"/>
                <a:gd name="T32" fmla="*/ 1241 w 1725"/>
                <a:gd name="T33" fmla="*/ 775 h 1211"/>
                <a:gd name="T34" fmla="*/ 1225 w 1725"/>
                <a:gd name="T35" fmla="*/ 649 h 1211"/>
                <a:gd name="T36" fmla="*/ 1154 w 1725"/>
                <a:gd name="T37" fmla="*/ 491 h 1211"/>
                <a:gd name="T38" fmla="*/ 1131 w 1725"/>
                <a:gd name="T39" fmla="*/ 301 h 1211"/>
                <a:gd name="T40" fmla="*/ 1131 w 1725"/>
                <a:gd name="T41" fmla="*/ 238 h 1211"/>
                <a:gd name="T42" fmla="*/ 1210 w 1725"/>
                <a:gd name="T43" fmla="*/ 166 h 1211"/>
                <a:gd name="T44" fmla="*/ 1257 w 1725"/>
                <a:gd name="T45" fmla="*/ 119 h 1211"/>
                <a:gd name="T46" fmla="*/ 1273 w 1725"/>
                <a:gd name="T47" fmla="*/ 174 h 1211"/>
                <a:gd name="T48" fmla="*/ 1210 w 1725"/>
                <a:gd name="T49" fmla="*/ 317 h 1211"/>
                <a:gd name="T50" fmla="*/ 1202 w 1725"/>
                <a:gd name="T51" fmla="*/ 372 h 1211"/>
                <a:gd name="T52" fmla="*/ 1234 w 1725"/>
                <a:gd name="T53" fmla="*/ 396 h 1211"/>
                <a:gd name="T54" fmla="*/ 1218 w 1725"/>
                <a:gd name="T55" fmla="*/ 451 h 1211"/>
                <a:gd name="T56" fmla="*/ 1273 w 1725"/>
                <a:gd name="T57" fmla="*/ 483 h 1211"/>
                <a:gd name="T58" fmla="*/ 1249 w 1725"/>
                <a:gd name="T59" fmla="*/ 538 h 1211"/>
                <a:gd name="T60" fmla="*/ 1297 w 1725"/>
                <a:gd name="T61" fmla="*/ 601 h 1211"/>
                <a:gd name="T62" fmla="*/ 1312 w 1725"/>
                <a:gd name="T63" fmla="*/ 696 h 1211"/>
                <a:gd name="T64" fmla="*/ 1415 w 1725"/>
                <a:gd name="T65" fmla="*/ 672 h 1211"/>
                <a:gd name="T66" fmla="*/ 1455 w 1725"/>
                <a:gd name="T67" fmla="*/ 799 h 1211"/>
                <a:gd name="T68" fmla="*/ 1518 w 1725"/>
                <a:gd name="T69" fmla="*/ 846 h 1211"/>
                <a:gd name="T70" fmla="*/ 1478 w 1725"/>
                <a:gd name="T71" fmla="*/ 1083 h 1211"/>
                <a:gd name="T72" fmla="*/ 1534 w 1725"/>
                <a:gd name="T73" fmla="*/ 1155 h 1211"/>
                <a:gd name="T74" fmla="*/ 1558 w 1725"/>
                <a:gd name="T75" fmla="*/ 1004 h 1211"/>
                <a:gd name="T76" fmla="*/ 1605 w 1725"/>
                <a:gd name="T77" fmla="*/ 870 h 1211"/>
                <a:gd name="T78" fmla="*/ 1692 w 1725"/>
                <a:gd name="T79" fmla="*/ 767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5" h="1211">
                  <a:moveTo>
                    <a:pt x="1660" y="752"/>
                  </a:moveTo>
                  <a:lnTo>
                    <a:pt x="1660" y="752"/>
                  </a:lnTo>
                  <a:cubicBezTo>
                    <a:pt x="1645" y="728"/>
                    <a:pt x="1629" y="712"/>
                    <a:pt x="1652" y="696"/>
                  </a:cubicBezTo>
                  <a:cubicBezTo>
                    <a:pt x="1676" y="680"/>
                    <a:pt x="1660" y="680"/>
                    <a:pt x="1692" y="649"/>
                  </a:cubicBezTo>
                  <a:cubicBezTo>
                    <a:pt x="1716" y="625"/>
                    <a:pt x="1716" y="609"/>
                    <a:pt x="1724" y="593"/>
                  </a:cubicBezTo>
                  <a:cubicBezTo>
                    <a:pt x="1684" y="577"/>
                    <a:pt x="1621" y="577"/>
                    <a:pt x="1573" y="570"/>
                  </a:cubicBezTo>
                  <a:cubicBezTo>
                    <a:pt x="1502" y="554"/>
                    <a:pt x="1455" y="554"/>
                    <a:pt x="1447" y="546"/>
                  </a:cubicBezTo>
                  <a:cubicBezTo>
                    <a:pt x="1439" y="530"/>
                    <a:pt x="1407" y="364"/>
                    <a:pt x="1407" y="317"/>
                  </a:cubicBezTo>
                  <a:cubicBezTo>
                    <a:pt x="1400" y="277"/>
                    <a:pt x="1360" y="151"/>
                    <a:pt x="1336" y="87"/>
                  </a:cubicBezTo>
                  <a:cubicBezTo>
                    <a:pt x="1312" y="48"/>
                    <a:pt x="1312" y="16"/>
                    <a:pt x="1312" y="0"/>
                  </a:cubicBezTo>
                  <a:cubicBezTo>
                    <a:pt x="0" y="246"/>
                    <a:pt x="0" y="246"/>
                    <a:pt x="0" y="246"/>
                  </a:cubicBezTo>
                  <a:cubicBezTo>
                    <a:pt x="40" y="483"/>
                    <a:pt x="40" y="483"/>
                    <a:pt x="40" y="483"/>
                  </a:cubicBezTo>
                  <a:cubicBezTo>
                    <a:pt x="158" y="348"/>
                    <a:pt x="158" y="348"/>
                    <a:pt x="158" y="348"/>
                  </a:cubicBezTo>
                  <a:cubicBezTo>
                    <a:pt x="158" y="348"/>
                    <a:pt x="206" y="324"/>
                    <a:pt x="206" y="340"/>
                  </a:cubicBezTo>
                  <a:cubicBezTo>
                    <a:pt x="214" y="364"/>
                    <a:pt x="222" y="340"/>
                    <a:pt x="230" y="333"/>
                  </a:cubicBezTo>
                  <a:cubicBezTo>
                    <a:pt x="230" y="317"/>
                    <a:pt x="253" y="230"/>
                    <a:pt x="269" y="246"/>
                  </a:cubicBezTo>
                  <a:cubicBezTo>
                    <a:pt x="277" y="261"/>
                    <a:pt x="277" y="277"/>
                    <a:pt x="317" y="285"/>
                  </a:cubicBezTo>
                  <a:cubicBezTo>
                    <a:pt x="356" y="285"/>
                    <a:pt x="364" y="246"/>
                    <a:pt x="380" y="238"/>
                  </a:cubicBezTo>
                  <a:cubicBezTo>
                    <a:pt x="403" y="230"/>
                    <a:pt x="427" y="222"/>
                    <a:pt x="443" y="214"/>
                  </a:cubicBezTo>
                  <a:cubicBezTo>
                    <a:pt x="451" y="198"/>
                    <a:pt x="475" y="182"/>
                    <a:pt x="498" y="190"/>
                  </a:cubicBezTo>
                  <a:cubicBezTo>
                    <a:pt x="514" y="206"/>
                    <a:pt x="538" y="206"/>
                    <a:pt x="561" y="206"/>
                  </a:cubicBezTo>
                  <a:cubicBezTo>
                    <a:pt x="593" y="206"/>
                    <a:pt x="617" y="222"/>
                    <a:pt x="617" y="246"/>
                  </a:cubicBezTo>
                  <a:cubicBezTo>
                    <a:pt x="625" y="261"/>
                    <a:pt x="656" y="317"/>
                    <a:pt x="656" y="317"/>
                  </a:cubicBezTo>
                  <a:cubicBezTo>
                    <a:pt x="656" y="317"/>
                    <a:pt x="743" y="301"/>
                    <a:pt x="743" y="324"/>
                  </a:cubicBezTo>
                  <a:cubicBezTo>
                    <a:pt x="751" y="348"/>
                    <a:pt x="751" y="396"/>
                    <a:pt x="767" y="412"/>
                  </a:cubicBezTo>
                  <a:cubicBezTo>
                    <a:pt x="775" y="419"/>
                    <a:pt x="822" y="404"/>
                    <a:pt x="846" y="419"/>
                  </a:cubicBezTo>
                  <a:cubicBezTo>
                    <a:pt x="870" y="435"/>
                    <a:pt x="949" y="467"/>
                    <a:pt x="949" y="499"/>
                  </a:cubicBezTo>
                  <a:cubicBezTo>
                    <a:pt x="949" y="530"/>
                    <a:pt x="957" y="562"/>
                    <a:pt x="933" y="601"/>
                  </a:cubicBezTo>
                  <a:cubicBezTo>
                    <a:pt x="909" y="641"/>
                    <a:pt x="886" y="696"/>
                    <a:pt x="901" y="720"/>
                  </a:cubicBezTo>
                  <a:cubicBezTo>
                    <a:pt x="917" y="744"/>
                    <a:pt x="957" y="736"/>
                    <a:pt x="981" y="720"/>
                  </a:cubicBezTo>
                  <a:cubicBezTo>
                    <a:pt x="996" y="696"/>
                    <a:pt x="1036" y="704"/>
                    <a:pt x="1044" y="720"/>
                  </a:cubicBezTo>
                  <a:cubicBezTo>
                    <a:pt x="1052" y="728"/>
                    <a:pt x="1020" y="736"/>
                    <a:pt x="1044" y="752"/>
                  </a:cubicBezTo>
                  <a:cubicBezTo>
                    <a:pt x="1075" y="759"/>
                    <a:pt x="1115" y="775"/>
                    <a:pt x="1154" y="783"/>
                  </a:cubicBezTo>
                  <a:cubicBezTo>
                    <a:pt x="1186" y="791"/>
                    <a:pt x="1225" y="775"/>
                    <a:pt x="1241" y="775"/>
                  </a:cubicBezTo>
                  <a:cubicBezTo>
                    <a:pt x="1241" y="759"/>
                    <a:pt x="1249" y="752"/>
                    <a:pt x="1241" y="728"/>
                  </a:cubicBezTo>
                  <a:cubicBezTo>
                    <a:pt x="1234" y="688"/>
                    <a:pt x="1241" y="680"/>
                    <a:pt x="1225" y="649"/>
                  </a:cubicBezTo>
                  <a:cubicBezTo>
                    <a:pt x="1210" y="609"/>
                    <a:pt x="1194" y="617"/>
                    <a:pt x="1186" y="593"/>
                  </a:cubicBezTo>
                  <a:cubicBezTo>
                    <a:pt x="1178" y="562"/>
                    <a:pt x="1154" y="530"/>
                    <a:pt x="1154" y="491"/>
                  </a:cubicBezTo>
                  <a:cubicBezTo>
                    <a:pt x="1147" y="443"/>
                    <a:pt x="1147" y="404"/>
                    <a:pt x="1147" y="364"/>
                  </a:cubicBezTo>
                  <a:cubicBezTo>
                    <a:pt x="1139" y="333"/>
                    <a:pt x="1154" y="309"/>
                    <a:pt x="1131" y="301"/>
                  </a:cubicBezTo>
                  <a:cubicBezTo>
                    <a:pt x="1107" y="293"/>
                    <a:pt x="1083" y="230"/>
                    <a:pt x="1099" y="238"/>
                  </a:cubicBezTo>
                  <a:cubicBezTo>
                    <a:pt x="1107" y="246"/>
                    <a:pt x="1123" y="261"/>
                    <a:pt x="1131" y="238"/>
                  </a:cubicBezTo>
                  <a:cubicBezTo>
                    <a:pt x="1139" y="214"/>
                    <a:pt x="1170" y="182"/>
                    <a:pt x="1170" y="182"/>
                  </a:cubicBezTo>
                  <a:cubicBezTo>
                    <a:pt x="1178" y="182"/>
                    <a:pt x="1194" y="174"/>
                    <a:pt x="1210" y="166"/>
                  </a:cubicBezTo>
                  <a:cubicBezTo>
                    <a:pt x="1234" y="151"/>
                    <a:pt x="1249" y="135"/>
                    <a:pt x="1249" y="127"/>
                  </a:cubicBezTo>
                  <a:cubicBezTo>
                    <a:pt x="1241" y="111"/>
                    <a:pt x="1257" y="95"/>
                    <a:pt x="1257" y="119"/>
                  </a:cubicBezTo>
                  <a:cubicBezTo>
                    <a:pt x="1257" y="135"/>
                    <a:pt x="1257" y="166"/>
                    <a:pt x="1265" y="166"/>
                  </a:cubicBezTo>
                  <a:cubicBezTo>
                    <a:pt x="1281" y="166"/>
                    <a:pt x="1297" y="174"/>
                    <a:pt x="1273" y="174"/>
                  </a:cubicBezTo>
                  <a:cubicBezTo>
                    <a:pt x="1257" y="182"/>
                    <a:pt x="1170" y="198"/>
                    <a:pt x="1186" y="222"/>
                  </a:cubicBezTo>
                  <a:cubicBezTo>
                    <a:pt x="1194" y="253"/>
                    <a:pt x="1186" y="317"/>
                    <a:pt x="1210" y="317"/>
                  </a:cubicBezTo>
                  <a:cubicBezTo>
                    <a:pt x="1234" y="309"/>
                    <a:pt x="1241" y="309"/>
                    <a:pt x="1234" y="333"/>
                  </a:cubicBezTo>
                  <a:cubicBezTo>
                    <a:pt x="1234" y="356"/>
                    <a:pt x="1210" y="348"/>
                    <a:pt x="1202" y="372"/>
                  </a:cubicBezTo>
                  <a:cubicBezTo>
                    <a:pt x="1186" y="388"/>
                    <a:pt x="1147" y="412"/>
                    <a:pt x="1178" y="412"/>
                  </a:cubicBezTo>
                  <a:cubicBezTo>
                    <a:pt x="1210" y="419"/>
                    <a:pt x="1234" y="380"/>
                    <a:pt x="1234" y="396"/>
                  </a:cubicBezTo>
                  <a:cubicBezTo>
                    <a:pt x="1241" y="404"/>
                    <a:pt x="1265" y="412"/>
                    <a:pt x="1249" y="427"/>
                  </a:cubicBezTo>
                  <a:cubicBezTo>
                    <a:pt x="1234" y="443"/>
                    <a:pt x="1218" y="435"/>
                    <a:pt x="1218" y="451"/>
                  </a:cubicBezTo>
                  <a:cubicBezTo>
                    <a:pt x="1218" y="467"/>
                    <a:pt x="1202" y="475"/>
                    <a:pt x="1225" y="483"/>
                  </a:cubicBezTo>
                  <a:cubicBezTo>
                    <a:pt x="1249" y="491"/>
                    <a:pt x="1265" y="467"/>
                    <a:pt x="1273" y="483"/>
                  </a:cubicBezTo>
                  <a:cubicBezTo>
                    <a:pt x="1289" y="499"/>
                    <a:pt x="1312" y="506"/>
                    <a:pt x="1289" y="514"/>
                  </a:cubicBezTo>
                  <a:cubicBezTo>
                    <a:pt x="1273" y="530"/>
                    <a:pt x="1257" y="514"/>
                    <a:pt x="1249" y="538"/>
                  </a:cubicBezTo>
                  <a:cubicBezTo>
                    <a:pt x="1241" y="570"/>
                    <a:pt x="1234" y="577"/>
                    <a:pt x="1257" y="577"/>
                  </a:cubicBezTo>
                  <a:cubicBezTo>
                    <a:pt x="1289" y="586"/>
                    <a:pt x="1289" y="577"/>
                    <a:pt x="1297" y="601"/>
                  </a:cubicBezTo>
                  <a:cubicBezTo>
                    <a:pt x="1297" y="625"/>
                    <a:pt x="1297" y="609"/>
                    <a:pt x="1289" y="649"/>
                  </a:cubicBezTo>
                  <a:cubicBezTo>
                    <a:pt x="1289" y="680"/>
                    <a:pt x="1281" y="688"/>
                    <a:pt x="1312" y="696"/>
                  </a:cubicBezTo>
                  <a:cubicBezTo>
                    <a:pt x="1344" y="696"/>
                    <a:pt x="1360" y="672"/>
                    <a:pt x="1368" y="657"/>
                  </a:cubicBezTo>
                  <a:cubicBezTo>
                    <a:pt x="1368" y="649"/>
                    <a:pt x="1384" y="625"/>
                    <a:pt x="1415" y="672"/>
                  </a:cubicBezTo>
                  <a:cubicBezTo>
                    <a:pt x="1439" y="720"/>
                    <a:pt x="1463" y="728"/>
                    <a:pt x="1455" y="759"/>
                  </a:cubicBezTo>
                  <a:cubicBezTo>
                    <a:pt x="1439" y="791"/>
                    <a:pt x="1431" y="783"/>
                    <a:pt x="1455" y="799"/>
                  </a:cubicBezTo>
                  <a:cubicBezTo>
                    <a:pt x="1478" y="815"/>
                    <a:pt x="1494" y="815"/>
                    <a:pt x="1502" y="807"/>
                  </a:cubicBezTo>
                  <a:cubicBezTo>
                    <a:pt x="1510" y="807"/>
                    <a:pt x="1518" y="815"/>
                    <a:pt x="1518" y="846"/>
                  </a:cubicBezTo>
                  <a:cubicBezTo>
                    <a:pt x="1526" y="870"/>
                    <a:pt x="1487" y="941"/>
                    <a:pt x="1487" y="973"/>
                  </a:cubicBezTo>
                  <a:cubicBezTo>
                    <a:pt x="1487" y="1004"/>
                    <a:pt x="1478" y="1036"/>
                    <a:pt x="1478" y="1083"/>
                  </a:cubicBezTo>
                  <a:cubicBezTo>
                    <a:pt x="1487" y="1131"/>
                    <a:pt x="1471" y="1155"/>
                    <a:pt x="1494" y="1178"/>
                  </a:cubicBezTo>
                  <a:cubicBezTo>
                    <a:pt x="1518" y="1202"/>
                    <a:pt x="1534" y="1210"/>
                    <a:pt x="1534" y="1155"/>
                  </a:cubicBezTo>
                  <a:cubicBezTo>
                    <a:pt x="1534" y="1107"/>
                    <a:pt x="1526" y="1068"/>
                    <a:pt x="1542" y="1044"/>
                  </a:cubicBezTo>
                  <a:cubicBezTo>
                    <a:pt x="1550" y="1028"/>
                    <a:pt x="1558" y="1036"/>
                    <a:pt x="1558" y="1004"/>
                  </a:cubicBezTo>
                  <a:cubicBezTo>
                    <a:pt x="1558" y="981"/>
                    <a:pt x="1605" y="1028"/>
                    <a:pt x="1605" y="981"/>
                  </a:cubicBezTo>
                  <a:cubicBezTo>
                    <a:pt x="1597" y="941"/>
                    <a:pt x="1589" y="894"/>
                    <a:pt x="1605" y="870"/>
                  </a:cubicBezTo>
                  <a:cubicBezTo>
                    <a:pt x="1621" y="839"/>
                    <a:pt x="1605" y="815"/>
                    <a:pt x="1645" y="807"/>
                  </a:cubicBezTo>
                  <a:cubicBezTo>
                    <a:pt x="1684" y="791"/>
                    <a:pt x="1692" y="783"/>
                    <a:pt x="1692" y="767"/>
                  </a:cubicBezTo>
                  <a:cubicBezTo>
                    <a:pt x="1692" y="752"/>
                    <a:pt x="1668" y="767"/>
                    <a:pt x="1660" y="752"/>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30" name="Freeform 776"/>
            <p:cNvSpPr>
              <a:spLocks noChangeArrowheads="1"/>
            </p:cNvSpPr>
            <p:nvPr/>
          </p:nvSpPr>
          <p:spPr bwMode="auto">
            <a:xfrm>
              <a:off x="20635109" y="6411881"/>
              <a:ext cx="911486" cy="635490"/>
            </a:xfrm>
            <a:custGeom>
              <a:avLst/>
              <a:gdLst>
                <a:gd name="T0" fmla="*/ 1486 w 1733"/>
                <a:gd name="T1" fmla="*/ 1011 h 1210"/>
                <a:gd name="T2" fmla="*/ 1463 w 1733"/>
                <a:gd name="T3" fmla="*/ 806 h 1210"/>
                <a:gd name="T4" fmla="*/ 1392 w 1733"/>
                <a:gd name="T5" fmla="*/ 656 h 1210"/>
                <a:gd name="T6" fmla="*/ 1297 w 1733"/>
                <a:gd name="T7" fmla="*/ 624 h 1210"/>
                <a:gd name="T8" fmla="*/ 1257 w 1733"/>
                <a:gd name="T9" fmla="*/ 545 h 1210"/>
                <a:gd name="T10" fmla="*/ 1273 w 1733"/>
                <a:gd name="T11" fmla="*/ 490 h 1210"/>
                <a:gd name="T12" fmla="*/ 1226 w 1733"/>
                <a:gd name="T13" fmla="*/ 458 h 1210"/>
                <a:gd name="T14" fmla="*/ 1233 w 1733"/>
                <a:gd name="T15" fmla="*/ 411 h 1210"/>
                <a:gd name="T16" fmla="*/ 1242 w 1733"/>
                <a:gd name="T17" fmla="*/ 340 h 1210"/>
                <a:gd name="T18" fmla="*/ 1186 w 1733"/>
                <a:gd name="T19" fmla="*/ 221 h 1210"/>
                <a:gd name="T20" fmla="*/ 1265 w 1733"/>
                <a:gd name="T21" fmla="*/ 142 h 1210"/>
                <a:gd name="T22" fmla="*/ 1186 w 1733"/>
                <a:gd name="T23" fmla="*/ 189 h 1210"/>
                <a:gd name="T24" fmla="*/ 1139 w 1733"/>
                <a:gd name="T25" fmla="*/ 300 h 1210"/>
                <a:gd name="T26" fmla="*/ 1202 w 1733"/>
                <a:gd name="T27" fmla="*/ 593 h 1210"/>
                <a:gd name="T28" fmla="*/ 1249 w 1733"/>
                <a:gd name="T29" fmla="*/ 790 h 1210"/>
                <a:gd name="T30" fmla="*/ 1052 w 1733"/>
                <a:gd name="T31" fmla="*/ 759 h 1210"/>
                <a:gd name="T32" fmla="*/ 941 w 1733"/>
                <a:gd name="T33" fmla="*/ 743 h 1210"/>
                <a:gd name="T34" fmla="*/ 854 w 1733"/>
                <a:gd name="T35" fmla="*/ 426 h 1210"/>
                <a:gd name="T36" fmla="*/ 751 w 1733"/>
                <a:gd name="T37" fmla="*/ 331 h 1210"/>
                <a:gd name="T38" fmla="*/ 569 w 1733"/>
                <a:gd name="T39" fmla="*/ 213 h 1210"/>
                <a:gd name="T40" fmla="*/ 372 w 1733"/>
                <a:gd name="T41" fmla="*/ 268 h 1210"/>
                <a:gd name="T42" fmla="*/ 238 w 1733"/>
                <a:gd name="T43" fmla="*/ 340 h 1210"/>
                <a:gd name="T44" fmla="*/ 0 w 1733"/>
                <a:gd name="T45" fmla="*/ 253 h 1210"/>
                <a:gd name="T46" fmla="*/ 1518 w 1733"/>
                <a:gd name="T47" fmla="*/ 561 h 1210"/>
                <a:gd name="T48" fmla="*/ 1700 w 1733"/>
                <a:gd name="T49" fmla="*/ 656 h 1210"/>
                <a:gd name="T50" fmla="*/ 1692 w 1733"/>
                <a:gd name="T51" fmla="*/ 766 h 1210"/>
                <a:gd name="T52" fmla="*/ 1613 w 1733"/>
                <a:gd name="T53" fmla="*/ 988 h 1210"/>
                <a:gd name="T54" fmla="*/ 1558 w 1733"/>
                <a:gd name="T55" fmla="*/ 1051 h 1210"/>
                <a:gd name="T56" fmla="*/ 1510 w 1733"/>
                <a:gd name="T57" fmla="*/ 814 h 1210"/>
                <a:gd name="T58" fmla="*/ 1495 w 1733"/>
                <a:gd name="T59" fmla="*/ 1130 h 1210"/>
                <a:gd name="T60" fmla="*/ 1550 w 1733"/>
                <a:gd name="T61" fmla="*/ 1043 h 1210"/>
                <a:gd name="T62" fmla="*/ 1605 w 1733"/>
                <a:gd name="T63" fmla="*/ 988 h 1210"/>
                <a:gd name="T64" fmla="*/ 1692 w 1733"/>
                <a:gd name="T65" fmla="*/ 774 h 1210"/>
                <a:gd name="T66" fmla="*/ 1724 w 1733"/>
                <a:gd name="T67" fmla="*/ 600 h 1210"/>
                <a:gd name="T68" fmla="*/ 1336 w 1733"/>
                <a:gd name="T69" fmla="*/ 102 h 1210"/>
                <a:gd name="T70" fmla="*/ 206 w 1733"/>
                <a:gd name="T71" fmla="*/ 340 h 1210"/>
                <a:gd name="T72" fmla="*/ 277 w 1733"/>
                <a:gd name="T73" fmla="*/ 253 h 1210"/>
                <a:gd name="T74" fmla="*/ 411 w 1733"/>
                <a:gd name="T75" fmla="*/ 237 h 1210"/>
                <a:gd name="T76" fmla="*/ 672 w 1733"/>
                <a:gd name="T77" fmla="*/ 324 h 1210"/>
                <a:gd name="T78" fmla="*/ 807 w 1733"/>
                <a:gd name="T79" fmla="*/ 411 h 1210"/>
                <a:gd name="T80" fmla="*/ 949 w 1733"/>
                <a:gd name="T81" fmla="*/ 608 h 1210"/>
                <a:gd name="T82" fmla="*/ 1052 w 1733"/>
                <a:gd name="T83" fmla="*/ 743 h 1210"/>
                <a:gd name="T84" fmla="*/ 1242 w 1733"/>
                <a:gd name="T85" fmla="*/ 782 h 1210"/>
                <a:gd name="T86" fmla="*/ 1194 w 1733"/>
                <a:gd name="T87" fmla="*/ 600 h 1210"/>
                <a:gd name="T88" fmla="*/ 1139 w 1733"/>
                <a:gd name="T89" fmla="*/ 308 h 1210"/>
                <a:gd name="T90" fmla="*/ 1139 w 1733"/>
                <a:gd name="T91" fmla="*/ 245 h 1210"/>
                <a:gd name="T92" fmla="*/ 1265 w 1733"/>
                <a:gd name="T93" fmla="*/ 110 h 1210"/>
                <a:gd name="T94" fmla="*/ 1281 w 1733"/>
                <a:gd name="T95" fmla="*/ 189 h 1210"/>
                <a:gd name="T96" fmla="*/ 1218 w 1733"/>
                <a:gd name="T97" fmla="*/ 316 h 1210"/>
                <a:gd name="T98" fmla="*/ 1194 w 1733"/>
                <a:gd name="T99" fmla="*/ 395 h 1210"/>
                <a:gd name="T100" fmla="*/ 1257 w 1733"/>
                <a:gd name="T101" fmla="*/ 403 h 1210"/>
                <a:gd name="T102" fmla="*/ 1226 w 1733"/>
                <a:gd name="T103" fmla="*/ 482 h 1210"/>
                <a:gd name="T104" fmla="*/ 1297 w 1733"/>
                <a:gd name="T105" fmla="*/ 498 h 1210"/>
                <a:gd name="T106" fmla="*/ 1257 w 1733"/>
                <a:gd name="T107" fmla="*/ 577 h 1210"/>
                <a:gd name="T108" fmla="*/ 1305 w 1733"/>
                <a:gd name="T109" fmla="*/ 664 h 1210"/>
                <a:gd name="T110" fmla="*/ 1447 w 1733"/>
                <a:gd name="T111" fmla="*/ 711 h 1210"/>
                <a:gd name="T112" fmla="*/ 1502 w 1733"/>
                <a:gd name="T113" fmla="*/ 814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3" h="1210">
                  <a:moveTo>
                    <a:pt x="1526" y="1209"/>
                  </a:moveTo>
                  <a:lnTo>
                    <a:pt x="1526" y="1209"/>
                  </a:lnTo>
                  <a:cubicBezTo>
                    <a:pt x="1518" y="1209"/>
                    <a:pt x="1510" y="1201"/>
                    <a:pt x="1502" y="1185"/>
                  </a:cubicBezTo>
                  <a:cubicBezTo>
                    <a:pt x="1479" y="1170"/>
                    <a:pt x="1486" y="1154"/>
                    <a:pt x="1486" y="1130"/>
                  </a:cubicBezTo>
                  <a:cubicBezTo>
                    <a:pt x="1486" y="1122"/>
                    <a:pt x="1486" y="1106"/>
                    <a:pt x="1486" y="1090"/>
                  </a:cubicBezTo>
                  <a:cubicBezTo>
                    <a:pt x="1479" y="1059"/>
                    <a:pt x="1486" y="1035"/>
                    <a:pt x="1486" y="1011"/>
                  </a:cubicBezTo>
                  <a:cubicBezTo>
                    <a:pt x="1495" y="1004"/>
                    <a:pt x="1495" y="996"/>
                    <a:pt x="1495" y="980"/>
                  </a:cubicBezTo>
                  <a:cubicBezTo>
                    <a:pt x="1495" y="964"/>
                    <a:pt x="1502" y="940"/>
                    <a:pt x="1510" y="917"/>
                  </a:cubicBezTo>
                  <a:cubicBezTo>
                    <a:pt x="1518" y="893"/>
                    <a:pt x="1526" y="861"/>
                    <a:pt x="1526" y="853"/>
                  </a:cubicBezTo>
                  <a:cubicBezTo>
                    <a:pt x="1526" y="830"/>
                    <a:pt x="1518" y="814"/>
                    <a:pt x="1510" y="814"/>
                  </a:cubicBezTo>
                  <a:cubicBezTo>
                    <a:pt x="1510" y="822"/>
                    <a:pt x="1510" y="822"/>
                    <a:pt x="1510" y="822"/>
                  </a:cubicBezTo>
                  <a:cubicBezTo>
                    <a:pt x="1502" y="822"/>
                    <a:pt x="1486" y="822"/>
                    <a:pt x="1463" y="806"/>
                  </a:cubicBezTo>
                  <a:lnTo>
                    <a:pt x="1455" y="806"/>
                  </a:lnTo>
                  <a:cubicBezTo>
                    <a:pt x="1447" y="798"/>
                    <a:pt x="1447" y="798"/>
                    <a:pt x="1447" y="782"/>
                  </a:cubicBezTo>
                  <a:cubicBezTo>
                    <a:pt x="1447" y="782"/>
                    <a:pt x="1455" y="774"/>
                    <a:pt x="1455" y="766"/>
                  </a:cubicBezTo>
                  <a:cubicBezTo>
                    <a:pt x="1463" y="743"/>
                    <a:pt x="1455" y="735"/>
                    <a:pt x="1439" y="719"/>
                  </a:cubicBezTo>
                  <a:cubicBezTo>
                    <a:pt x="1439" y="703"/>
                    <a:pt x="1423" y="695"/>
                    <a:pt x="1415" y="679"/>
                  </a:cubicBezTo>
                  <a:cubicBezTo>
                    <a:pt x="1408" y="656"/>
                    <a:pt x="1400" y="656"/>
                    <a:pt x="1392" y="656"/>
                  </a:cubicBezTo>
                  <a:cubicBezTo>
                    <a:pt x="1384" y="656"/>
                    <a:pt x="1376" y="664"/>
                    <a:pt x="1376" y="671"/>
                  </a:cubicBezTo>
                  <a:cubicBezTo>
                    <a:pt x="1368" y="679"/>
                    <a:pt x="1352" y="703"/>
                    <a:pt x="1320" y="703"/>
                  </a:cubicBezTo>
                  <a:cubicBezTo>
                    <a:pt x="1313" y="703"/>
                    <a:pt x="1305" y="703"/>
                    <a:pt x="1297" y="695"/>
                  </a:cubicBezTo>
                  <a:cubicBezTo>
                    <a:pt x="1297" y="687"/>
                    <a:pt x="1297" y="679"/>
                    <a:pt x="1297" y="664"/>
                  </a:cubicBezTo>
                  <a:lnTo>
                    <a:pt x="1297" y="656"/>
                  </a:lnTo>
                  <a:cubicBezTo>
                    <a:pt x="1297" y="640"/>
                    <a:pt x="1297" y="632"/>
                    <a:pt x="1297" y="624"/>
                  </a:cubicBezTo>
                  <a:cubicBezTo>
                    <a:pt x="1305" y="624"/>
                    <a:pt x="1305" y="616"/>
                    <a:pt x="1297" y="608"/>
                  </a:cubicBezTo>
                  <a:cubicBezTo>
                    <a:pt x="1297" y="593"/>
                    <a:pt x="1297" y="593"/>
                    <a:pt x="1281" y="593"/>
                  </a:cubicBezTo>
                  <a:cubicBezTo>
                    <a:pt x="1273" y="593"/>
                    <a:pt x="1273" y="593"/>
                    <a:pt x="1265" y="593"/>
                  </a:cubicBezTo>
                  <a:cubicBezTo>
                    <a:pt x="1257" y="593"/>
                    <a:pt x="1249" y="584"/>
                    <a:pt x="1249" y="584"/>
                  </a:cubicBezTo>
                  <a:cubicBezTo>
                    <a:pt x="1242" y="577"/>
                    <a:pt x="1249" y="569"/>
                    <a:pt x="1249" y="561"/>
                  </a:cubicBezTo>
                  <a:cubicBezTo>
                    <a:pt x="1249" y="561"/>
                    <a:pt x="1249" y="553"/>
                    <a:pt x="1257" y="545"/>
                  </a:cubicBezTo>
                  <a:cubicBezTo>
                    <a:pt x="1257" y="529"/>
                    <a:pt x="1273" y="529"/>
                    <a:pt x="1281" y="529"/>
                  </a:cubicBezTo>
                  <a:cubicBezTo>
                    <a:pt x="1289" y="529"/>
                    <a:pt x="1289" y="521"/>
                    <a:pt x="1297" y="521"/>
                  </a:cubicBezTo>
                  <a:cubicBezTo>
                    <a:pt x="1305" y="521"/>
                    <a:pt x="1305" y="513"/>
                    <a:pt x="1305" y="513"/>
                  </a:cubicBezTo>
                  <a:lnTo>
                    <a:pt x="1297" y="506"/>
                  </a:lnTo>
                  <a:cubicBezTo>
                    <a:pt x="1289" y="506"/>
                    <a:pt x="1289" y="498"/>
                    <a:pt x="1281" y="490"/>
                  </a:cubicBezTo>
                  <a:lnTo>
                    <a:pt x="1273" y="490"/>
                  </a:lnTo>
                  <a:lnTo>
                    <a:pt x="1265" y="490"/>
                  </a:lnTo>
                  <a:cubicBezTo>
                    <a:pt x="1257" y="490"/>
                    <a:pt x="1249" y="498"/>
                    <a:pt x="1242" y="498"/>
                  </a:cubicBezTo>
                  <a:cubicBezTo>
                    <a:pt x="1242" y="498"/>
                    <a:pt x="1242" y="498"/>
                    <a:pt x="1233" y="498"/>
                  </a:cubicBezTo>
                  <a:cubicBezTo>
                    <a:pt x="1226" y="490"/>
                    <a:pt x="1218" y="490"/>
                    <a:pt x="1218" y="482"/>
                  </a:cubicBezTo>
                  <a:cubicBezTo>
                    <a:pt x="1218" y="482"/>
                    <a:pt x="1218" y="474"/>
                    <a:pt x="1218" y="466"/>
                  </a:cubicBezTo>
                  <a:cubicBezTo>
                    <a:pt x="1218" y="466"/>
                    <a:pt x="1218" y="458"/>
                    <a:pt x="1226" y="458"/>
                  </a:cubicBezTo>
                  <a:cubicBezTo>
                    <a:pt x="1226" y="442"/>
                    <a:pt x="1233" y="442"/>
                    <a:pt x="1242" y="442"/>
                  </a:cubicBezTo>
                  <a:cubicBezTo>
                    <a:pt x="1242" y="442"/>
                    <a:pt x="1249" y="434"/>
                    <a:pt x="1257" y="434"/>
                  </a:cubicBezTo>
                  <a:cubicBezTo>
                    <a:pt x="1257" y="426"/>
                    <a:pt x="1257" y="426"/>
                    <a:pt x="1257" y="426"/>
                  </a:cubicBezTo>
                  <a:cubicBezTo>
                    <a:pt x="1257" y="419"/>
                    <a:pt x="1257" y="419"/>
                    <a:pt x="1249" y="411"/>
                  </a:cubicBezTo>
                  <a:lnTo>
                    <a:pt x="1242" y="403"/>
                  </a:lnTo>
                  <a:cubicBezTo>
                    <a:pt x="1242" y="403"/>
                    <a:pt x="1233" y="403"/>
                    <a:pt x="1233" y="411"/>
                  </a:cubicBezTo>
                  <a:cubicBezTo>
                    <a:pt x="1218" y="419"/>
                    <a:pt x="1210" y="426"/>
                    <a:pt x="1186" y="426"/>
                  </a:cubicBezTo>
                  <a:cubicBezTo>
                    <a:pt x="1186" y="426"/>
                    <a:pt x="1178" y="426"/>
                    <a:pt x="1170" y="419"/>
                  </a:cubicBezTo>
                  <a:cubicBezTo>
                    <a:pt x="1170" y="411"/>
                    <a:pt x="1178" y="403"/>
                    <a:pt x="1186" y="395"/>
                  </a:cubicBezTo>
                  <a:cubicBezTo>
                    <a:pt x="1194" y="387"/>
                    <a:pt x="1202" y="379"/>
                    <a:pt x="1202" y="371"/>
                  </a:cubicBezTo>
                  <a:cubicBezTo>
                    <a:pt x="1210" y="363"/>
                    <a:pt x="1218" y="355"/>
                    <a:pt x="1226" y="355"/>
                  </a:cubicBezTo>
                  <a:cubicBezTo>
                    <a:pt x="1233" y="347"/>
                    <a:pt x="1242" y="347"/>
                    <a:pt x="1242" y="340"/>
                  </a:cubicBezTo>
                  <a:cubicBezTo>
                    <a:pt x="1242" y="331"/>
                    <a:pt x="1242" y="324"/>
                    <a:pt x="1242" y="324"/>
                  </a:cubicBezTo>
                  <a:cubicBezTo>
                    <a:pt x="1242" y="324"/>
                    <a:pt x="1233" y="324"/>
                    <a:pt x="1226" y="324"/>
                  </a:cubicBezTo>
                  <a:cubicBezTo>
                    <a:pt x="1218" y="324"/>
                    <a:pt x="1218" y="324"/>
                    <a:pt x="1218" y="324"/>
                  </a:cubicBezTo>
                  <a:cubicBezTo>
                    <a:pt x="1202" y="324"/>
                    <a:pt x="1202" y="300"/>
                    <a:pt x="1194" y="276"/>
                  </a:cubicBezTo>
                  <a:cubicBezTo>
                    <a:pt x="1194" y="260"/>
                    <a:pt x="1194" y="245"/>
                    <a:pt x="1186" y="229"/>
                  </a:cubicBezTo>
                  <a:lnTo>
                    <a:pt x="1186" y="221"/>
                  </a:lnTo>
                  <a:cubicBezTo>
                    <a:pt x="1194" y="205"/>
                    <a:pt x="1233" y="189"/>
                    <a:pt x="1265" y="181"/>
                  </a:cubicBezTo>
                  <a:cubicBezTo>
                    <a:pt x="1273" y="181"/>
                    <a:pt x="1281" y="181"/>
                    <a:pt x="1281" y="181"/>
                  </a:cubicBezTo>
                  <a:cubicBezTo>
                    <a:pt x="1289" y="181"/>
                    <a:pt x="1289" y="181"/>
                    <a:pt x="1289" y="181"/>
                  </a:cubicBezTo>
                  <a:cubicBezTo>
                    <a:pt x="1289" y="173"/>
                    <a:pt x="1281" y="173"/>
                    <a:pt x="1273" y="173"/>
                  </a:cubicBezTo>
                  <a:cubicBezTo>
                    <a:pt x="1273" y="173"/>
                    <a:pt x="1273" y="173"/>
                    <a:pt x="1265" y="173"/>
                  </a:cubicBezTo>
                  <a:cubicBezTo>
                    <a:pt x="1265" y="166"/>
                    <a:pt x="1265" y="150"/>
                    <a:pt x="1265" y="142"/>
                  </a:cubicBezTo>
                  <a:cubicBezTo>
                    <a:pt x="1265" y="134"/>
                    <a:pt x="1265" y="126"/>
                    <a:pt x="1265" y="126"/>
                  </a:cubicBezTo>
                  <a:cubicBezTo>
                    <a:pt x="1265" y="118"/>
                    <a:pt x="1265" y="118"/>
                    <a:pt x="1265" y="118"/>
                  </a:cubicBezTo>
                  <a:cubicBezTo>
                    <a:pt x="1265" y="118"/>
                    <a:pt x="1265" y="118"/>
                    <a:pt x="1257" y="118"/>
                  </a:cubicBezTo>
                  <a:cubicBezTo>
                    <a:pt x="1257" y="126"/>
                    <a:pt x="1257" y="126"/>
                    <a:pt x="1257" y="134"/>
                  </a:cubicBezTo>
                  <a:cubicBezTo>
                    <a:pt x="1257" y="150"/>
                    <a:pt x="1242" y="158"/>
                    <a:pt x="1218" y="173"/>
                  </a:cubicBezTo>
                  <a:cubicBezTo>
                    <a:pt x="1202" y="181"/>
                    <a:pt x="1194" y="189"/>
                    <a:pt x="1186" y="189"/>
                  </a:cubicBezTo>
                  <a:lnTo>
                    <a:pt x="1186" y="189"/>
                  </a:lnTo>
                  <a:cubicBezTo>
                    <a:pt x="1178" y="197"/>
                    <a:pt x="1155" y="221"/>
                    <a:pt x="1139" y="245"/>
                  </a:cubicBezTo>
                  <a:cubicBezTo>
                    <a:pt x="1139" y="253"/>
                    <a:pt x="1131" y="260"/>
                    <a:pt x="1123" y="260"/>
                  </a:cubicBezTo>
                  <a:cubicBezTo>
                    <a:pt x="1123" y="260"/>
                    <a:pt x="1115" y="260"/>
                    <a:pt x="1107" y="253"/>
                  </a:cubicBezTo>
                  <a:lnTo>
                    <a:pt x="1107" y="253"/>
                  </a:lnTo>
                  <a:cubicBezTo>
                    <a:pt x="1107" y="260"/>
                    <a:pt x="1123" y="292"/>
                    <a:pt x="1139" y="300"/>
                  </a:cubicBezTo>
                  <a:cubicBezTo>
                    <a:pt x="1155" y="308"/>
                    <a:pt x="1155" y="324"/>
                    <a:pt x="1155" y="347"/>
                  </a:cubicBezTo>
                  <a:cubicBezTo>
                    <a:pt x="1155" y="355"/>
                    <a:pt x="1155" y="363"/>
                    <a:pt x="1155" y="371"/>
                  </a:cubicBezTo>
                  <a:cubicBezTo>
                    <a:pt x="1162" y="395"/>
                    <a:pt x="1162" y="419"/>
                    <a:pt x="1162" y="442"/>
                  </a:cubicBezTo>
                  <a:cubicBezTo>
                    <a:pt x="1162" y="458"/>
                    <a:pt x="1162" y="474"/>
                    <a:pt x="1162" y="490"/>
                  </a:cubicBezTo>
                  <a:cubicBezTo>
                    <a:pt x="1162" y="521"/>
                    <a:pt x="1178" y="545"/>
                    <a:pt x="1186" y="561"/>
                  </a:cubicBezTo>
                  <a:cubicBezTo>
                    <a:pt x="1194" y="577"/>
                    <a:pt x="1194" y="584"/>
                    <a:pt x="1202" y="593"/>
                  </a:cubicBezTo>
                  <a:cubicBezTo>
                    <a:pt x="1202" y="608"/>
                    <a:pt x="1210" y="616"/>
                    <a:pt x="1218" y="624"/>
                  </a:cubicBezTo>
                  <a:cubicBezTo>
                    <a:pt x="1226" y="624"/>
                    <a:pt x="1233" y="632"/>
                    <a:pt x="1242" y="648"/>
                  </a:cubicBezTo>
                  <a:cubicBezTo>
                    <a:pt x="1249" y="671"/>
                    <a:pt x="1249" y="679"/>
                    <a:pt x="1249" y="695"/>
                  </a:cubicBezTo>
                  <a:cubicBezTo>
                    <a:pt x="1249" y="703"/>
                    <a:pt x="1249" y="719"/>
                    <a:pt x="1249" y="727"/>
                  </a:cubicBezTo>
                  <a:cubicBezTo>
                    <a:pt x="1257" y="751"/>
                    <a:pt x="1257" y="766"/>
                    <a:pt x="1257" y="774"/>
                  </a:cubicBezTo>
                  <a:cubicBezTo>
                    <a:pt x="1249" y="782"/>
                    <a:pt x="1249" y="782"/>
                    <a:pt x="1249" y="790"/>
                  </a:cubicBezTo>
                  <a:lnTo>
                    <a:pt x="1249" y="790"/>
                  </a:lnTo>
                  <a:lnTo>
                    <a:pt x="1249" y="790"/>
                  </a:lnTo>
                  <a:cubicBezTo>
                    <a:pt x="1242" y="790"/>
                    <a:pt x="1226" y="790"/>
                    <a:pt x="1218" y="790"/>
                  </a:cubicBezTo>
                  <a:cubicBezTo>
                    <a:pt x="1202" y="790"/>
                    <a:pt x="1186" y="798"/>
                    <a:pt x="1178" y="798"/>
                  </a:cubicBezTo>
                  <a:cubicBezTo>
                    <a:pt x="1170" y="798"/>
                    <a:pt x="1162" y="798"/>
                    <a:pt x="1162" y="798"/>
                  </a:cubicBezTo>
                  <a:cubicBezTo>
                    <a:pt x="1123" y="790"/>
                    <a:pt x="1083" y="774"/>
                    <a:pt x="1052" y="759"/>
                  </a:cubicBezTo>
                  <a:cubicBezTo>
                    <a:pt x="1044" y="759"/>
                    <a:pt x="1044" y="751"/>
                    <a:pt x="1044" y="751"/>
                  </a:cubicBezTo>
                  <a:cubicBezTo>
                    <a:pt x="1036" y="743"/>
                    <a:pt x="1044" y="743"/>
                    <a:pt x="1044" y="735"/>
                  </a:cubicBezTo>
                  <a:cubicBezTo>
                    <a:pt x="1044" y="735"/>
                    <a:pt x="1052" y="727"/>
                    <a:pt x="1044" y="727"/>
                  </a:cubicBezTo>
                  <a:cubicBezTo>
                    <a:pt x="1044" y="719"/>
                    <a:pt x="1028" y="719"/>
                    <a:pt x="1020" y="719"/>
                  </a:cubicBezTo>
                  <a:cubicBezTo>
                    <a:pt x="1012" y="719"/>
                    <a:pt x="996" y="719"/>
                    <a:pt x="989" y="727"/>
                  </a:cubicBezTo>
                  <a:cubicBezTo>
                    <a:pt x="980" y="735"/>
                    <a:pt x="957" y="743"/>
                    <a:pt x="941" y="743"/>
                  </a:cubicBezTo>
                  <a:cubicBezTo>
                    <a:pt x="925" y="743"/>
                    <a:pt x="917" y="735"/>
                    <a:pt x="909" y="727"/>
                  </a:cubicBezTo>
                  <a:cubicBezTo>
                    <a:pt x="894" y="703"/>
                    <a:pt x="925" y="632"/>
                    <a:pt x="941" y="608"/>
                  </a:cubicBezTo>
                  <a:cubicBezTo>
                    <a:pt x="965" y="577"/>
                    <a:pt x="957" y="553"/>
                    <a:pt x="957" y="521"/>
                  </a:cubicBezTo>
                  <a:cubicBezTo>
                    <a:pt x="957" y="521"/>
                    <a:pt x="957" y="513"/>
                    <a:pt x="957" y="506"/>
                  </a:cubicBezTo>
                  <a:cubicBezTo>
                    <a:pt x="949" y="482"/>
                    <a:pt x="909" y="458"/>
                    <a:pt x="878" y="442"/>
                  </a:cubicBezTo>
                  <a:cubicBezTo>
                    <a:pt x="870" y="442"/>
                    <a:pt x="862" y="434"/>
                    <a:pt x="854" y="426"/>
                  </a:cubicBezTo>
                  <a:cubicBezTo>
                    <a:pt x="846" y="419"/>
                    <a:pt x="830" y="419"/>
                    <a:pt x="822" y="419"/>
                  </a:cubicBezTo>
                  <a:cubicBezTo>
                    <a:pt x="815" y="419"/>
                    <a:pt x="807" y="419"/>
                    <a:pt x="807" y="419"/>
                  </a:cubicBezTo>
                  <a:cubicBezTo>
                    <a:pt x="799" y="419"/>
                    <a:pt x="791" y="419"/>
                    <a:pt x="791" y="419"/>
                  </a:cubicBezTo>
                  <a:cubicBezTo>
                    <a:pt x="783" y="419"/>
                    <a:pt x="775" y="419"/>
                    <a:pt x="767" y="419"/>
                  </a:cubicBezTo>
                  <a:cubicBezTo>
                    <a:pt x="759" y="411"/>
                    <a:pt x="759" y="387"/>
                    <a:pt x="751" y="355"/>
                  </a:cubicBezTo>
                  <a:cubicBezTo>
                    <a:pt x="751" y="347"/>
                    <a:pt x="751" y="340"/>
                    <a:pt x="751" y="331"/>
                  </a:cubicBezTo>
                  <a:cubicBezTo>
                    <a:pt x="751" y="331"/>
                    <a:pt x="743" y="324"/>
                    <a:pt x="712" y="324"/>
                  </a:cubicBezTo>
                  <a:cubicBezTo>
                    <a:pt x="696" y="324"/>
                    <a:pt x="672" y="331"/>
                    <a:pt x="672" y="331"/>
                  </a:cubicBezTo>
                  <a:cubicBezTo>
                    <a:pt x="664" y="331"/>
                    <a:pt x="664" y="331"/>
                    <a:pt x="664" y="331"/>
                  </a:cubicBezTo>
                  <a:cubicBezTo>
                    <a:pt x="664" y="324"/>
                    <a:pt x="664" y="324"/>
                    <a:pt x="664" y="324"/>
                  </a:cubicBezTo>
                  <a:cubicBezTo>
                    <a:pt x="664" y="324"/>
                    <a:pt x="633" y="268"/>
                    <a:pt x="625" y="253"/>
                  </a:cubicBezTo>
                  <a:cubicBezTo>
                    <a:pt x="617" y="229"/>
                    <a:pt x="601" y="213"/>
                    <a:pt x="569" y="213"/>
                  </a:cubicBezTo>
                  <a:cubicBezTo>
                    <a:pt x="546" y="213"/>
                    <a:pt x="522" y="213"/>
                    <a:pt x="498" y="205"/>
                  </a:cubicBezTo>
                  <a:cubicBezTo>
                    <a:pt x="498" y="205"/>
                    <a:pt x="498" y="197"/>
                    <a:pt x="490" y="197"/>
                  </a:cubicBezTo>
                  <a:cubicBezTo>
                    <a:pt x="475" y="197"/>
                    <a:pt x="459" y="213"/>
                    <a:pt x="451" y="221"/>
                  </a:cubicBezTo>
                  <a:cubicBezTo>
                    <a:pt x="443" y="229"/>
                    <a:pt x="427" y="237"/>
                    <a:pt x="411" y="237"/>
                  </a:cubicBezTo>
                  <a:cubicBezTo>
                    <a:pt x="403" y="245"/>
                    <a:pt x="403" y="245"/>
                    <a:pt x="396" y="245"/>
                  </a:cubicBezTo>
                  <a:cubicBezTo>
                    <a:pt x="388" y="253"/>
                    <a:pt x="380" y="260"/>
                    <a:pt x="372" y="268"/>
                  </a:cubicBezTo>
                  <a:cubicBezTo>
                    <a:pt x="364" y="284"/>
                    <a:pt x="356" y="300"/>
                    <a:pt x="325" y="292"/>
                  </a:cubicBezTo>
                  <a:cubicBezTo>
                    <a:pt x="293" y="292"/>
                    <a:pt x="285" y="276"/>
                    <a:pt x="277" y="268"/>
                  </a:cubicBezTo>
                  <a:cubicBezTo>
                    <a:pt x="277" y="260"/>
                    <a:pt x="277" y="260"/>
                    <a:pt x="277" y="260"/>
                  </a:cubicBezTo>
                  <a:cubicBezTo>
                    <a:pt x="269" y="260"/>
                    <a:pt x="253" y="300"/>
                    <a:pt x="245" y="324"/>
                  </a:cubicBezTo>
                  <a:cubicBezTo>
                    <a:pt x="238" y="331"/>
                    <a:pt x="238" y="340"/>
                    <a:pt x="238" y="340"/>
                  </a:cubicBezTo>
                  <a:lnTo>
                    <a:pt x="238" y="340"/>
                  </a:lnTo>
                  <a:cubicBezTo>
                    <a:pt x="230" y="355"/>
                    <a:pt x="230" y="363"/>
                    <a:pt x="222" y="363"/>
                  </a:cubicBezTo>
                  <a:cubicBezTo>
                    <a:pt x="214" y="363"/>
                    <a:pt x="214" y="355"/>
                    <a:pt x="214" y="355"/>
                  </a:cubicBezTo>
                  <a:cubicBezTo>
                    <a:pt x="214" y="347"/>
                    <a:pt x="214" y="347"/>
                    <a:pt x="206" y="347"/>
                  </a:cubicBezTo>
                  <a:cubicBezTo>
                    <a:pt x="190" y="347"/>
                    <a:pt x="174" y="355"/>
                    <a:pt x="174" y="355"/>
                  </a:cubicBezTo>
                  <a:cubicBezTo>
                    <a:pt x="48" y="498"/>
                    <a:pt x="48" y="498"/>
                    <a:pt x="48" y="498"/>
                  </a:cubicBezTo>
                  <a:cubicBezTo>
                    <a:pt x="0" y="253"/>
                    <a:pt x="0" y="253"/>
                    <a:pt x="0" y="253"/>
                  </a:cubicBezTo>
                  <a:cubicBezTo>
                    <a:pt x="1320" y="0"/>
                    <a:pt x="1320" y="0"/>
                    <a:pt x="1320" y="0"/>
                  </a:cubicBezTo>
                  <a:cubicBezTo>
                    <a:pt x="1320" y="7"/>
                    <a:pt x="1320" y="7"/>
                    <a:pt x="1320" y="7"/>
                  </a:cubicBezTo>
                  <a:cubicBezTo>
                    <a:pt x="1320" y="15"/>
                    <a:pt x="1320" y="47"/>
                    <a:pt x="1344" y="94"/>
                  </a:cubicBezTo>
                  <a:cubicBezTo>
                    <a:pt x="1376" y="158"/>
                    <a:pt x="1415" y="284"/>
                    <a:pt x="1415" y="324"/>
                  </a:cubicBezTo>
                  <a:cubicBezTo>
                    <a:pt x="1415" y="371"/>
                    <a:pt x="1455" y="537"/>
                    <a:pt x="1455" y="553"/>
                  </a:cubicBezTo>
                  <a:cubicBezTo>
                    <a:pt x="1463" y="561"/>
                    <a:pt x="1486" y="561"/>
                    <a:pt x="1518" y="561"/>
                  </a:cubicBezTo>
                  <a:cubicBezTo>
                    <a:pt x="1542" y="569"/>
                    <a:pt x="1558" y="569"/>
                    <a:pt x="1581" y="569"/>
                  </a:cubicBezTo>
                  <a:cubicBezTo>
                    <a:pt x="1597" y="577"/>
                    <a:pt x="1613" y="577"/>
                    <a:pt x="1629" y="577"/>
                  </a:cubicBezTo>
                  <a:cubicBezTo>
                    <a:pt x="1660" y="584"/>
                    <a:pt x="1700" y="584"/>
                    <a:pt x="1732" y="600"/>
                  </a:cubicBezTo>
                  <a:lnTo>
                    <a:pt x="1732" y="600"/>
                  </a:lnTo>
                  <a:lnTo>
                    <a:pt x="1732" y="600"/>
                  </a:lnTo>
                  <a:cubicBezTo>
                    <a:pt x="1732" y="616"/>
                    <a:pt x="1724" y="632"/>
                    <a:pt x="1700" y="656"/>
                  </a:cubicBezTo>
                  <a:cubicBezTo>
                    <a:pt x="1692" y="671"/>
                    <a:pt x="1684" y="679"/>
                    <a:pt x="1684" y="687"/>
                  </a:cubicBezTo>
                  <a:cubicBezTo>
                    <a:pt x="1676" y="695"/>
                    <a:pt x="1676" y="695"/>
                    <a:pt x="1660" y="703"/>
                  </a:cubicBezTo>
                  <a:cubicBezTo>
                    <a:pt x="1645" y="719"/>
                    <a:pt x="1653" y="727"/>
                    <a:pt x="1660" y="743"/>
                  </a:cubicBezTo>
                  <a:cubicBezTo>
                    <a:pt x="1660" y="751"/>
                    <a:pt x="1668" y="751"/>
                    <a:pt x="1668" y="759"/>
                  </a:cubicBezTo>
                  <a:cubicBezTo>
                    <a:pt x="1676" y="766"/>
                    <a:pt x="1676" y="766"/>
                    <a:pt x="1684" y="766"/>
                  </a:cubicBezTo>
                  <a:cubicBezTo>
                    <a:pt x="1684" y="766"/>
                    <a:pt x="1684" y="766"/>
                    <a:pt x="1692" y="766"/>
                  </a:cubicBezTo>
                  <a:lnTo>
                    <a:pt x="1692" y="766"/>
                  </a:lnTo>
                  <a:cubicBezTo>
                    <a:pt x="1692" y="766"/>
                    <a:pt x="1700" y="766"/>
                    <a:pt x="1708" y="774"/>
                  </a:cubicBezTo>
                  <a:cubicBezTo>
                    <a:pt x="1708" y="790"/>
                    <a:pt x="1692" y="798"/>
                    <a:pt x="1653" y="814"/>
                  </a:cubicBezTo>
                  <a:cubicBezTo>
                    <a:pt x="1637" y="822"/>
                    <a:pt x="1629" y="830"/>
                    <a:pt x="1629" y="846"/>
                  </a:cubicBezTo>
                  <a:cubicBezTo>
                    <a:pt x="1629" y="853"/>
                    <a:pt x="1629" y="869"/>
                    <a:pt x="1621" y="877"/>
                  </a:cubicBezTo>
                  <a:cubicBezTo>
                    <a:pt x="1605" y="909"/>
                    <a:pt x="1605" y="948"/>
                    <a:pt x="1613" y="988"/>
                  </a:cubicBezTo>
                  <a:cubicBezTo>
                    <a:pt x="1613" y="996"/>
                    <a:pt x="1613" y="1004"/>
                    <a:pt x="1613" y="1011"/>
                  </a:cubicBezTo>
                  <a:cubicBezTo>
                    <a:pt x="1605" y="1011"/>
                    <a:pt x="1605" y="1011"/>
                    <a:pt x="1597" y="1011"/>
                  </a:cubicBezTo>
                  <a:cubicBezTo>
                    <a:pt x="1597" y="1011"/>
                    <a:pt x="1589" y="1011"/>
                    <a:pt x="1581" y="1011"/>
                  </a:cubicBezTo>
                  <a:lnTo>
                    <a:pt x="1573" y="1011"/>
                  </a:lnTo>
                  <a:lnTo>
                    <a:pt x="1573" y="1011"/>
                  </a:lnTo>
                  <a:cubicBezTo>
                    <a:pt x="1573" y="1035"/>
                    <a:pt x="1566" y="1035"/>
                    <a:pt x="1558" y="1051"/>
                  </a:cubicBezTo>
                  <a:cubicBezTo>
                    <a:pt x="1558" y="1051"/>
                    <a:pt x="1550" y="1051"/>
                    <a:pt x="1550" y="1059"/>
                  </a:cubicBezTo>
                  <a:cubicBezTo>
                    <a:pt x="1542" y="1067"/>
                    <a:pt x="1542" y="1090"/>
                    <a:pt x="1542" y="1114"/>
                  </a:cubicBezTo>
                  <a:cubicBezTo>
                    <a:pt x="1542" y="1130"/>
                    <a:pt x="1542" y="1146"/>
                    <a:pt x="1542" y="1162"/>
                  </a:cubicBezTo>
                  <a:cubicBezTo>
                    <a:pt x="1542" y="1193"/>
                    <a:pt x="1542" y="1209"/>
                    <a:pt x="1526" y="1209"/>
                  </a:cubicBezTo>
                  <a:close/>
                  <a:moveTo>
                    <a:pt x="1510" y="814"/>
                  </a:moveTo>
                  <a:lnTo>
                    <a:pt x="1510" y="814"/>
                  </a:lnTo>
                  <a:cubicBezTo>
                    <a:pt x="1526" y="814"/>
                    <a:pt x="1534" y="822"/>
                    <a:pt x="1534" y="853"/>
                  </a:cubicBezTo>
                  <a:cubicBezTo>
                    <a:pt x="1534" y="869"/>
                    <a:pt x="1526" y="893"/>
                    <a:pt x="1518" y="917"/>
                  </a:cubicBezTo>
                  <a:cubicBezTo>
                    <a:pt x="1510" y="940"/>
                    <a:pt x="1502" y="964"/>
                    <a:pt x="1502" y="980"/>
                  </a:cubicBezTo>
                  <a:cubicBezTo>
                    <a:pt x="1502" y="996"/>
                    <a:pt x="1495" y="1004"/>
                    <a:pt x="1495" y="1011"/>
                  </a:cubicBezTo>
                  <a:cubicBezTo>
                    <a:pt x="1495" y="1035"/>
                    <a:pt x="1486" y="1059"/>
                    <a:pt x="1495" y="1090"/>
                  </a:cubicBezTo>
                  <a:cubicBezTo>
                    <a:pt x="1495" y="1106"/>
                    <a:pt x="1495" y="1122"/>
                    <a:pt x="1495" y="1130"/>
                  </a:cubicBezTo>
                  <a:cubicBezTo>
                    <a:pt x="1495" y="1154"/>
                    <a:pt x="1486" y="1170"/>
                    <a:pt x="1502" y="1177"/>
                  </a:cubicBezTo>
                  <a:cubicBezTo>
                    <a:pt x="1510" y="1185"/>
                    <a:pt x="1526" y="1201"/>
                    <a:pt x="1526" y="1201"/>
                  </a:cubicBezTo>
                  <a:cubicBezTo>
                    <a:pt x="1534" y="1201"/>
                    <a:pt x="1534" y="1193"/>
                    <a:pt x="1534" y="1162"/>
                  </a:cubicBezTo>
                  <a:cubicBezTo>
                    <a:pt x="1534" y="1146"/>
                    <a:pt x="1534" y="1130"/>
                    <a:pt x="1534" y="1114"/>
                  </a:cubicBezTo>
                  <a:cubicBezTo>
                    <a:pt x="1534" y="1083"/>
                    <a:pt x="1534" y="1067"/>
                    <a:pt x="1542" y="1051"/>
                  </a:cubicBezTo>
                  <a:cubicBezTo>
                    <a:pt x="1550" y="1051"/>
                    <a:pt x="1550" y="1043"/>
                    <a:pt x="1550" y="1043"/>
                  </a:cubicBezTo>
                  <a:cubicBezTo>
                    <a:pt x="1558" y="1035"/>
                    <a:pt x="1566" y="1035"/>
                    <a:pt x="1566" y="1011"/>
                  </a:cubicBezTo>
                  <a:cubicBezTo>
                    <a:pt x="1566" y="1004"/>
                    <a:pt x="1566" y="1004"/>
                    <a:pt x="1573" y="1004"/>
                  </a:cubicBezTo>
                  <a:cubicBezTo>
                    <a:pt x="1581" y="1004"/>
                    <a:pt x="1581" y="1004"/>
                    <a:pt x="1589" y="1004"/>
                  </a:cubicBezTo>
                  <a:lnTo>
                    <a:pt x="1597" y="1004"/>
                  </a:lnTo>
                  <a:cubicBezTo>
                    <a:pt x="1605" y="1004"/>
                    <a:pt x="1605" y="1004"/>
                    <a:pt x="1605" y="1004"/>
                  </a:cubicBezTo>
                  <a:cubicBezTo>
                    <a:pt x="1605" y="1004"/>
                    <a:pt x="1605" y="1004"/>
                    <a:pt x="1605" y="988"/>
                  </a:cubicBezTo>
                  <a:cubicBezTo>
                    <a:pt x="1597" y="948"/>
                    <a:pt x="1597" y="901"/>
                    <a:pt x="1613" y="877"/>
                  </a:cubicBezTo>
                  <a:cubicBezTo>
                    <a:pt x="1621" y="861"/>
                    <a:pt x="1621" y="853"/>
                    <a:pt x="1621" y="846"/>
                  </a:cubicBezTo>
                  <a:cubicBezTo>
                    <a:pt x="1621" y="830"/>
                    <a:pt x="1629" y="814"/>
                    <a:pt x="1653" y="806"/>
                  </a:cubicBezTo>
                  <a:cubicBezTo>
                    <a:pt x="1692" y="790"/>
                    <a:pt x="1700" y="782"/>
                    <a:pt x="1700" y="774"/>
                  </a:cubicBezTo>
                  <a:lnTo>
                    <a:pt x="1692" y="774"/>
                  </a:lnTo>
                  <a:lnTo>
                    <a:pt x="1692" y="774"/>
                  </a:lnTo>
                  <a:cubicBezTo>
                    <a:pt x="1684" y="774"/>
                    <a:pt x="1668" y="774"/>
                    <a:pt x="1660" y="759"/>
                  </a:cubicBezTo>
                  <a:cubicBezTo>
                    <a:pt x="1660" y="759"/>
                    <a:pt x="1660" y="751"/>
                    <a:pt x="1653" y="751"/>
                  </a:cubicBezTo>
                  <a:cubicBezTo>
                    <a:pt x="1645" y="735"/>
                    <a:pt x="1637" y="719"/>
                    <a:pt x="1653" y="703"/>
                  </a:cubicBezTo>
                  <a:cubicBezTo>
                    <a:pt x="1668" y="695"/>
                    <a:pt x="1668" y="687"/>
                    <a:pt x="1676" y="679"/>
                  </a:cubicBezTo>
                  <a:cubicBezTo>
                    <a:pt x="1676" y="679"/>
                    <a:pt x="1684" y="671"/>
                    <a:pt x="1700" y="656"/>
                  </a:cubicBezTo>
                  <a:cubicBezTo>
                    <a:pt x="1716" y="632"/>
                    <a:pt x="1724" y="616"/>
                    <a:pt x="1724" y="600"/>
                  </a:cubicBezTo>
                  <a:cubicBezTo>
                    <a:pt x="1700" y="593"/>
                    <a:pt x="1660" y="593"/>
                    <a:pt x="1629" y="584"/>
                  </a:cubicBezTo>
                  <a:cubicBezTo>
                    <a:pt x="1613" y="584"/>
                    <a:pt x="1597" y="584"/>
                    <a:pt x="1581" y="577"/>
                  </a:cubicBezTo>
                  <a:cubicBezTo>
                    <a:pt x="1558" y="577"/>
                    <a:pt x="1534" y="577"/>
                    <a:pt x="1518" y="569"/>
                  </a:cubicBezTo>
                  <a:cubicBezTo>
                    <a:pt x="1479" y="569"/>
                    <a:pt x="1455" y="561"/>
                    <a:pt x="1455" y="553"/>
                  </a:cubicBezTo>
                  <a:cubicBezTo>
                    <a:pt x="1447" y="537"/>
                    <a:pt x="1415" y="371"/>
                    <a:pt x="1408" y="324"/>
                  </a:cubicBezTo>
                  <a:cubicBezTo>
                    <a:pt x="1408" y="284"/>
                    <a:pt x="1368" y="158"/>
                    <a:pt x="1336" y="102"/>
                  </a:cubicBezTo>
                  <a:cubicBezTo>
                    <a:pt x="1320" y="55"/>
                    <a:pt x="1313" y="23"/>
                    <a:pt x="1313" y="7"/>
                  </a:cubicBezTo>
                  <a:cubicBezTo>
                    <a:pt x="8" y="260"/>
                    <a:pt x="8" y="260"/>
                    <a:pt x="8" y="260"/>
                  </a:cubicBezTo>
                  <a:cubicBezTo>
                    <a:pt x="48" y="482"/>
                    <a:pt x="48" y="482"/>
                    <a:pt x="48" y="482"/>
                  </a:cubicBezTo>
                  <a:cubicBezTo>
                    <a:pt x="166" y="347"/>
                    <a:pt x="166" y="347"/>
                    <a:pt x="166" y="347"/>
                  </a:cubicBezTo>
                  <a:lnTo>
                    <a:pt x="166" y="347"/>
                  </a:lnTo>
                  <a:cubicBezTo>
                    <a:pt x="166" y="347"/>
                    <a:pt x="190" y="340"/>
                    <a:pt x="206" y="340"/>
                  </a:cubicBezTo>
                  <a:cubicBezTo>
                    <a:pt x="214" y="340"/>
                    <a:pt x="214" y="347"/>
                    <a:pt x="222" y="347"/>
                  </a:cubicBezTo>
                  <a:cubicBezTo>
                    <a:pt x="222" y="355"/>
                    <a:pt x="222" y="355"/>
                    <a:pt x="222" y="355"/>
                  </a:cubicBezTo>
                  <a:lnTo>
                    <a:pt x="230" y="340"/>
                  </a:lnTo>
                  <a:lnTo>
                    <a:pt x="230" y="340"/>
                  </a:lnTo>
                  <a:cubicBezTo>
                    <a:pt x="230" y="331"/>
                    <a:pt x="238" y="324"/>
                    <a:pt x="238" y="316"/>
                  </a:cubicBezTo>
                  <a:cubicBezTo>
                    <a:pt x="253" y="268"/>
                    <a:pt x="261" y="253"/>
                    <a:pt x="277" y="253"/>
                  </a:cubicBezTo>
                  <a:lnTo>
                    <a:pt x="277" y="253"/>
                  </a:lnTo>
                  <a:cubicBezTo>
                    <a:pt x="285" y="253"/>
                    <a:pt x="285" y="260"/>
                    <a:pt x="285" y="260"/>
                  </a:cubicBezTo>
                  <a:cubicBezTo>
                    <a:pt x="293" y="276"/>
                    <a:pt x="301" y="284"/>
                    <a:pt x="325" y="284"/>
                  </a:cubicBezTo>
                  <a:cubicBezTo>
                    <a:pt x="348" y="292"/>
                    <a:pt x="356" y="276"/>
                    <a:pt x="372" y="260"/>
                  </a:cubicBezTo>
                  <a:cubicBezTo>
                    <a:pt x="372" y="253"/>
                    <a:pt x="380" y="245"/>
                    <a:pt x="388" y="245"/>
                  </a:cubicBezTo>
                  <a:cubicBezTo>
                    <a:pt x="396" y="237"/>
                    <a:pt x="403" y="237"/>
                    <a:pt x="411" y="237"/>
                  </a:cubicBezTo>
                  <a:cubicBezTo>
                    <a:pt x="427" y="229"/>
                    <a:pt x="435" y="221"/>
                    <a:pt x="443" y="213"/>
                  </a:cubicBezTo>
                  <a:cubicBezTo>
                    <a:pt x="451" y="205"/>
                    <a:pt x="475" y="197"/>
                    <a:pt x="490" y="197"/>
                  </a:cubicBezTo>
                  <a:cubicBezTo>
                    <a:pt x="498" y="197"/>
                    <a:pt x="498" y="197"/>
                    <a:pt x="506" y="197"/>
                  </a:cubicBezTo>
                  <a:cubicBezTo>
                    <a:pt x="522" y="205"/>
                    <a:pt x="546" y="205"/>
                    <a:pt x="569" y="205"/>
                  </a:cubicBezTo>
                  <a:cubicBezTo>
                    <a:pt x="601" y="205"/>
                    <a:pt x="625" y="229"/>
                    <a:pt x="633" y="245"/>
                  </a:cubicBezTo>
                  <a:cubicBezTo>
                    <a:pt x="633" y="268"/>
                    <a:pt x="664" y="308"/>
                    <a:pt x="672" y="324"/>
                  </a:cubicBezTo>
                  <a:cubicBezTo>
                    <a:pt x="680" y="316"/>
                    <a:pt x="696" y="316"/>
                    <a:pt x="712" y="316"/>
                  </a:cubicBezTo>
                  <a:cubicBezTo>
                    <a:pt x="743" y="316"/>
                    <a:pt x="759" y="324"/>
                    <a:pt x="759" y="331"/>
                  </a:cubicBezTo>
                  <a:cubicBezTo>
                    <a:pt x="759" y="340"/>
                    <a:pt x="759" y="347"/>
                    <a:pt x="759" y="355"/>
                  </a:cubicBezTo>
                  <a:cubicBezTo>
                    <a:pt x="767" y="379"/>
                    <a:pt x="767" y="403"/>
                    <a:pt x="775" y="411"/>
                  </a:cubicBezTo>
                  <a:cubicBezTo>
                    <a:pt x="775" y="411"/>
                    <a:pt x="783" y="419"/>
                    <a:pt x="791" y="419"/>
                  </a:cubicBezTo>
                  <a:cubicBezTo>
                    <a:pt x="791" y="419"/>
                    <a:pt x="799" y="411"/>
                    <a:pt x="807" y="411"/>
                  </a:cubicBezTo>
                  <a:cubicBezTo>
                    <a:pt x="807" y="411"/>
                    <a:pt x="815" y="411"/>
                    <a:pt x="822" y="411"/>
                  </a:cubicBezTo>
                  <a:cubicBezTo>
                    <a:pt x="830" y="411"/>
                    <a:pt x="846" y="419"/>
                    <a:pt x="862" y="426"/>
                  </a:cubicBezTo>
                  <a:cubicBezTo>
                    <a:pt x="862" y="426"/>
                    <a:pt x="870" y="434"/>
                    <a:pt x="886" y="434"/>
                  </a:cubicBezTo>
                  <a:cubicBezTo>
                    <a:pt x="917" y="458"/>
                    <a:pt x="957" y="482"/>
                    <a:pt x="965" y="506"/>
                  </a:cubicBezTo>
                  <a:cubicBezTo>
                    <a:pt x="965" y="513"/>
                    <a:pt x="965" y="513"/>
                    <a:pt x="965" y="521"/>
                  </a:cubicBezTo>
                  <a:cubicBezTo>
                    <a:pt x="965" y="553"/>
                    <a:pt x="965" y="577"/>
                    <a:pt x="949" y="608"/>
                  </a:cubicBezTo>
                  <a:cubicBezTo>
                    <a:pt x="917" y="664"/>
                    <a:pt x="902" y="711"/>
                    <a:pt x="917" y="727"/>
                  </a:cubicBezTo>
                  <a:cubicBezTo>
                    <a:pt x="917" y="735"/>
                    <a:pt x="933" y="735"/>
                    <a:pt x="941" y="735"/>
                  </a:cubicBezTo>
                  <a:cubicBezTo>
                    <a:pt x="957" y="735"/>
                    <a:pt x="973" y="735"/>
                    <a:pt x="980" y="719"/>
                  </a:cubicBezTo>
                  <a:cubicBezTo>
                    <a:pt x="989" y="711"/>
                    <a:pt x="1004" y="711"/>
                    <a:pt x="1020" y="711"/>
                  </a:cubicBezTo>
                  <a:cubicBezTo>
                    <a:pt x="1028" y="711"/>
                    <a:pt x="1044" y="711"/>
                    <a:pt x="1052" y="727"/>
                  </a:cubicBezTo>
                  <a:cubicBezTo>
                    <a:pt x="1060" y="735"/>
                    <a:pt x="1052" y="735"/>
                    <a:pt x="1052" y="743"/>
                  </a:cubicBezTo>
                  <a:cubicBezTo>
                    <a:pt x="1052" y="743"/>
                    <a:pt x="1044" y="743"/>
                    <a:pt x="1044" y="751"/>
                  </a:cubicBezTo>
                  <a:cubicBezTo>
                    <a:pt x="1044" y="751"/>
                    <a:pt x="1052" y="751"/>
                    <a:pt x="1060" y="751"/>
                  </a:cubicBezTo>
                  <a:cubicBezTo>
                    <a:pt x="1083" y="766"/>
                    <a:pt x="1131" y="782"/>
                    <a:pt x="1162" y="790"/>
                  </a:cubicBezTo>
                  <a:cubicBezTo>
                    <a:pt x="1162" y="790"/>
                    <a:pt x="1170" y="790"/>
                    <a:pt x="1178" y="790"/>
                  </a:cubicBezTo>
                  <a:cubicBezTo>
                    <a:pt x="1186" y="790"/>
                    <a:pt x="1202" y="790"/>
                    <a:pt x="1210" y="782"/>
                  </a:cubicBezTo>
                  <a:cubicBezTo>
                    <a:pt x="1226" y="782"/>
                    <a:pt x="1242" y="782"/>
                    <a:pt x="1242" y="782"/>
                  </a:cubicBezTo>
                  <a:cubicBezTo>
                    <a:pt x="1249" y="782"/>
                    <a:pt x="1249" y="774"/>
                    <a:pt x="1249" y="774"/>
                  </a:cubicBezTo>
                  <a:cubicBezTo>
                    <a:pt x="1249" y="759"/>
                    <a:pt x="1249" y="751"/>
                    <a:pt x="1249" y="735"/>
                  </a:cubicBezTo>
                  <a:cubicBezTo>
                    <a:pt x="1242" y="719"/>
                    <a:pt x="1242" y="703"/>
                    <a:pt x="1242" y="695"/>
                  </a:cubicBezTo>
                  <a:cubicBezTo>
                    <a:pt x="1242" y="679"/>
                    <a:pt x="1242" y="671"/>
                    <a:pt x="1233" y="656"/>
                  </a:cubicBezTo>
                  <a:cubicBezTo>
                    <a:pt x="1226" y="640"/>
                    <a:pt x="1218" y="632"/>
                    <a:pt x="1210" y="624"/>
                  </a:cubicBezTo>
                  <a:cubicBezTo>
                    <a:pt x="1202" y="616"/>
                    <a:pt x="1194" y="616"/>
                    <a:pt x="1194" y="600"/>
                  </a:cubicBezTo>
                  <a:cubicBezTo>
                    <a:pt x="1186" y="584"/>
                    <a:pt x="1186" y="577"/>
                    <a:pt x="1178" y="569"/>
                  </a:cubicBezTo>
                  <a:cubicBezTo>
                    <a:pt x="1170" y="545"/>
                    <a:pt x="1155" y="521"/>
                    <a:pt x="1155" y="498"/>
                  </a:cubicBezTo>
                  <a:cubicBezTo>
                    <a:pt x="1155" y="474"/>
                    <a:pt x="1155" y="458"/>
                    <a:pt x="1155" y="442"/>
                  </a:cubicBezTo>
                  <a:cubicBezTo>
                    <a:pt x="1155" y="419"/>
                    <a:pt x="1155" y="395"/>
                    <a:pt x="1147" y="371"/>
                  </a:cubicBezTo>
                  <a:cubicBezTo>
                    <a:pt x="1147" y="363"/>
                    <a:pt x="1147" y="355"/>
                    <a:pt x="1147" y="347"/>
                  </a:cubicBezTo>
                  <a:cubicBezTo>
                    <a:pt x="1147" y="324"/>
                    <a:pt x="1147" y="316"/>
                    <a:pt x="1139" y="308"/>
                  </a:cubicBezTo>
                  <a:cubicBezTo>
                    <a:pt x="1115" y="300"/>
                    <a:pt x="1091" y="260"/>
                    <a:pt x="1099" y="245"/>
                  </a:cubicBezTo>
                  <a:lnTo>
                    <a:pt x="1099" y="245"/>
                  </a:lnTo>
                  <a:lnTo>
                    <a:pt x="1107" y="245"/>
                  </a:lnTo>
                  <a:lnTo>
                    <a:pt x="1115" y="245"/>
                  </a:lnTo>
                  <a:cubicBezTo>
                    <a:pt x="1115" y="253"/>
                    <a:pt x="1123" y="253"/>
                    <a:pt x="1123" y="253"/>
                  </a:cubicBezTo>
                  <a:cubicBezTo>
                    <a:pt x="1123" y="253"/>
                    <a:pt x="1131" y="253"/>
                    <a:pt x="1139" y="245"/>
                  </a:cubicBezTo>
                  <a:cubicBezTo>
                    <a:pt x="1147" y="221"/>
                    <a:pt x="1170" y="189"/>
                    <a:pt x="1178" y="189"/>
                  </a:cubicBezTo>
                  <a:cubicBezTo>
                    <a:pt x="1186" y="181"/>
                    <a:pt x="1186" y="181"/>
                    <a:pt x="1186" y="181"/>
                  </a:cubicBezTo>
                  <a:cubicBezTo>
                    <a:pt x="1194" y="181"/>
                    <a:pt x="1202" y="181"/>
                    <a:pt x="1218" y="166"/>
                  </a:cubicBezTo>
                  <a:cubicBezTo>
                    <a:pt x="1233" y="158"/>
                    <a:pt x="1249" y="142"/>
                    <a:pt x="1249" y="134"/>
                  </a:cubicBezTo>
                  <a:cubicBezTo>
                    <a:pt x="1249" y="126"/>
                    <a:pt x="1249" y="118"/>
                    <a:pt x="1257" y="118"/>
                  </a:cubicBezTo>
                  <a:cubicBezTo>
                    <a:pt x="1257" y="110"/>
                    <a:pt x="1257" y="110"/>
                    <a:pt x="1265" y="110"/>
                  </a:cubicBezTo>
                  <a:cubicBezTo>
                    <a:pt x="1265" y="110"/>
                    <a:pt x="1273" y="110"/>
                    <a:pt x="1273" y="126"/>
                  </a:cubicBezTo>
                  <a:cubicBezTo>
                    <a:pt x="1273" y="134"/>
                    <a:pt x="1273" y="134"/>
                    <a:pt x="1273" y="142"/>
                  </a:cubicBezTo>
                  <a:cubicBezTo>
                    <a:pt x="1273" y="150"/>
                    <a:pt x="1273" y="166"/>
                    <a:pt x="1273" y="166"/>
                  </a:cubicBezTo>
                  <a:lnTo>
                    <a:pt x="1273" y="166"/>
                  </a:lnTo>
                  <a:cubicBezTo>
                    <a:pt x="1281" y="166"/>
                    <a:pt x="1297" y="173"/>
                    <a:pt x="1297" y="173"/>
                  </a:cubicBezTo>
                  <a:cubicBezTo>
                    <a:pt x="1297" y="181"/>
                    <a:pt x="1289" y="189"/>
                    <a:pt x="1281" y="189"/>
                  </a:cubicBezTo>
                  <a:lnTo>
                    <a:pt x="1273" y="189"/>
                  </a:lnTo>
                  <a:cubicBezTo>
                    <a:pt x="1249" y="197"/>
                    <a:pt x="1202" y="205"/>
                    <a:pt x="1194" y="221"/>
                  </a:cubicBezTo>
                  <a:lnTo>
                    <a:pt x="1194" y="229"/>
                  </a:lnTo>
                  <a:cubicBezTo>
                    <a:pt x="1202" y="245"/>
                    <a:pt x="1202" y="260"/>
                    <a:pt x="1202" y="276"/>
                  </a:cubicBezTo>
                  <a:cubicBezTo>
                    <a:pt x="1210" y="300"/>
                    <a:pt x="1210" y="316"/>
                    <a:pt x="1218" y="316"/>
                  </a:cubicBezTo>
                  <a:lnTo>
                    <a:pt x="1218" y="316"/>
                  </a:lnTo>
                  <a:cubicBezTo>
                    <a:pt x="1226" y="316"/>
                    <a:pt x="1233" y="316"/>
                    <a:pt x="1233" y="316"/>
                  </a:cubicBezTo>
                  <a:cubicBezTo>
                    <a:pt x="1242" y="316"/>
                    <a:pt x="1242" y="316"/>
                    <a:pt x="1249" y="324"/>
                  </a:cubicBezTo>
                  <a:cubicBezTo>
                    <a:pt x="1249" y="324"/>
                    <a:pt x="1249" y="331"/>
                    <a:pt x="1249" y="340"/>
                  </a:cubicBezTo>
                  <a:cubicBezTo>
                    <a:pt x="1249" y="355"/>
                    <a:pt x="1242" y="355"/>
                    <a:pt x="1226" y="363"/>
                  </a:cubicBezTo>
                  <a:cubicBezTo>
                    <a:pt x="1226" y="363"/>
                    <a:pt x="1218" y="371"/>
                    <a:pt x="1210" y="379"/>
                  </a:cubicBezTo>
                  <a:cubicBezTo>
                    <a:pt x="1210" y="387"/>
                    <a:pt x="1202" y="387"/>
                    <a:pt x="1194" y="395"/>
                  </a:cubicBezTo>
                  <a:cubicBezTo>
                    <a:pt x="1186" y="403"/>
                    <a:pt x="1178" y="411"/>
                    <a:pt x="1178" y="419"/>
                  </a:cubicBezTo>
                  <a:lnTo>
                    <a:pt x="1186" y="419"/>
                  </a:lnTo>
                  <a:cubicBezTo>
                    <a:pt x="1202" y="419"/>
                    <a:pt x="1218" y="411"/>
                    <a:pt x="1226" y="403"/>
                  </a:cubicBezTo>
                  <a:cubicBezTo>
                    <a:pt x="1233" y="395"/>
                    <a:pt x="1233" y="395"/>
                    <a:pt x="1242" y="395"/>
                  </a:cubicBezTo>
                  <a:lnTo>
                    <a:pt x="1249" y="395"/>
                  </a:lnTo>
                  <a:cubicBezTo>
                    <a:pt x="1249" y="403"/>
                    <a:pt x="1257" y="403"/>
                    <a:pt x="1257" y="403"/>
                  </a:cubicBezTo>
                  <a:cubicBezTo>
                    <a:pt x="1265" y="411"/>
                    <a:pt x="1265" y="419"/>
                    <a:pt x="1265" y="426"/>
                  </a:cubicBezTo>
                  <a:lnTo>
                    <a:pt x="1265" y="434"/>
                  </a:lnTo>
                  <a:cubicBezTo>
                    <a:pt x="1257" y="442"/>
                    <a:pt x="1249" y="442"/>
                    <a:pt x="1242" y="450"/>
                  </a:cubicBezTo>
                  <a:cubicBezTo>
                    <a:pt x="1233" y="450"/>
                    <a:pt x="1226" y="450"/>
                    <a:pt x="1226" y="458"/>
                  </a:cubicBezTo>
                  <a:lnTo>
                    <a:pt x="1226" y="466"/>
                  </a:lnTo>
                  <a:cubicBezTo>
                    <a:pt x="1226" y="474"/>
                    <a:pt x="1226" y="482"/>
                    <a:pt x="1226" y="482"/>
                  </a:cubicBezTo>
                  <a:lnTo>
                    <a:pt x="1233" y="490"/>
                  </a:lnTo>
                  <a:cubicBezTo>
                    <a:pt x="1242" y="490"/>
                    <a:pt x="1242" y="490"/>
                    <a:pt x="1242" y="490"/>
                  </a:cubicBezTo>
                  <a:cubicBezTo>
                    <a:pt x="1249" y="490"/>
                    <a:pt x="1257" y="490"/>
                    <a:pt x="1257" y="482"/>
                  </a:cubicBezTo>
                  <a:cubicBezTo>
                    <a:pt x="1265" y="482"/>
                    <a:pt x="1265" y="482"/>
                    <a:pt x="1273" y="482"/>
                  </a:cubicBezTo>
                  <a:cubicBezTo>
                    <a:pt x="1281" y="482"/>
                    <a:pt x="1281" y="482"/>
                    <a:pt x="1289" y="490"/>
                  </a:cubicBezTo>
                  <a:lnTo>
                    <a:pt x="1297" y="498"/>
                  </a:lnTo>
                  <a:cubicBezTo>
                    <a:pt x="1305" y="506"/>
                    <a:pt x="1313" y="506"/>
                    <a:pt x="1313" y="513"/>
                  </a:cubicBezTo>
                  <a:cubicBezTo>
                    <a:pt x="1313" y="521"/>
                    <a:pt x="1305" y="521"/>
                    <a:pt x="1305" y="529"/>
                  </a:cubicBezTo>
                  <a:cubicBezTo>
                    <a:pt x="1297" y="529"/>
                    <a:pt x="1289" y="529"/>
                    <a:pt x="1281" y="537"/>
                  </a:cubicBezTo>
                  <a:cubicBezTo>
                    <a:pt x="1273" y="537"/>
                    <a:pt x="1265" y="537"/>
                    <a:pt x="1265" y="545"/>
                  </a:cubicBezTo>
                  <a:cubicBezTo>
                    <a:pt x="1257" y="553"/>
                    <a:pt x="1257" y="561"/>
                    <a:pt x="1257" y="569"/>
                  </a:cubicBezTo>
                  <a:cubicBezTo>
                    <a:pt x="1257" y="569"/>
                    <a:pt x="1249" y="577"/>
                    <a:pt x="1257" y="577"/>
                  </a:cubicBezTo>
                  <a:cubicBezTo>
                    <a:pt x="1257" y="584"/>
                    <a:pt x="1257" y="584"/>
                    <a:pt x="1265" y="584"/>
                  </a:cubicBezTo>
                  <a:cubicBezTo>
                    <a:pt x="1273" y="584"/>
                    <a:pt x="1281" y="584"/>
                    <a:pt x="1281" y="584"/>
                  </a:cubicBezTo>
                  <a:cubicBezTo>
                    <a:pt x="1297" y="584"/>
                    <a:pt x="1305" y="584"/>
                    <a:pt x="1305" y="608"/>
                  </a:cubicBezTo>
                  <a:cubicBezTo>
                    <a:pt x="1313" y="616"/>
                    <a:pt x="1305" y="624"/>
                    <a:pt x="1305" y="632"/>
                  </a:cubicBezTo>
                  <a:cubicBezTo>
                    <a:pt x="1305" y="632"/>
                    <a:pt x="1305" y="640"/>
                    <a:pt x="1305" y="656"/>
                  </a:cubicBezTo>
                  <a:lnTo>
                    <a:pt x="1305" y="664"/>
                  </a:lnTo>
                  <a:cubicBezTo>
                    <a:pt x="1305" y="679"/>
                    <a:pt x="1305" y="687"/>
                    <a:pt x="1305" y="687"/>
                  </a:cubicBezTo>
                  <a:cubicBezTo>
                    <a:pt x="1305" y="695"/>
                    <a:pt x="1313" y="695"/>
                    <a:pt x="1320" y="695"/>
                  </a:cubicBezTo>
                  <a:cubicBezTo>
                    <a:pt x="1352" y="703"/>
                    <a:pt x="1368" y="671"/>
                    <a:pt x="1368" y="664"/>
                  </a:cubicBezTo>
                  <a:cubicBezTo>
                    <a:pt x="1376" y="656"/>
                    <a:pt x="1384" y="648"/>
                    <a:pt x="1392" y="648"/>
                  </a:cubicBezTo>
                  <a:cubicBezTo>
                    <a:pt x="1400" y="648"/>
                    <a:pt x="1415" y="656"/>
                    <a:pt x="1423" y="679"/>
                  </a:cubicBezTo>
                  <a:cubicBezTo>
                    <a:pt x="1431" y="695"/>
                    <a:pt x="1439" y="703"/>
                    <a:pt x="1447" y="711"/>
                  </a:cubicBezTo>
                  <a:cubicBezTo>
                    <a:pt x="1463" y="735"/>
                    <a:pt x="1471" y="743"/>
                    <a:pt x="1463" y="766"/>
                  </a:cubicBezTo>
                  <a:cubicBezTo>
                    <a:pt x="1463" y="774"/>
                    <a:pt x="1455" y="782"/>
                    <a:pt x="1455" y="790"/>
                  </a:cubicBezTo>
                  <a:lnTo>
                    <a:pt x="1455" y="790"/>
                  </a:lnTo>
                  <a:lnTo>
                    <a:pt x="1455" y="798"/>
                  </a:lnTo>
                  <a:cubicBezTo>
                    <a:pt x="1463" y="798"/>
                    <a:pt x="1463" y="798"/>
                    <a:pt x="1471" y="798"/>
                  </a:cubicBezTo>
                  <a:cubicBezTo>
                    <a:pt x="1479" y="806"/>
                    <a:pt x="1486" y="814"/>
                    <a:pt x="1502" y="814"/>
                  </a:cubicBezTo>
                  <a:cubicBezTo>
                    <a:pt x="1502" y="814"/>
                    <a:pt x="1502" y="814"/>
                    <a:pt x="1510" y="814"/>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31" name="Freeform 777"/>
            <p:cNvSpPr>
              <a:spLocks noChangeArrowheads="1"/>
            </p:cNvSpPr>
            <p:nvPr/>
          </p:nvSpPr>
          <p:spPr bwMode="auto">
            <a:xfrm>
              <a:off x="20106307" y="6360855"/>
              <a:ext cx="881336" cy="897572"/>
            </a:xfrm>
            <a:custGeom>
              <a:avLst/>
              <a:gdLst>
                <a:gd name="T0" fmla="*/ 538 w 1677"/>
                <a:gd name="T1" fmla="*/ 15 h 1707"/>
                <a:gd name="T2" fmla="*/ 561 w 1677"/>
                <a:gd name="T3" fmla="*/ 166 h 1707"/>
                <a:gd name="T4" fmla="*/ 546 w 1677"/>
                <a:gd name="T5" fmla="*/ 324 h 1707"/>
                <a:gd name="T6" fmla="*/ 498 w 1677"/>
                <a:gd name="T7" fmla="*/ 521 h 1707"/>
                <a:gd name="T8" fmla="*/ 356 w 1677"/>
                <a:gd name="T9" fmla="*/ 632 h 1707"/>
                <a:gd name="T10" fmla="*/ 277 w 1677"/>
                <a:gd name="T11" fmla="*/ 695 h 1707"/>
                <a:gd name="T12" fmla="*/ 222 w 1677"/>
                <a:gd name="T13" fmla="*/ 877 h 1707"/>
                <a:gd name="T14" fmla="*/ 119 w 1677"/>
                <a:gd name="T15" fmla="*/ 917 h 1707"/>
                <a:gd name="T16" fmla="*/ 119 w 1677"/>
                <a:gd name="T17" fmla="*/ 1075 h 1707"/>
                <a:gd name="T18" fmla="*/ 56 w 1677"/>
                <a:gd name="T19" fmla="*/ 1154 h 1707"/>
                <a:gd name="T20" fmla="*/ 32 w 1677"/>
                <a:gd name="T21" fmla="*/ 1304 h 1707"/>
                <a:gd name="T22" fmla="*/ 182 w 1677"/>
                <a:gd name="T23" fmla="*/ 1501 h 1707"/>
                <a:gd name="T24" fmla="*/ 348 w 1677"/>
                <a:gd name="T25" fmla="*/ 1619 h 1707"/>
                <a:gd name="T26" fmla="*/ 530 w 1677"/>
                <a:gd name="T27" fmla="*/ 1611 h 1707"/>
                <a:gd name="T28" fmla="*/ 696 w 1677"/>
                <a:gd name="T29" fmla="*/ 1532 h 1707"/>
                <a:gd name="T30" fmla="*/ 854 w 1677"/>
                <a:gd name="T31" fmla="*/ 1478 h 1707"/>
                <a:gd name="T32" fmla="*/ 925 w 1677"/>
                <a:gd name="T33" fmla="*/ 1367 h 1707"/>
                <a:gd name="T34" fmla="*/ 941 w 1677"/>
                <a:gd name="T35" fmla="*/ 1217 h 1707"/>
                <a:gd name="T36" fmla="*/ 1012 w 1677"/>
                <a:gd name="T37" fmla="*/ 1051 h 1707"/>
                <a:gd name="T38" fmla="*/ 1115 w 1677"/>
                <a:gd name="T39" fmla="*/ 901 h 1707"/>
                <a:gd name="T40" fmla="*/ 1194 w 1677"/>
                <a:gd name="T41" fmla="*/ 893 h 1707"/>
                <a:gd name="T42" fmla="*/ 1257 w 1677"/>
                <a:gd name="T43" fmla="*/ 822 h 1707"/>
                <a:gd name="T44" fmla="*/ 1336 w 1677"/>
                <a:gd name="T45" fmla="*/ 751 h 1707"/>
                <a:gd name="T46" fmla="*/ 1423 w 1677"/>
                <a:gd name="T47" fmla="*/ 624 h 1707"/>
                <a:gd name="T48" fmla="*/ 1471 w 1677"/>
                <a:gd name="T49" fmla="*/ 411 h 1707"/>
                <a:gd name="T50" fmla="*/ 1676 w 1677"/>
                <a:gd name="T51" fmla="*/ 419 h 1707"/>
                <a:gd name="T52" fmla="*/ 1629 w 1677"/>
                <a:gd name="T53" fmla="*/ 348 h 1707"/>
                <a:gd name="T54" fmla="*/ 1510 w 1677"/>
                <a:gd name="T55" fmla="*/ 292 h 1707"/>
                <a:gd name="T56" fmla="*/ 1392 w 1677"/>
                <a:gd name="T57" fmla="*/ 340 h 1707"/>
                <a:gd name="T58" fmla="*/ 1281 w 1677"/>
                <a:gd name="T59" fmla="*/ 348 h 1707"/>
                <a:gd name="T60" fmla="*/ 1218 w 1677"/>
                <a:gd name="T61" fmla="*/ 442 h 1707"/>
                <a:gd name="T62" fmla="*/ 1052 w 1677"/>
                <a:gd name="T63" fmla="*/ 585 h 1707"/>
                <a:gd name="T64" fmla="*/ 641 w 1677"/>
                <a:gd name="T65" fmla="*/ 419 h 1707"/>
                <a:gd name="T66" fmla="*/ 538 w 1677"/>
                <a:gd name="T67" fmla="*/ 15 h 1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7" h="1707">
                  <a:moveTo>
                    <a:pt x="538" y="15"/>
                  </a:moveTo>
                  <a:lnTo>
                    <a:pt x="538" y="15"/>
                  </a:lnTo>
                  <a:cubicBezTo>
                    <a:pt x="538" y="31"/>
                    <a:pt x="546" y="63"/>
                    <a:pt x="546" y="87"/>
                  </a:cubicBezTo>
                  <a:cubicBezTo>
                    <a:pt x="554" y="118"/>
                    <a:pt x="577" y="158"/>
                    <a:pt x="561" y="166"/>
                  </a:cubicBezTo>
                  <a:cubicBezTo>
                    <a:pt x="546" y="174"/>
                    <a:pt x="538" y="158"/>
                    <a:pt x="546" y="197"/>
                  </a:cubicBezTo>
                  <a:cubicBezTo>
                    <a:pt x="546" y="237"/>
                    <a:pt x="561" y="316"/>
                    <a:pt x="546" y="324"/>
                  </a:cubicBezTo>
                  <a:cubicBezTo>
                    <a:pt x="538" y="340"/>
                    <a:pt x="506" y="316"/>
                    <a:pt x="506" y="379"/>
                  </a:cubicBezTo>
                  <a:cubicBezTo>
                    <a:pt x="514" y="435"/>
                    <a:pt x="522" y="498"/>
                    <a:pt x="498" y="521"/>
                  </a:cubicBezTo>
                  <a:cubicBezTo>
                    <a:pt x="483" y="553"/>
                    <a:pt x="443" y="624"/>
                    <a:pt x="419" y="624"/>
                  </a:cubicBezTo>
                  <a:cubicBezTo>
                    <a:pt x="388" y="632"/>
                    <a:pt x="388" y="648"/>
                    <a:pt x="356" y="632"/>
                  </a:cubicBezTo>
                  <a:cubicBezTo>
                    <a:pt x="332" y="616"/>
                    <a:pt x="309" y="593"/>
                    <a:pt x="301" y="624"/>
                  </a:cubicBezTo>
                  <a:cubicBezTo>
                    <a:pt x="293" y="656"/>
                    <a:pt x="301" y="688"/>
                    <a:pt x="277" y="695"/>
                  </a:cubicBezTo>
                  <a:cubicBezTo>
                    <a:pt x="253" y="703"/>
                    <a:pt x="206" y="711"/>
                    <a:pt x="214" y="743"/>
                  </a:cubicBezTo>
                  <a:cubicBezTo>
                    <a:pt x="222" y="782"/>
                    <a:pt x="237" y="893"/>
                    <a:pt x="222" y="877"/>
                  </a:cubicBezTo>
                  <a:cubicBezTo>
                    <a:pt x="198" y="861"/>
                    <a:pt x="166" y="830"/>
                    <a:pt x="159" y="846"/>
                  </a:cubicBezTo>
                  <a:cubicBezTo>
                    <a:pt x="143" y="854"/>
                    <a:pt x="119" y="893"/>
                    <a:pt x="119" y="917"/>
                  </a:cubicBezTo>
                  <a:cubicBezTo>
                    <a:pt x="127" y="948"/>
                    <a:pt x="103" y="980"/>
                    <a:pt x="119" y="1004"/>
                  </a:cubicBezTo>
                  <a:cubicBezTo>
                    <a:pt x="127" y="1027"/>
                    <a:pt x="135" y="1067"/>
                    <a:pt x="119" y="1075"/>
                  </a:cubicBezTo>
                  <a:cubicBezTo>
                    <a:pt x="95" y="1083"/>
                    <a:pt x="79" y="1075"/>
                    <a:pt x="79" y="1106"/>
                  </a:cubicBezTo>
                  <a:cubicBezTo>
                    <a:pt x="79" y="1146"/>
                    <a:pt x="87" y="1154"/>
                    <a:pt x="56" y="1154"/>
                  </a:cubicBezTo>
                  <a:cubicBezTo>
                    <a:pt x="32" y="1162"/>
                    <a:pt x="0" y="1170"/>
                    <a:pt x="0" y="1178"/>
                  </a:cubicBezTo>
                  <a:cubicBezTo>
                    <a:pt x="0" y="1185"/>
                    <a:pt x="8" y="1280"/>
                    <a:pt x="32" y="1304"/>
                  </a:cubicBezTo>
                  <a:cubicBezTo>
                    <a:pt x="64" y="1328"/>
                    <a:pt x="79" y="1359"/>
                    <a:pt x="95" y="1391"/>
                  </a:cubicBezTo>
                  <a:cubicBezTo>
                    <a:pt x="119" y="1431"/>
                    <a:pt x="119" y="1470"/>
                    <a:pt x="182" y="1501"/>
                  </a:cubicBezTo>
                  <a:cubicBezTo>
                    <a:pt x="237" y="1532"/>
                    <a:pt x="261" y="1509"/>
                    <a:pt x="285" y="1548"/>
                  </a:cubicBezTo>
                  <a:cubicBezTo>
                    <a:pt x="309" y="1580"/>
                    <a:pt x="253" y="1595"/>
                    <a:pt x="348" y="1619"/>
                  </a:cubicBezTo>
                  <a:cubicBezTo>
                    <a:pt x="443" y="1635"/>
                    <a:pt x="435" y="1706"/>
                    <a:pt x="475" y="1659"/>
                  </a:cubicBezTo>
                  <a:cubicBezTo>
                    <a:pt x="506" y="1611"/>
                    <a:pt x="467" y="1588"/>
                    <a:pt x="530" y="1611"/>
                  </a:cubicBezTo>
                  <a:cubicBezTo>
                    <a:pt x="593" y="1627"/>
                    <a:pt x="656" y="1588"/>
                    <a:pt x="672" y="1580"/>
                  </a:cubicBezTo>
                  <a:cubicBezTo>
                    <a:pt x="680" y="1564"/>
                    <a:pt x="625" y="1548"/>
                    <a:pt x="696" y="1532"/>
                  </a:cubicBezTo>
                  <a:cubicBezTo>
                    <a:pt x="767" y="1524"/>
                    <a:pt x="814" y="1509"/>
                    <a:pt x="814" y="1493"/>
                  </a:cubicBezTo>
                  <a:cubicBezTo>
                    <a:pt x="807" y="1470"/>
                    <a:pt x="823" y="1493"/>
                    <a:pt x="854" y="1478"/>
                  </a:cubicBezTo>
                  <a:cubicBezTo>
                    <a:pt x="886" y="1462"/>
                    <a:pt x="894" y="1399"/>
                    <a:pt x="917" y="1399"/>
                  </a:cubicBezTo>
                  <a:cubicBezTo>
                    <a:pt x="933" y="1399"/>
                    <a:pt x="965" y="1383"/>
                    <a:pt x="925" y="1367"/>
                  </a:cubicBezTo>
                  <a:cubicBezTo>
                    <a:pt x="886" y="1352"/>
                    <a:pt x="854" y="1375"/>
                    <a:pt x="886" y="1328"/>
                  </a:cubicBezTo>
                  <a:cubicBezTo>
                    <a:pt x="917" y="1272"/>
                    <a:pt x="917" y="1257"/>
                    <a:pt x="941" y="1217"/>
                  </a:cubicBezTo>
                  <a:cubicBezTo>
                    <a:pt x="973" y="1178"/>
                    <a:pt x="973" y="1178"/>
                    <a:pt x="981" y="1138"/>
                  </a:cubicBezTo>
                  <a:cubicBezTo>
                    <a:pt x="989" y="1091"/>
                    <a:pt x="996" y="1114"/>
                    <a:pt x="1012" y="1051"/>
                  </a:cubicBezTo>
                  <a:cubicBezTo>
                    <a:pt x="1028" y="988"/>
                    <a:pt x="996" y="948"/>
                    <a:pt x="1036" y="925"/>
                  </a:cubicBezTo>
                  <a:cubicBezTo>
                    <a:pt x="1083" y="901"/>
                    <a:pt x="1091" y="877"/>
                    <a:pt x="1115" y="901"/>
                  </a:cubicBezTo>
                  <a:cubicBezTo>
                    <a:pt x="1139" y="925"/>
                    <a:pt x="1170" y="956"/>
                    <a:pt x="1186" y="941"/>
                  </a:cubicBezTo>
                  <a:cubicBezTo>
                    <a:pt x="1194" y="932"/>
                    <a:pt x="1194" y="917"/>
                    <a:pt x="1194" y="893"/>
                  </a:cubicBezTo>
                  <a:cubicBezTo>
                    <a:pt x="1186" y="877"/>
                    <a:pt x="1210" y="830"/>
                    <a:pt x="1234" y="846"/>
                  </a:cubicBezTo>
                  <a:cubicBezTo>
                    <a:pt x="1249" y="854"/>
                    <a:pt x="1257" y="854"/>
                    <a:pt x="1257" y="822"/>
                  </a:cubicBezTo>
                  <a:cubicBezTo>
                    <a:pt x="1257" y="790"/>
                    <a:pt x="1226" y="759"/>
                    <a:pt x="1257" y="759"/>
                  </a:cubicBezTo>
                  <a:cubicBezTo>
                    <a:pt x="1289" y="759"/>
                    <a:pt x="1329" y="774"/>
                    <a:pt x="1336" y="751"/>
                  </a:cubicBezTo>
                  <a:cubicBezTo>
                    <a:pt x="1344" y="719"/>
                    <a:pt x="1336" y="679"/>
                    <a:pt x="1368" y="672"/>
                  </a:cubicBezTo>
                  <a:cubicBezTo>
                    <a:pt x="1400" y="664"/>
                    <a:pt x="1407" y="688"/>
                    <a:pt x="1423" y="624"/>
                  </a:cubicBezTo>
                  <a:cubicBezTo>
                    <a:pt x="1431" y="569"/>
                    <a:pt x="1439" y="521"/>
                    <a:pt x="1431" y="482"/>
                  </a:cubicBezTo>
                  <a:cubicBezTo>
                    <a:pt x="1431" y="442"/>
                    <a:pt x="1447" y="395"/>
                    <a:pt x="1471" y="411"/>
                  </a:cubicBezTo>
                  <a:cubicBezTo>
                    <a:pt x="1494" y="419"/>
                    <a:pt x="1566" y="490"/>
                    <a:pt x="1605" y="498"/>
                  </a:cubicBezTo>
                  <a:cubicBezTo>
                    <a:pt x="1637" y="498"/>
                    <a:pt x="1660" y="466"/>
                    <a:pt x="1676" y="419"/>
                  </a:cubicBezTo>
                  <a:lnTo>
                    <a:pt x="1668" y="419"/>
                  </a:lnTo>
                  <a:cubicBezTo>
                    <a:pt x="1668" y="419"/>
                    <a:pt x="1637" y="363"/>
                    <a:pt x="1629" y="348"/>
                  </a:cubicBezTo>
                  <a:cubicBezTo>
                    <a:pt x="1629" y="324"/>
                    <a:pt x="1605" y="308"/>
                    <a:pt x="1573" y="308"/>
                  </a:cubicBezTo>
                  <a:cubicBezTo>
                    <a:pt x="1550" y="308"/>
                    <a:pt x="1526" y="308"/>
                    <a:pt x="1510" y="292"/>
                  </a:cubicBezTo>
                  <a:cubicBezTo>
                    <a:pt x="1487" y="284"/>
                    <a:pt x="1463" y="300"/>
                    <a:pt x="1455" y="316"/>
                  </a:cubicBezTo>
                  <a:cubicBezTo>
                    <a:pt x="1439" y="324"/>
                    <a:pt x="1415" y="332"/>
                    <a:pt x="1392" y="340"/>
                  </a:cubicBezTo>
                  <a:cubicBezTo>
                    <a:pt x="1376" y="348"/>
                    <a:pt x="1368" y="387"/>
                    <a:pt x="1329" y="387"/>
                  </a:cubicBezTo>
                  <a:cubicBezTo>
                    <a:pt x="1289" y="379"/>
                    <a:pt x="1289" y="363"/>
                    <a:pt x="1281" y="348"/>
                  </a:cubicBezTo>
                  <a:cubicBezTo>
                    <a:pt x="1265" y="332"/>
                    <a:pt x="1242" y="419"/>
                    <a:pt x="1242" y="435"/>
                  </a:cubicBezTo>
                  <a:cubicBezTo>
                    <a:pt x="1234" y="442"/>
                    <a:pt x="1226" y="466"/>
                    <a:pt x="1218" y="442"/>
                  </a:cubicBezTo>
                  <a:cubicBezTo>
                    <a:pt x="1218" y="426"/>
                    <a:pt x="1170" y="450"/>
                    <a:pt x="1170" y="450"/>
                  </a:cubicBezTo>
                  <a:cubicBezTo>
                    <a:pt x="1052" y="585"/>
                    <a:pt x="1052" y="585"/>
                    <a:pt x="1052" y="585"/>
                  </a:cubicBezTo>
                  <a:cubicBezTo>
                    <a:pt x="1012" y="348"/>
                    <a:pt x="1012" y="348"/>
                    <a:pt x="1012" y="348"/>
                  </a:cubicBezTo>
                  <a:cubicBezTo>
                    <a:pt x="641" y="419"/>
                    <a:pt x="641" y="419"/>
                    <a:pt x="641" y="419"/>
                  </a:cubicBezTo>
                  <a:cubicBezTo>
                    <a:pt x="561" y="8"/>
                    <a:pt x="561" y="8"/>
                    <a:pt x="561" y="8"/>
                  </a:cubicBezTo>
                  <a:cubicBezTo>
                    <a:pt x="546" y="0"/>
                    <a:pt x="530" y="8"/>
                    <a:pt x="538" y="15"/>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32" name="Freeform 778"/>
            <p:cNvSpPr>
              <a:spLocks noChangeArrowheads="1"/>
            </p:cNvSpPr>
            <p:nvPr/>
          </p:nvSpPr>
          <p:spPr bwMode="auto">
            <a:xfrm>
              <a:off x="20101667" y="6360855"/>
              <a:ext cx="890614" cy="885976"/>
            </a:xfrm>
            <a:custGeom>
              <a:avLst/>
              <a:gdLst>
                <a:gd name="T0" fmla="*/ 301 w 1693"/>
                <a:gd name="T1" fmla="*/ 1595 h 1683"/>
                <a:gd name="T2" fmla="*/ 111 w 1693"/>
                <a:gd name="T3" fmla="*/ 1423 h 1683"/>
                <a:gd name="T4" fmla="*/ 64 w 1693"/>
                <a:gd name="T5" fmla="*/ 1154 h 1683"/>
                <a:gd name="T6" fmla="*/ 127 w 1693"/>
                <a:gd name="T7" fmla="*/ 1067 h 1683"/>
                <a:gd name="T8" fmla="*/ 174 w 1693"/>
                <a:gd name="T9" fmla="*/ 838 h 1683"/>
                <a:gd name="T10" fmla="*/ 269 w 1693"/>
                <a:gd name="T11" fmla="*/ 695 h 1683"/>
                <a:gd name="T12" fmla="*/ 356 w 1693"/>
                <a:gd name="T13" fmla="*/ 624 h 1683"/>
                <a:gd name="T14" fmla="*/ 483 w 1693"/>
                <a:gd name="T15" fmla="*/ 553 h 1683"/>
                <a:gd name="T16" fmla="*/ 554 w 1693"/>
                <a:gd name="T17" fmla="*/ 237 h 1683"/>
                <a:gd name="T18" fmla="*/ 554 w 1693"/>
                <a:gd name="T19" fmla="*/ 87 h 1683"/>
                <a:gd name="T20" fmla="*/ 569 w 1693"/>
                <a:gd name="T21" fmla="*/ 0 h 1683"/>
                <a:gd name="T22" fmla="*/ 1178 w 1693"/>
                <a:gd name="T23" fmla="*/ 442 h 1683"/>
                <a:gd name="T24" fmla="*/ 1242 w 1693"/>
                <a:gd name="T25" fmla="*/ 435 h 1683"/>
                <a:gd name="T26" fmla="*/ 1297 w 1693"/>
                <a:gd name="T27" fmla="*/ 355 h 1683"/>
                <a:gd name="T28" fmla="*/ 1455 w 1693"/>
                <a:gd name="T29" fmla="*/ 308 h 1683"/>
                <a:gd name="T30" fmla="*/ 1684 w 1693"/>
                <a:gd name="T31" fmla="*/ 419 h 1683"/>
                <a:gd name="T32" fmla="*/ 1510 w 1693"/>
                <a:gd name="T33" fmla="*/ 435 h 1683"/>
                <a:gd name="T34" fmla="*/ 1392 w 1693"/>
                <a:gd name="T35" fmla="*/ 672 h 1683"/>
                <a:gd name="T36" fmla="*/ 1297 w 1693"/>
                <a:gd name="T37" fmla="*/ 766 h 1683"/>
                <a:gd name="T38" fmla="*/ 1257 w 1693"/>
                <a:gd name="T39" fmla="*/ 854 h 1683"/>
                <a:gd name="T40" fmla="*/ 1194 w 1693"/>
                <a:gd name="T41" fmla="*/ 941 h 1683"/>
                <a:gd name="T42" fmla="*/ 1052 w 1693"/>
                <a:gd name="T43" fmla="*/ 925 h 1683"/>
                <a:gd name="T44" fmla="*/ 965 w 1693"/>
                <a:gd name="T45" fmla="*/ 1201 h 1683"/>
                <a:gd name="T46" fmla="*/ 902 w 1693"/>
                <a:gd name="T47" fmla="*/ 1359 h 1683"/>
                <a:gd name="T48" fmla="*/ 862 w 1693"/>
                <a:gd name="T49" fmla="*/ 1478 h 1683"/>
                <a:gd name="T50" fmla="*/ 712 w 1693"/>
                <a:gd name="T51" fmla="*/ 1540 h 1683"/>
                <a:gd name="T52" fmla="*/ 569 w 1693"/>
                <a:gd name="T53" fmla="*/ 1619 h 1683"/>
                <a:gd name="T54" fmla="*/ 459 w 1693"/>
                <a:gd name="T55" fmla="*/ 1682 h 1683"/>
                <a:gd name="T56" fmla="*/ 127 w 1693"/>
                <a:gd name="T57" fmla="*/ 956 h 1683"/>
                <a:gd name="T58" fmla="*/ 95 w 1693"/>
                <a:gd name="T59" fmla="*/ 1106 h 1683"/>
                <a:gd name="T60" fmla="*/ 103 w 1693"/>
                <a:gd name="T61" fmla="*/ 1383 h 1683"/>
                <a:gd name="T62" fmla="*/ 301 w 1693"/>
                <a:gd name="T63" fmla="*/ 1548 h 1683"/>
                <a:gd name="T64" fmla="*/ 459 w 1693"/>
                <a:gd name="T65" fmla="*/ 1675 h 1683"/>
                <a:gd name="T66" fmla="*/ 569 w 1693"/>
                <a:gd name="T67" fmla="*/ 1611 h 1683"/>
                <a:gd name="T68" fmla="*/ 712 w 1693"/>
                <a:gd name="T69" fmla="*/ 1532 h 1683"/>
                <a:gd name="T70" fmla="*/ 862 w 1693"/>
                <a:gd name="T71" fmla="*/ 1478 h 1683"/>
                <a:gd name="T72" fmla="*/ 902 w 1693"/>
                <a:gd name="T73" fmla="*/ 1367 h 1683"/>
                <a:gd name="T74" fmla="*/ 965 w 1693"/>
                <a:gd name="T75" fmla="*/ 1193 h 1683"/>
                <a:gd name="T76" fmla="*/ 1044 w 1693"/>
                <a:gd name="T77" fmla="*/ 917 h 1683"/>
                <a:gd name="T78" fmla="*/ 1186 w 1693"/>
                <a:gd name="T79" fmla="*/ 941 h 1683"/>
                <a:gd name="T80" fmla="*/ 1242 w 1693"/>
                <a:gd name="T81" fmla="*/ 838 h 1683"/>
                <a:gd name="T82" fmla="*/ 1265 w 1693"/>
                <a:gd name="T83" fmla="*/ 759 h 1683"/>
                <a:gd name="T84" fmla="*/ 1376 w 1693"/>
                <a:gd name="T85" fmla="*/ 672 h 1683"/>
                <a:gd name="T86" fmla="*/ 1479 w 1693"/>
                <a:gd name="T87" fmla="*/ 403 h 1683"/>
                <a:gd name="T88" fmla="*/ 1676 w 1693"/>
                <a:gd name="T89" fmla="*/ 426 h 1683"/>
                <a:gd name="T90" fmla="*/ 1502 w 1693"/>
                <a:gd name="T91" fmla="*/ 292 h 1683"/>
                <a:gd name="T92" fmla="*/ 1337 w 1693"/>
                <a:gd name="T93" fmla="*/ 387 h 1683"/>
                <a:gd name="T94" fmla="*/ 1250 w 1693"/>
                <a:gd name="T95" fmla="*/ 435 h 1683"/>
                <a:gd name="T96" fmla="*/ 1060 w 1693"/>
                <a:gd name="T97" fmla="*/ 593 h 1683"/>
                <a:gd name="T98" fmla="*/ 546 w 1693"/>
                <a:gd name="T99" fmla="*/ 15 h 1683"/>
                <a:gd name="T100" fmla="*/ 569 w 1693"/>
                <a:gd name="T101" fmla="*/ 166 h 1683"/>
                <a:gd name="T102" fmla="*/ 538 w 1693"/>
                <a:gd name="T103" fmla="*/ 340 h 1683"/>
                <a:gd name="T104" fmla="*/ 404 w 1693"/>
                <a:gd name="T105" fmla="*/ 640 h 1683"/>
                <a:gd name="T106" fmla="*/ 317 w 1693"/>
                <a:gd name="T107" fmla="*/ 624 h 1683"/>
                <a:gd name="T108" fmla="*/ 238 w 1693"/>
                <a:gd name="T109" fmla="*/ 877 h 1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93" h="1683">
                  <a:moveTo>
                    <a:pt x="459" y="1682"/>
                  </a:moveTo>
                  <a:lnTo>
                    <a:pt x="459" y="1682"/>
                  </a:lnTo>
                  <a:cubicBezTo>
                    <a:pt x="451" y="1682"/>
                    <a:pt x="443" y="1675"/>
                    <a:pt x="435" y="1667"/>
                  </a:cubicBezTo>
                  <a:cubicBezTo>
                    <a:pt x="427" y="1651"/>
                    <a:pt x="404" y="1627"/>
                    <a:pt x="356" y="1619"/>
                  </a:cubicBezTo>
                  <a:cubicBezTo>
                    <a:pt x="325" y="1611"/>
                    <a:pt x="309" y="1604"/>
                    <a:pt x="301" y="1595"/>
                  </a:cubicBezTo>
                  <a:cubicBezTo>
                    <a:pt x="293" y="1588"/>
                    <a:pt x="293" y="1580"/>
                    <a:pt x="293" y="1572"/>
                  </a:cubicBezTo>
                  <a:cubicBezTo>
                    <a:pt x="293" y="1564"/>
                    <a:pt x="301" y="1556"/>
                    <a:pt x="293" y="1548"/>
                  </a:cubicBezTo>
                  <a:cubicBezTo>
                    <a:pt x="277" y="1532"/>
                    <a:pt x="269" y="1532"/>
                    <a:pt x="253" y="1524"/>
                  </a:cubicBezTo>
                  <a:cubicBezTo>
                    <a:pt x="238" y="1524"/>
                    <a:pt x="214" y="1524"/>
                    <a:pt x="182" y="1509"/>
                  </a:cubicBezTo>
                  <a:cubicBezTo>
                    <a:pt x="135" y="1485"/>
                    <a:pt x="127" y="1446"/>
                    <a:pt x="111" y="1423"/>
                  </a:cubicBezTo>
                  <a:cubicBezTo>
                    <a:pt x="111" y="1415"/>
                    <a:pt x="103" y="1399"/>
                    <a:pt x="103" y="1391"/>
                  </a:cubicBezTo>
                  <a:cubicBezTo>
                    <a:pt x="95" y="1383"/>
                    <a:pt x="95" y="1383"/>
                    <a:pt x="95" y="1383"/>
                  </a:cubicBezTo>
                  <a:cubicBezTo>
                    <a:pt x="79" y="1352"/>
                    <a:pt x="64" y="1328"/>
                    <a:pt x="40" y="1304"/>
                  </a:cubicBezTo>
                  <a:cubicBezTo>
                    <a:pt x="8" y="1280"/>
                    <a:pt x="0" y="1185"/>
                    <a:pt x="0" y="1178"/>
                  </a:cubicBezTo>
                  <a:cubicBezTo>
                    <a:pt x="0" y="1162"/>
                    <a:pt x="48" y="1154"/>
                    <a:pt x="64" y="1154"/>
                  </a:cubicBezTo>
                  <a:cubicBezTo>
                    <a:pt x="87" y="1146"/>
                    <a:pt x="87" y="1146"/>
                    <a:pt x="87" y="1114"/>
                  </a:cubicBezTo>
                  <a:cubicBezTo>
                    <a:pt x="87" y="1106"/>
                    <a:pt x="87" y="1106"/>
                    <a:pt x="87" y="1106"/>
                  </a:cubicBezTo>
                  <a:cubicBezTo>
                    <a:pt x="87" y="1083"/>
                    <a:pt x="95" y="1075"/>
                    <a:pt x="111" y="1075"/>
                  </a:cubicBezTo>
                  <a:lnTo>
                    <a:pt x="119" y="1075"/>
                  </a:lnTo>
                  <a:cubicBezTo>
                    <a:pt x="127" y="1067"/>
                    <a:pt x="127" y="1067"/>
                    <a:pt x="127" y="1067"/>
                  </a:cubicBezTo>
                  <a:cubicBezTo>
                    <a:pt x="135" y="1051"/>
                    <a:pt x="127" y="1027"/>
                    <a:pt x="119" y="1004"/>
                  </a:cubicBezTo>
                  <a:cubicBezTo>
                    <a:pt x="111" y="988"/>
                    <a:pt x="119" y="972"/>
                    <a:pt x="119" y="956"/>
                  </a:cubicBezTo>
                  <a:cubicBezTo>
                    <a:pt x="127" y="941"/>
                    <a:pt x="127" y="932"/>
                    <a:pt x="127" y="917"/>
                  </a:cubicBezTo>
                  <a:cubicBezTo>
                    <a:pt x="127" y="893"/>
                    <a:pt x="151" y="854"/>
                    <a:pt x="158" y="838"/>
                  </a:cubicBezTo>
                  <a:cubicBezTo>
                    <a:pt x="167" y="838"/>
                    <a:pt x="167" y="838"/>
                    <a:pt x="174" y="838"/>
                  </a:cubicBezTo>
                  <a:cubicBezTo>
                    <a:pt x="182" y="838"/>
                    <a:pt x="198" y="846"/>
                    <a:pt x="206" y="861"/>
                  </a:cubicBezTo>
                  <a:cubicBezTo>
                    <a:pt x="214" y="861"/>
                    <a:pt x="222" y="869"/>
                    <a:pt x="230" y="877"/>
                  </a:cubicBezTo>
                  <a:lnTo>
                    <a:pt x="230" y="877"/>
                  </a:lnTo>
                  <a:cubicBezTo>
                    <a:pt x="238" y="869"/>
                    <a:pt x="230" y="790"/>
                    <a:pt x="222" y="751"/>
                  </a:cubicBezTo>
                  <a:cubicBezTo>
                    <a:pt x="214" y="719"/>
                    <a:pt x="245" y="703"/>
                    <a:pt x="269" y="695"/>
                  </a:cubicBezTo>
                  <a:cubicBezTo>
                    <a:pt x="269" y="695"/>
                    <a:pt x="277" y="695"/>
                    <a:pt x="285" y="695"/>
                  </a:cubicBezTo>
                  <a:cubicBezTo>
                    <a:pt x="301" y="688"/>
                    <a:pt x="301" y="664"/>
                    <a:pt x="301" y="648"/>
                  </a:cubicBezTo>
                  <a:cubicBezTo>
                    <a:pt x="301" y="640"/>
                    <a:pt x="309" y="632"/>
                    <a:pt x="309" y="624"/>
                  </a:cubicBezTo>
                  <a:cubicBezTo>
                    <a:pt x="309" y="608"/>
                    <a:pt x="317" y="601"/>
                    <a:pt x="325" y="601"/>
                  </a:cubicBezTo>
                  <a:cubicBezTo>
                    <a:pt x="332" y="601"/>
                    <a:pt x="340" y="608"/>
                    <a:pt x="356" y="624"/>
                  </a:cubicBezTo>
                  <a:cubicBezTo>
                    <a:pt x="364" y="624"/>
                    <a:pt x="364" y="624"/>
                    <a:pt x="372" y="632"/>
                  </a:cubicBezTo>
                  <a:cubicBezTo>
                    <a:pt x="372" y="632"/>
                    <a:pt x="380" y="640"/>
                    <a:pt x="388" y="640"/>
                  </a:cubicBezTo>
                  <a:cubicBezTo>
                    <a:pt x="396" y="640"/>
                    <a:pt x="396" y="632"/>
                    <a:pt x="404" y="632"/>
                  </a:cubicBezTo>
                  <a:cubicBezTo>
                    <a:pt x="411" y="632"/>
                    <a:pt x="419" y="624"/>
                    <a:pt x="427" y="624"/>
                  </a:cubicBezTo>
                  <a:cubicBezTo>
                    <a:pt x="443" y="616"/>
                    <a:pt x="467" y="585"/>
                    <a:pt x="483" y="553"/>
                  </a:cubicBezTo>
                  <a:cubicBezTo>
                    <a:pt x="491" y="545"/>
                    <a:pt x="498" y="529"/>
                    <a:pt x="506" y="521"/>
                  </a:cubicBezTo>
                  <a:cubicBezTo>
                    <a:pt x="530" y="498"/>
                    <a:pt x="522" y="435"/>
                    <a:pt x="514" y="379"/>
                  </a:cubicBezTo>
                  <a:cubicBezTo>
                    <a:pt x="506" y="340"/>
                    <a:pt x="522" y="332"/>
                    <a:pt x="538" y="332"/>
                  </a:cubicBezTo>
                  <a:cubicBezTo>
                    <a:pt x="546" y="332"/>
                    <a:pt x="554" y="324"/>
                    <a:pt x="554" y="324"/>
                  </a:cubicBezTo>
                  <a:cubicBezTo>
                    <a:pt x="562" y="316"/>
                    <a:pt x="554" y="268"/>
                    <a:pt x="554" y="237"/>
                  </a:cubicBezTo>
                  <a:cubicBezTo>
                    <a:pt x="554" y="221"/>
                    <a:pt x="546" y="205"/>
                    <a:pt x="546" y="197"/>
                  </a:cubicBezTo>
                  <a:cubicBezTo>
                    <a:pt x="546" y="166"/>
                    <a:pt x="546" y="166"/>
                    <a:pt x="562" y="166"/>
                  </a:cubicBezTo>
                  <a:lnTo>
                    <a:pt x="569" y="158"/>
                  </a:lnTo>
                  <a:cubicBezTo>
                    <a:pt x="578" y="158"/>
                    <a:pt x="569" y="134"/>
                    <a:pt x="562" y="118"/>
                  </a:cubicBezTo>
                  <a:cubicBezTo>
                    <a:pt x="562" y="110"/>
                    <a:pt x="554" y="102"/>
                    <a:pt x="554" y="87"/>
                  </a:cubicBezTo>
                  <a:cubicBezTo>
                    <a:pt x="554" y="79"/>
                    <a:pt x="546" y="63"/>
                    <a:pt x="546" y="47"/>
                  </a:cubicBezTo>
                  <a:cubicBezTo>
                    <a:pt x="546" y="39"/>
                    <a:pt x="538" y="24"/>
                    <a:pt x="538" y="15"/>
                  </a:cubicBezTo>
                  <a:lnTo>
                    <a:pt x="538" y="8"/>
                  </a:lnTo>
                  <a:cubicBezTo>
                    <a:pt x="546" y="0"/>
                    <a:pt x="554" y="0"/>
                    <a:pt x="562" y="0"/>
                  </a:cubicBezTo>
                  <a:cubicBezTo>
                    <a:pt x="569" y="0"/>
                    <a:pt x="569" y="0"/>
                    <a:pt x="569" y="0"/>
                  </a:cubicBezTo>
                  <a:cubicBezTo>
                    <a:pt x="578" y="0"/>
                    <a:pt x="578" y="0"/>
                    <a:pt x="578" y="0"/>
                  </a:cubicBezTo>
                  <a:cubicBezTo>
                    <a:pt x="657" y="419"/>
                    <a:pt x="657" y="419"/>
                    <a:pt x="657" y="419"/>
                  </a:cubicBezTo>
                  <a:cubicBezTo>
                    <a:pt x="1020" y="348"/>
                    <a:pt x="1020" y="348"/>
                    <a:pt x="1020" y="348"/>
                  </a:cubicBezTo>
                  <a:cubicBezTo>
                    <a:pt x="1060" y="577"/>
                    <a:pt x="1060" y="577"/>
                    <a:pt x="1060" y="577"/>
                  </a:cubicBezTo>
                  <a:cubicBezTo>
                    <a:pt x="1178" y="442"/>
                    <a:pt x="1178" y="442"/>
                    <a:pt x="1178" y="442"/>
                  </a:cubicBezTo>
                  <a:lnTo>
                    <a:pt x="1178" y="442"/>
                  </a:lnTo>
                  <a:cubicBezTo>
                    <a:pt x="1178" y="442"/>
                    <a:pt x="1202" y="435"/>
                    <a:pt x="1218" y="435"/>
                  </a:cubicBezTo>
                  <a:cubicBezTo>
                    <a:pt x="1226" y="435"/>
                    <a:pt x="1226" y="442"/>
                    <a:pt x="1234" y="442"/>
                  </a:cubicBezTo>
                  <a:cubicBezTo>
                    <a:pt x="1234" y="450"/>
                    <a:pt x="1234" y="450"/>
                    <a:pt x="1234" y="450"/>
                  </a:cubicBezTo>
                  <a:lnTo>
                    <a:pt x="1242" y="435"/>
                  </a:lnTo>
                  <a:lnTo>
                    <a:pt x="1242" y="435"/>
                  </a:lnTo>
                  <a:cubicBezTo>
                    <a:pt x="1242" y="426"/>
                    <a:pt x="1250" y="419"/>
                    <a:pt x="1250" y="411"/>
                  </a:cubicBezTo>
                  <a:cubicBezTo>
                    <a:pt x="1265" y="363"/>
                    <a:pt x="1273" y="348"/>
                    <a:pt x="1289" y="348"/>
                  </a:cubicBezTo>
                  <a:lnTo>
                    <a:pt x="1289" y="348"/>
                  </a:lnTo>
                  <a:cubicBezTo>
                    <a:pt x="1297" y="348"/>
                    <a:pt x="1297" y="355"/>
                    <a:pt x="1297" y="355"/>
                  </a:cubicBezTo>
                  <a:cubicBezTo>
                    <a:pt x="1305" y="371"/>
                    <a:pt x="1313" y="379"/>
                    <a:pt x="1337" y="379"/>
                  </a:cubicBezTo>
                  <a:cubicBezTo>
                    <a:pt x="1360" y="387"/>
                    <a:pt x="1368" y="371"/>
                    <a:pt x="1384" y="355"/>
                  </a:cubicBezTo>
                  <a:cubicBezTo>
                    <a:pt x="1384" y="348"/>
                    <a:pt x="1392" y="340"/>
                    <a:pt x="1400" y="340"/>
                  </a:cubicBezTo>
                  <a:cubicBezTo>
                    <a:pt x="1408" y="332"/>
                    <a:pt x="1415" y="332"/>
                    <a:pt x="1423" y="332"/>
                  </a:cubicBezTo>
                  <a:cubicBezTo>
                    <a:pt x="1439" y="324"/>
                    <a:pt x="1447" y="316"/>
                    <a:pt x="1455" y="308"/>
                  </a:cubicBezTo>
                  <a:cubicBezTo>
                    <a:pt x="1463" y="300"/>
                    <a:pt x="1487" y="292"/>
                    <a:pt x="1502" y="292"/>
                  </a:cubicBezTo>
                  <a:cubicBezTo>
                    <a:pt x="1510" y="292"/>
                    <a:pt x="1510" y="292"/>
                    <a:pt x="1518" y="292"/>
                  </a:cubicBezTo>
                  <a:cubicBezTo>
                    <a:pt x="1534" y="300"/>
                    <a:pt x="1558" y="300"/>
                    <a:pt x="1581" y="300"/>
                  </a:cubicBezTo>
                  <a:cubicBezTo>
                    <a:pt x="1613" y="300"/>
                    <a:pt x="1637" y="324"/>
                    <a:pt x="1645" y="340"/>
                  </a:cubicBezTo>
                  <a:cubicBezTo>
                    <a:pt x="1645" y="363"/>
                    <a:pt x="1676" y="403"/>
                    <a:pt x="1684" y="419"/>
                  </a:cubicBezTo>
                  <a:lnTo>
                    <a:pt x="1684" y="419"/>
                  </a:lnTo>
                  <a:cubicBezTo>
                    <a:pt x="1692" y="411"/>
                    <a:pt x="1692" y="411"/>
                    <a:pt x="1692" y="411"/>
                  </a:cubicBezTo>
                  <a:cubicBezTo>
                    <a:pt x="1692" y="419"/>
                    <a:pt x="1692" y="419"/>
                    <a:pt x="1692" y="419"/>
                  </a:cubicBezTo>
                  <a:cubicBezTo>
                    <a:pt x="1668" y="474"/>
                    <a:pt x="1637" y="506"/>
                    <a:pt x="1613" y="498"/>
                  </a:cubicBezTo>
                  <a:cubicBezTo>
                    <a:pt x="1590" y="490"/>
                    <a:pt x="1542" y="458"/>
                    <a:pt x="1510" y="435"/>
                  </a:cubicBezTo>
                  <a:cubicBezTo>
                    <a:pt x="1495" y="426"/>
                    <a:pt x="1479" y="411"/>
                    <a:pt x="1479" y="411"/>
                  </a:cubicBezTo>
                  <a:cubicBezTo>
                    <a:pt x="1471" y="411"/>
                    <a:pt x="1463" y="411"/>
                    <a:pt x="1463" y="411"/>
                  </a:cubicBezTo>
                  <a:cubicBezTo>
                    <a:pt x="1455" y="426"/>
                    <a:pt x="1447" y="450"/>
                    <a:pt x="1447" y="482"/>
                  </a:cubicBezTo>
                  <a:cubicBezTo>
                    <a:pt x="1447" y="529"/>
                    <a:pt x="1447" y="577"/>
                    <a:pt x="1431" y="624"/>
                  </a:cubicBezTo>
                  <a:cubicBezTo>
                    <a:pt x="1423" y="672"/>
                    <a:pt x="1415" y="672"/>
                    <a:pt x="1392" y="672"/>
                  </a:cubicBezTo>
                  <a:cubicBezTo>
                    <a:pt x="1392" y="672"/>
                    <a:pt x="1384" y="679"/>
                    <a:pt x="1376" y="679"/>
                  </a:cubicBezTo>
                  <a:cubicBezTo>
                    <a:pt x="1352" y="679"/>
                    <a:pt x="1352" y="703"/>
                    <a:pt x="1352" y="719"/>
                  </a:cubicBezTo>
                  <a:cubicBezTo>
                    <a:pt x="1352" y="735"/>
                    <a:pt x="1352" y="743"/>
                    <a:pt x="1344" y="751"/>
                  </a:cubicBezTo>
                  <a:cubicBezTo>
                    <a:pt x="1344" y="766"/>
                    <a:pt x="1328" y="766"/>
                    <a:pt x="1321" y="766"/>
                  </a:cubicBezTo>
                  <a:cubicBezTo>
                    <a:pt x="1313" y="766"/>
                    <a:pt x="1305" y="766"/>
                    <a:pt x="1297" y="766"/>
                  </a:cubicBezTo>
                  <a:cubicBezTo>
                    <a:pt x="1289" y="766"/>
                    <a:pt x="1273" y="759"/>
                    <a:pt x="1265" y="766"/>
                  </a:cubicBezTo>
                  <a:cubicBezTo>
                    <a:pt x="1257" y="766"/>
                    <a:pt x="1257" y="766"/>
                    <a:pt x="1257" y="766"/>
                  </a:cubicBezTo>
                  <a:cubicBezTo>
                    <a:pt x="1257" y="766"/>
                    <a:pt x="1257" y="774"/>
                    <a:pt x="1257" y="782"/>
                  </a:cubicBezTo>
                  <a:cubicBezTo>
                    <a:pt x="1265" y="790"/>
                    <a:pt x="1265" y="806"/>
                    <a:pt x="1265" y="822"/>
                  </a:cubicBezTo>
                  <a:cubicBezTo>
                    <a:pt x="1265" y="838"/>
                    <a:pt x="1265" y="854"/>
                    <a:pt x="1257" y="854"/>
                  </a:cubicBezTo>
                  <a:cubicBezTo>
                    <a:pt x="1250" y="854"/>
                    <a:pt x="1242" y="854"/>
                    <a:pt x="1234" y="846"/>
                  </a:cubicBezTo>
                  <a:cubicBezTo>
                    <a:pt x="1234" y="838"/>
                    <a:pt x="1226" y="846"/>
                    <a:pt x="1218" y="854"/>
                  </a:cubicBezTo>
                  <a:cubicBezTo>
                    <a:pt x="1210" y="861"/>
                    <a:pt x="1202" y="885"/>
                    <a:pt x="1202" y="893"/>
                  </a:cubicBezTo>
                  <a:lnTo>
                    <a:pt x="1202" y="893"/>
                  </a:lnTo>
                  <a:cubicBezTo>
                    <a:pt x="1202" y="917"/>
                    <a:pt x="1202" y="932"/>
                    <a:pt x="1194" y="941"/>
                  </a:cubicBezTo>
                  <a:cubicBezTo>
                    <a:pt x="1194" y="948"/>
                    <a:pt x="1186" y="948"/>
                    <a:pt x="1186" y="948"/>
                  </a:cubicBezTo>
                  <a:cubicBezTo>
                    <a:pt x="1170" y="948"/>
                    <a:pt x="1147" y="925"/>
                    <a:pt x="1123" y="909"/>
                  </a:cubicBezTo>
                  <a:cubicBezTo>
                    <a:pt x="1123" y="901"/>
                    <a:pt x="1123" y="901"/>
                    <a:pt x="1123" y="901"/>
                  </a:cubicBezTo>
                  <a:cubicBezTo>
                    <a:pt x="1107" y="893"/>
                    <a:pt x="1099" y="893"/>
                    <a:pt x="1075" y="909"/>
                  </a:cubicBezTo>
                  <a:cubicBezTo>
                    <a:pt x="1068" y="917"/>
                    <a:pt x="1060" y="917"/>
                    <a:pt x="1052" y="925"/>
                  </a:cubicBezTo>
                  <a:cubicBezTo>
                    <a:pt x="1028" y="941"/>
                    <a:pt x="1028" y="956"/>
                    <a:pt x="1028" y="988"/>
                  </a:cubicBezTo>
                  <a:cubicBezTo>
                    <a:pt x="1028" y="1004"/>
                    <a:pt x="1028" y="1027"/>
                    <a:pt x="1020" y="1051"/>
                  </a:cubicBezTo>
                  <a:cubicBezTo>
                    <a:pt x="1012" y="1083"/>
                    <a:pt x="1004" y="1099"/>
                    <a:pt x="1004" y="1106"/>
                  </a:cubicBezTo>
                  <a:cubicBezTo>
                    <a:pt x="997" y="1114"/>
                    <a:pt x="997" y="1114"/>
                    <a:pt x="997" y="1138"/>
                  </a:cubicBezTo>
                  <a:cubicBezTo>
                    <a:pt x="989" y="1170"/>
                    <a:pt x="989" y="1178"/>
                    <a:pt x="965" y="1201"/>
                  </a:cubicBezTo>
                  <a:cubicBezTo>
                    <a:pt x="965" y="1201"/>
                    <a:pt x="957" y="1209"/>
                    <a:pt x="957" y="1217"/>
                  </a:cubicBezTo>
                  <a:cubicBezTo>
                    <a:pt x="941" y="1241"/>
                    <a:pt x="933" y="1249"/>
                    <a:pt x="925" y="1272"/>
                  </a:cubicBezTo>
                  <a:cubicBezTo>
                    <a:pt x="917" y="1288"/>
                    <a:pt x="910" y="1304"/>
                    <a:pt x="894" y="1328"/>
                  </a:cubicBezTo>
                  <a:cubicBezTo>
                    <a:pt x="886" y="1344"/>
                    <a:pt x="886" y="1352"/>
                    <a:pt x="886" y="1359"/>
                  </a:cubicBezTo>
                  <a:cubicBezTo>
                    <a:pt x="886" y="1359"/>
                    <a:pt x="894" y="1359"/>
                    <a:pt x="902" y="1359"/>
                  </a:cubicBezTo>
                  <a:cubicBezTo>
                    <a:pt x="910" y="1359"/>
                    <a:pt x="925" y="1359"/>
                    <a:pt x="933" y="1367"/>
                  </a:cubicBezTo>
                  <a:cubicBezTo>
                    <a:pt x="949" y="1375"/>
                    <a:pt x="957" y="1383"/>
                    <a:pt x="957" y="1391"/>
                  </a:cubicBezTo>
                  <a:cubicBezTo>
                    <a:pt x="957" y="1399"/>
                    <a:pt x="933" y="1399"/>
                    <a:pt x="925" y="1399"/>
                  </a:cubicBezTo>
                  <a:cubicBezTo>
                    <a:pt x="917" y="1399"/>
                    <a:pt x="910" y="1415"/>
                    <a:pt x="902" y="1431"/>
                  </a:cubicBezTo>
                  <a:cubicBezTo>
                    <a:pt x="894" y="1454"/>
                    <a:pt x="886" y="1470"/>
                    <a:pt x="862" y="1478"/>
                  </a:cubicBezTo>
                  <a:cubicBezTo>
                    <a:pt x="854" y="1485"/>
                    <a:pt x="846" y="1485"/>
                    <a:pt x="838" y="1485"/>
                  </a:cubicBezTo>
                  <a:lnTo>
                    <a:pt x="831" y="1485"/>
                  </a:lnTo>
                  <a:cubicBezTo>
                    <a:pt x="822" y="1485"/>
                    <a:pt x="822" y="1485"/>
                    <a:pt x="822" y="1485"/>
                  </a:cubicBezTo>
                  <a:lnTo>
                    <a:pt x="822" y="1485"/>
                  </a:lnTo>
                  <a:cubicBezTo>
                    <a:pt x="831" y="1517"/>
                    <a:pt x="783" y="1524"/>
                    <a:pt x="712" y="1540"/>
                  </a:cubicBezTo>
                  <a:cubicBezTo>
                    <a:pt x="704" y="1540"/>
                    <a:pt x="704" y="1540"/>
                    <a:pt x="704" y="1540"/>
                  </a:cubicBezTo>
                  <a:cubicBezTo>
                    <a:pt x="680" y="1548"/>
                    <a:pt x="672" y="1548"/>
                    <a:pt x="672" y="1548"/>
                  </a:cubicBezTo>
                  <a:cubicBezTo>
                    <a:pt x="672" y="1556"/>
                    <a:pt x="672" y="1556"/>
                    <a:pt x="680" y="1556"/>
                  </a:cubicBezTo>
                  <a:cubicBezTo>
                    <a:pt x="680" y="1564"/>
                    <a:pt x="688" y="1572"/>
                    <a:pt x="680" y="1580"/>
                  </a:cubicBezTo>
                  <a:cubicBezTo>
                    <a:pt x="664" y="1588"/>
                    <a:pt x="625" y="1619"/>
                    <a:pt x="569" y="1619"/>
                  </a:cubicBezTo>
                  <a:cubicBezTo>
                    <a:pt x="562" y="1619"/>
                    <a:pt x="546" y="1611"/>
                    <a:pt x="538" y="1611"/>
                  </a:cubicBezTo>
                  <a:cubicBezTo>
                    <a:pt x="522" y="1611"/>
                    <a:pt x="514" y="1604"/>
                    <a:pt x="506" y="1604"/>
                  </a:cubicBezTo>
                  <a:cubicBezTo>
                    <a:pt x="498" y="1604"/>
                    <a:pt x="498" y="1611"/>
                    <a:pt x="498" y="1619"/>
                  </a:cubicBezTo>
                  <a:cubicBezTo>
                    <a:pt x="498" y="1627"/>
                    <a:pt x="498" y="1643"/>
                    <a:pt x="483" y="1667"/>
                  </a:cubicBezTo>
                  <a:cubicBezTo>
                    <a:pt x="475" y="1675"/>
                    <a:pt x="467" y="1682"/>
                    <a:pt x="459" y="1682"/>
                  </a:cubicBezTo>
                  <a:close/>
                  <a:moveTo>
                    <a:pt x="174" y="846"/>
                  </a:moveTo>
                  <a:lnTo>
                    <a:pt x="174" y="846"/>
                  </a:lnTo>
                  <a:cubicBezTo>
                    <a:pt x="167" y="846"/>
                    <a:pt x="167" y="846"/>
                    <a:pt x="167" y="846"/>
                  </a:cubicBezTo>
                  <a:cubicBezTo>
                    <a:pt x="151" y="854"/>
                    <a:pt x="135" y="893"/>
                    <a:pt x="135" y="917"/>
                  </a:cubicBezTo>
                  <a:cubicBezTo>
                    <a:pt x="135" y="932"/>
                    <a:pt x="135" y="948"/>
                    <a:pt x="127" y="956"/>
                  </a:cubicBezTo>
                  <a:cubicBezTo>
                    <a:pt x="127" y="972"/>
                    <a:pt x="119" y="988"/>
                    <a:pt x="127" y="1004"/>
                  </a:cubicBezTo>
                  <a:cubicBezTo>
                    <a:pt x="135" y="1012"/>
                    <a:pt x="143" y="1043"/>
                    <a:pt x="135" y="1067"/>
                  </a:cubicBezTo>
                  <a:cubicBezTo>
                    <a:pt x="135" y="1075"/>
                    <a:pt x="127" y="1075"/>
                    <a:pt x="127" y="1075"/>
                  </a:cubicBezTo>
                  <a:cubicBezTo>
                    <a:pt x="119" y="1083"/>
                    <a:pt x="111" y="1083"/>
                    <a:pt x="111" y="1083"/>
                  </a:cubicBezTo>
                  <a:cubicBezTo>
                    <a:pt x="95" y="1083"/>
                    <a:pt x="95" y="1083"/>
                    <a:pt x="95" y="1106"/>
                  </a:cubicBezTo>
                  <a:cubicBezTo>
                    <a:pt x="95" y="1114"/>
                    <a:pt x="95" y="1114"/>
                    <a:pt x="95" y="1114"/>
                  </a:cubicBezTo>
                  <a:cubicBezTo>
                    <a:pt x="95" y="1146"/>
                    <a:pt x="95" y="1154"/>
                    <a:pt x="64" y="1162"/>
                  </a:cubicBezTo>
                  <a:cubicBezTo>
                    <a:pt x="32" y="1162"/>
                    <a:pt x="8" y="1178"/>
                    <a:pt x="8" y="1178"/>
                  </a:cubicBezTo>
                  <a:cubicBezTo>
                    <a:pt x="8" y="1193"/>
                    <a:pt x="16" y="1280"/>
                    <a:pt x="48" y="1304"/>
                  </a:cubicBezTo>
                  <a:cubicBezTo>
                    <a:pt x="72" y="1320"/>
                    <a:pt x="87" y="1352"/>
                    <a:pt x="103" y="1383"/>
                  </a:cubicBezTo>
                  <a:cubicBezTo>
                    <a:pt x="111" y="1391"/>
                    <a:pt x="111" y="1391"/>
                    <a:pt x="111" y="1391"/>
                  </a:cubicBezTo>
                  <a:cubicBezTo>
                    <a:pt x="111" y="1399"/>
                    <a:pt x="119" y="1407"/>
                    <a:pt x="119" y="1415"/>
                  </a:cubicBezTo>
                  <a:cubicBezTo>
                    <a:pt x="135" y="1446"/>
                    <a:pt x="143" y="1478"/>
                    <a:pt x="190" y="1501"/>
                  </a:cubicBezTo>
                  <a:cubicBezTo>
                    <a:pt x="214" y="1517"/>
                    <a:pt x="238" y="1517"/>
                    <a:pt x="253" y="1517"/>
                  </a:cubicBezTo>
                  <a:cubicBezTo>
                    <a:pt x="269" y="1524"/>
                    <a:pt x="285" y="1524"/>
                    <a:pt x="301" y="1548"/>
                  </a:cubicBezTo>
                  <a:cubicBezTo>
                    <a:pt x="309" y="1556"/>
                    <a:pt x="301" y="1572"/>
                    <a:pt x="301" y="1580"/>
                  </a:cubicBezTo>
                  <a:cubicBezTo>
                    <a:pt x="301" y="1588"/>
                    <a:pt x="301" y="1588"/>
                    <a:pt x="301" y="1595"/>
                  </a:cubicBezTo>
                  <a:cubicBezTo>
                    <a:pt x="309" y="1604"/>
                    <a:pt x="325" y="1604"/>
                    <a:pt x="356" y="1611"/>
                  </a:cubicBezTo>
                  <a:cubicBezTo>
                    <a:pt x="404" y="1627"/>
                    <a:pt x="427" y="1643"/>
                    <a:pt x="443" y="1659"/>
                  </a:cubicBezTo>
                  <a:cubicBezTo>
                    <a:pt x="451" y="1667"/>
                    <a:pt x="459" y="1675"/>
                    <a:pt x="459" y="1675"/>
                  </a:cubicBezTo>
                  <a:cubicBezTo>
                    <a:pt x="467" y="1675"/>
                    <a:pt x="467" y="1667"/>
                    <a:pt x="475" y="1659"/>
                  </a:cubicBezTo>
                  <a:cubicBezTo>
                    <a:pt x="491" y="1643"/>
                    <a:pt x="491" y="1627"/>
                    <a:pt x="491" y="1619"/>
                  </a:cubicBezTo>
                  <a:cubicBezTo>
                    <a:pt x="491" y="1604"/>
                    <a:pt x="498" y="1595"/>
                    <a:pt x="506" y="1595"/>
                  </a:cubicBezTo>
                  <a:cubicBezTo>
                    <a:pt x="514" y="1595"/>
                    <a:pt x="522" y="1604"/>
                    <a:pt x="538" y="1604"/>
                  </a:cubicBezTo>
                  <a:cubicBezTo>
                    <a:pt x="546" y="1604"/>
                    <a:pt x="562" y="1611"/>
                    <a:pt x="569" y="1611"/>
                  </a:cubicBezTo>
                  <a:cubicBezTo>
                    <a:pt x="617" y="1611"/>
                    <a:pt x="664" y="1588"/>
                    <a:pt x="672" y="1572"/>
                  </a:cubicBezTo>
                  <a:cubicBezTo>
                    <a:pt x="680" y="1572"/>
                    <a:pt x="680" y="1572"/>
                    <a:pt x="672" y="1564"/>
                  </a:cubicBezTo>
                  <a:cubicBezTo>
                    <a:pt x="664" y="1556"/>
                    <a:pt x="664" y="1556"/>
                    <a:pt x="664" y="1548"/>
                  </a:cubicBezTo>
                  <a:cubicBezTo>
                    <a:pt x="672" y="1540"/>
                    <a:pt x="680" y="1540"/>
                    <a:pt x="704" y="1532"/>
                  </a:cubicBezTo>
                  <a:cubicBezTo>
                    <a:pt x="712" y="1532"/>
                    <a:pt x="712" y="1532"/>
                    <a:pt x="712" y="1532"/>
                  </a:cubicBezTo>
                  <a:cubicBezTo>
                    <a:pt x="767" y="1517"/>
                    <a:pt x="822" y="1509"/>
                    <a:pt x="815" y="1493"/>
                  </a:cubicBezTo>
                  <a:cubicBezTo>
                    <a:pt x="815" y="1485"/>
                    <a:pt x="815" y="1485"/>
                    <a:pt x="815" y="1478"/>
                  </a:cubicBezTo>
                  <a:cubicBezTo>
                    <a:pt x="822" y="1478"/>
                    <a:pt x="822" y="1478"/>
                    <a:pt x="831" y="1478"/>
                  </a:cubicBezTo>
                  <a:lnTo>
                    <a:pt x="838" y="1478"/>
                  </a:lnTo>
                  <a:cubicBezTo>
                    <a:pt x="846" y="1478"/>
                    <a:pt x="854" y="1478"/>
                    <a:pt x="862" y="1478"/>
                  </a:cubicBezTo>
                  <a:cubicBezTo>
                    <a:pt x="878" y="1470"/>
                    <a:pt x="886" y="1446"/>
                    <a:pt x="894" y="1431"/>
                  </a:cubicBezTo>
                  <a:cubicBezTo>
                    <a:pt x="902" y="1415"/>
                    <a:pt x="910" y="1399"/>
                    <a:pt x="925" y="1399"/>
                  </a:cubicBezTo>
                  <a:cubicBezTo>
                    <a:pt x="933" y="1399"/>
                    <a:pt x="949" y="1391"/>
                    <a:pt x="949" y="1383"/>
                  </a:cubicBezTo>
                  <a:cubicBezTo>
                    <a:pt x="949" y="1383"/>
                    <a:pt x="949" y="1375"/>
                    <a:pt x="933" y="1375"/>
                  </a:cubicBezTo>
                  <a:cubicBezTo>
                    <a:pt x="917" y="1367"/>
                    <a:pt x="910" y="1367"/>
                    <a:pt x="902" y="1367"/>
                  </a:cubicBezTo>
                  <a:cubicBezTo>
                    <a:pt x="886" y="1367"/>
                    <a:pt x="878" y="1367"/>
                    <a:pt x="878" y="1359"/>
                  </a:cubicBezTo>
                  <a:cubicBezTo>
                    <a:pt x="878" y="1352"/>
                    <a:pt x="878" y="1344"/>
                    <a:pt x="894" y="1328"/>
                  </a:cubicBezTo>
                  <a:cubicBezTo>
                    <a:pt x="910" y="1304"/>
                    <a:pt x="910" y="1280"/>
                    <a:pt x="917" y="1265"/>
                  </a:cubicBezTo>
                  <a:cubicBezTo>
                    <a:pt x="925" y="1249"/>
                    <a:pt x="933" y="1233"/>
                    <a:pt x="949" y="1209"/>
                  </a:cubicBezTo>
                  <a:cubicBezTo>
                    <a:pt x="957" y="1209"/>
                    <a:pt x="957" y="1201"/>
                    <a:pt x="965" y="1193"/>
                  </a:cubicBezTo>
                  <a:cubicBezTo>
                    <a:pt x="981" y="1170"/>
                    <a:pt x="981" y="1170"/>
                    <a:pt x="989" y="1138"/>
                  </a:cubicBezTo>
                  <a:cubicBezTo>
                    <a:pt x="989" y="1114"/>
                    <a:pt x="989" y="1106"/>
                    <a:pt x="997" y="1099"/>
                  </a:cubicBezTo>
                  <a:cubicBezTo>
                    <a:pt x="1004" y="1091"/>
                    <a:pt x="1004" y="1083"/>
                    <a:pt x="1012" y="1051"/>
                  </a:cubicBezTo>
                  <a:cubicBezTo>
                    <a:pt x="1020" y="1027"/>
                    <a:pt x="1020" y="1004"/>
                    <a:pt x="1020" y="988"/>
                  </a:cubicBezTo>
                  <a:cubicBezTo>
                    <a:pt x="1020" y="956"/>
                    <a:pt x="1020" y="932"/>
                    <a:pt x="1044" y="917"/>
                  </a:cubicBezTo>
                  <a:cubicBezTo>
                    <a:pt x="1060" y="917"/>
                    <a:pt x="1068" y="909"/>
                    <a:pt x="1075" y="901"/>
                  </a:cubicBezTo>
                  <a:cubicBezTo>
                    <a:pt x="1084" y="893"/>
                    <a:pt x="1091" y="885"/>
                    <a:pt x="1107" y="885"/>
                  </a:cubicBezTo>
                  <a:cubicBezTo>
                    <a:pt x="1115" y="885"/>
                    <a:pt x="1115" y="893"/>
                    <a:pt x="1123" y="901"/>
                  </a:cubicBezTo>
                  <a:cubicBezTo>
                    <a:pt x="1131" y="901"/>
                    <a:pt x="1131" y="901"/>
                    <a:pt x="1131" y="901"/>
                  </a:cubicBezTo>
                  <a:cubicBezTo>
                    <a:pt x="1147" y="917"/>
                    <a:pt x="1170" y="941"/>
                    <a:pt x="1186" y="941"/>
                  </a:cubicBezTo>
                  <a:lnTo>
                    <a:pt x="1186" y="941"/>
                  </a:lnTo>
                  <a:cubicBezTo>
                    <a:pt x="1202" y="925"/>
                    <a:pt x="1194" y="917"/>
                    <a:pt x="1194" y="901"/>
                  </a:cubicBezTo>
                  <a:cubicBezTo>
                    <a:pt x="1194" y="893"/>
                    <a:pt x="1194" y="893"/>
                    <a:pt x="1194" y="893"/>
                  </a:cubicBezTo>
                  <a:cubicBezTo>
                    <a:pt x="1194" y="885"/>
                    <a:pt x="1202" y="861"/>
                    <a:pt x="1210" y="846"/>
                  </a:cubicBezTo>
                  <a:cubicBezTo>
                    <a:pt x="1226" y="838"/>
                    <a:pt x="1234" y="830"/>
                    <a:pt x="1242" y="838"/>
                  </a:cubicBezTo>
                  <a:cubicBezTo>
                    <a:pt x="1250" y="846"/>
                    <a:pt x="1250" y="846"/>
                    <a:pt x="1257" y="846"/>
                  </a:cubicBezTo>
                  <a:cubicBezTo>
                    <a:pt x="1257" y="846"/>
                    <a:pt x="1257" y="846"/>
                    <a:pt x="1257" y="822"/>
                  </a:cubicBezTo>
                  <a:cubicBezTo>
                    <a:pt x="1257" y="806"/>
                    <a:pt x="1257" y="798"/>
                    <a:pt x="1250" y="790"/>
                  </a:cubicBezTo>
                  <a:cubicBezTo>
                    <a:pt x="1250" y="774"/>
                    <a:pt x="1250" y="766"/>
                    <a:pt x="1250" y="759"/>
                  </a:cubicBezTo>
                  <a:cubicBezTo>
                    <a:pt x="1250" y="759"/>
                    <a:pt x="1257" y="759"/>
                    <a:pt x="1265" y="759"/>
                  </a:cubicBezTo>
                  <a:cubicBezTo>
                    <a:pt x="1273" y="759"/>
                    <a:pt x="1289" y="759"/>
                    <a:pt x="1297" y="759"/>
                  </a:cubicBezTo>
                  <a:cubicBezTo>
                    <a:pt x="1305" y="759"/>
                    <a:pt x="1313" y="759"/>
                    <a:pt x="1321" y="759"/>
                  </a:cubicBezTo>
                  <a:cubicBezTo>
                    <a:pt x="1328" y="759"/>
                    <a:pt x="1337" y="759"/>
                    <a:pt x="1337" y="751"/>
                  </a:cubicBezTo>
                  <a:cubicBezTo>
                    <a:pt x="1344" y="743"/>
                    <a:pt x="1344" y="727"/>
                    <a:pt x="1344" y="719"/>
                  </a:cubicBezTo>
                  <a:cubicBezTo>
                    <a:pt x="1344" y="703"/>
                    <a:pt x="1344" y="679"/>
                    <a:pt x="1376" y="672"/>
                  </a:cubicBezTo>
                  <a:cubicBezTo>
                    <a:pt x="1384" y="672"/>
                    <a:pt x="1392" y="672"/>
                    <a:pt x="1392" y="672"/>
                  </a:cubicBezTo>
                  <a:cubicBezTo>
                    <a:pt x="1408" y="664"/>
                    <a:pt x="1415" y="664"/>
                    <a:pt x="1423" y="624"/>
                  </a:cubicBezTo>
                  <a:cubicBezTo>
                    <a:pt x="1439" y="561"/>
                    <a:pt x="1439" y="514"/>
                    <a:pt x="1439" y="482"/>
                  </a:cubicBezTo>
                  <a:cubicBezTo>
                    <a:pt x="1439" y="458"/>
                    <a:pt x="1439" y="419"/>
                    <a:pt x="1455" y="411"/>
                  </a:cubicBezTo>
                  <a:cubicBezTo>
                    <a:pt x="1463" y="403"/>
                    <a:pt x="1471" y="403"/>
                    <a:pt x="1479" y="403"/>
                  </a:cubicBezTo>
                  <a:cubicBezTo>
                    <a:pt x="1487" y="411"/>
                    <a:pt x="1502" y="419"/>
                    <a:pt x="1518" y="426"/>
                  </a:cubicBezTo>
                  <a:cubicBezTo>
                    <a:pt x="1550" y="450"/>
                    <a:pt x="1590" y="490"/>
                    <a:pt x="1613" y="490"/>
                  </a:cubicBezTo>
                  <a:lnTo>
                    <a:pt x="1621" y="490"/>
                  </a:lnTo>
                  <a:cubicBezTo>
                    <a:pt x="1637" y="490"/>
                    <a:pt x="1661" y="466"/>
                    <a:pt x="1676" y="426"/>
                  </a:cubicBezTo>
                  <a:lnTo>
                    <a:pt x="1676" y="426"/>
                  </a:lnTo>
                  <a:cubicBezTo>
                    <a:pt x="1676" y="419"/>
                    <a:pt x="1676" y="419"/>
                    <a:pt x="1676" y="419"/>
                  </a:cubicBezTo>
                  <a:cubicBezTo>
                    <a:pt x="1676" y="419"/>
                    <a:pt x="1645" y="363"/>
                    <a:pt x="1637" y="348"/>
                  </a:cubicBezTo>
                  <a:cubicBezTo>
                    <a:pt x="1629" y="324"/>
                    <a:pt x="1613" y="308"/>
                    <a:pt x="1581" y="308"/>
                  </a:cubicBezTo>
                  <a:cubicBezTo>
                    <a:pt x="1558" y="308"/>
                    <a:pt x="1534" y="308"/>
                    <a:pt x="1510" y="300"/>
                  </a:cubicBezTo>
                  <a:cubicBezTo>
                    <a:pt x="1510" y="300"/>
                    <a:pt x="1510" y="292"/>
                    <a:pt x="1502" y="292"/>
                  </a:cubicBezTo>
                  <a:cubicBezTo>
                    <a:pt x="1487" y="292"/>
                    <a:pt x="1471" y="308"/>
                    <a:pt x="1463" y="316"/>
                  </a:cubicBezTo>
                  <a:cubicBezTo>
                    <a:pt x="1455" y="324"/>
                    <a:pt x="1439" y="332"/>
                    <a:pt x="1423" y="332"/>
                  </a:cubicBezTo>
                  <a:cubicBezTo>
                    <a:pt x="1415" y="340"/>
                    <a:pt x="1415" y="340"/>
                    <a:pt x="1408" y="340"/>
                  </a:cubicBezTo>
                  <a:cubicBezTo>
                    <a:pt x="1400" y="348"/>
                    <a:pt x="1392" y="355"/>
                    <a:pt x="1384" y="363"/>
                  </a:cubicBezTo>
                  <a:cubicBezTo>
                    <a:pt x="1376" y="379"/>
                    <a:pt x="1368" y="395"/>
                    <a:pt x="1337" y="387"/>
                  </a:cubicBezTo>
                  <a:cubicBezTo>
                    <a:pt x="1305" y="387"/>
                    <a:pt x="1297" y="371"/>
                    <a:pt x="1289" y="363"/>
                  </a:cubicBezTo>
                  <a:cubicBezTo>
                    <a:pt x="1289" y="355"/>
                    <a:pt x="1289" y="355"/>
                    <a:pt x="1289" y="355"/>
                  </a:cubicBezTo>
                  <a:cubicBezTo>
                    <a:pt x="1281" y="355"/>
                    <a:pt x="1265" y="395"/>
                    <a:pt x="1257" y="419"/>
                  </a:cubicBezTo>
                  <a:cubicBezTo>
                    <a:pt x="1250" y="426"/>
                    <a:pt x="1250" y="435"/>
                    <a:pt x="1250" y="435"/>
                  </a:cubicBezTo>
                  <a:lnTo>
                    <a:pt x="1250" y="435"/>
                  </a:lnTo>
                  <a:cubicBezTo>
                    <a:pt x="1242" y="450"/>
                    <a:pt x="1242" y="458"/>
                    <a:pt x="1234" y="458"/>
                  </a:cubicBezTo>
                  <a:cubicBezTo>
                    <a:pt x="1226" y="458"/>
                    <a:pt x="1226" y="450"/>
                    <a:pt x="1226" y="450"/>
                  </a:cubicBezTo>
                  <a:cubicBezTo>
                    <a:pt x="1226" y="442"/>
                    <a:pt x="1226" y="442"/>
                    <a:pt x="1218" y="442"/>
                  </a:cubicBezTo>
                  <a:cubicBezTo>
                    <a:pt x="1202" y="442"/>
                    <a:pt x="1186" y="450"/>
                    <a:pt x="1186" y="450"/>
                  </a:cubicBezTo>
                  <a:cubicBezTo>
                    <a:pt x="1060" y="593"/>
                    <a:pt x="1060" y="593"/>
                    <a:pt x="1060" y="593"/>
                  </a:cubicBezTo>
                  <a:cubicBezTo>
                    <a:pt x="1020" y="355"/>
                    <a:pt x="1020" y="355"/>
                    <a:pt x="1020" y="355"/>
                  </a:cubicBezTo>
                  <a:cubicBezTo>
                    <a:pt x="649" y="426"/>
                    <a:pt x="649" y="426"/>
                    <a:pt x="649" y="426"/>
                  </a:cubicBezTo>
                  <a:cubicBezTo>
                    <a:pt x="569" y="8"/>
                    <a:pt x="569" y="8"/>
                    <a:pt x="569" y="8"/>
                  </a:cubicBezTo>
                  <a:cubicBezTo>
                    <a:pt x="569" y="8"/>
                    <a:pt x="569" y="8"/>
                    <a:pt x="562" y="8"/>
                  </a:cubicBezTo>
                  <a:cubicBezTo>
                    <a:pt x="554" y="8"/>
                    <a:pt x="546" y="8"/>
                    <a:pt x="546" y="15"/>
                  </a:cubicBezTo>
                  <a:lnTo>
                    <a:pt x="546" y="15"/>
                  </a:lnTo>
                  <a:cubicBezTo>
                    <a:pt x="546" y="24"/>
                    <a:pt x="554" y="31"/>
                    <a:pt x="554" y="47"/>
                  </a:cubicBezTo>
                  <a:cubicBezTo>
                    <a:pt x="554" y="63"/>
                    <a:pt x="562" y="71"/>
                    <a:pt x="562" y="87"/>
                  </a:cubicBezTo>
                  <a:cubicBezTo>
                    <a:pt x="562" y="95"/>
                    <a:pt x="569" y="110"/>
                    <a:pt x="569" y="118"/>
                  </a:cubicBezTo>
                  <a:cubicBezTo>
                    <a:pt x="578" y="142"/>
                    <a:pt x="585" y="158"/>
                    <a:pt x="569" y="166"/>
                  </a:cubicBezTo>
                  <a:lnTo>
                    <a:pt x="562" y="166"/>
                  </a:lnTo>
                  <a:cubicBezTo>
                    <a:pt x="554" y="174"/>
                    <a:pt x="554" y="174"/>
                    <a:pt x="554" y="197"/>
                  </a:cubicBezTo>
                  <a:cubicBezTo>
                    <a:pt x="554" y="205"/>
                    <a:pt x="554" y="221"/>
                    <a:pt x="562" y="237"/>
                  </a:cubicBezTo>
                  <a:cubicBezTo>
                    <a:pt x="562" y="284"/>
                    <a:pt x="569" y="316"/>
                    <a:pt x="562" y="332"/>
                  </a:cubicBezTo>
                  <a:cubicBezTo>
                    <a:pt x="554" y="332"/>
                    <a:pt x="546" y="332"/>
                    <a:pt x="538" y="340"/>
                  </a:cubicBezTo>
                  <a:cubicBezTo>
                    <a:pt x="530" y="340"/>
                    <a:pt x="514" y="340"/>
                    <a:pt x="522" y="379"/>
                  </a:cubicBezTo>
                  <a:cubicBezTo>
                    <a:pt x="530" y="442"/>
                    <a:pt x="530" y="498"/>
                    <a:pt x="514" y="529"/>
                  </a:cubicBezTo>
                  <a:cubicBezTo>
                    <a:pt x="506" y="537"/>
                    <a:pt x="498" y="545"/>
                    <a:pt x="491" y="561"/>
                  </a:cubicBezTo>
                  <a:cubicBezTo>
                    <a:pt x="467" y="593"/>
                    <a:pt x="451" y="624"/>
                    <a:pt x="427" y="632"/>
                  </a:cubicBezTo>
                  <a:cubicBezTo>
                    <a:pt x="419" y="632"/>
                    <a:pt x="411" y="632"/>
                    <a:pt x="404" y="640"/>
                  </a:cubicBezTo>
                  <a:cubicBezTo>
                    <a:pt x="404" y="640"/>
                    <a:pt x="396" y="640"/>
                    <a:pt x="388" y="640"/>
                  </a:cubicBezTo>
                  <a:cubicBezTo>
                    <a:pt x="380" y="640"/>
                    <a:pt x="372" y="640"/>
                    <a:pt x="364" y="632"/>
                  </a:cubicBezTo>
                  <a:cubicBezTo>
                    <a:pt x="364" y="632"/>
                    <a:pt x="356" y="632"/>
                    <a:pt x="356" y="624"/>
                  </a:cubicBezTo>
                  <a:cubicBezTo>
                    <a:pt x="340" y="616"/>
                    <a:pt x="332" y="608"/>
                    <a:pt x="325" y="608"/>
                  </a:cubicBezTo>
                  <a:cubicBezTo>
                    <a:pt x="325" y="608"/>
                    <a:pt x="317" y="608"/>
                    <a:pt x="317" y="624"/>
                  </a:cubicBezTo>
                  <a:cubicBezTo>
                    <a:pt x="317" y="632"/>
                    <a:pt x="309" y="640"/>
                    <a:pt x="309" y="648"/>
                  </a:cubicBezTo>
                  <a:cubicBezTo>
                    <a:pt x="309" y="672"/>
                    <a:pt x="309" y="688"/>
                    <a:pt x="285" y="695"/>
                  </a:cubicBezTo>
                  <a:cubicBezTo>
                    <a:pt x="285" y="703"/>
                    <a:pt x="277" y="703"/>
                    <a:pt x="269" y="703"/>
                  </a:cubicBezTo>
                  <a:cubicBezTo>
                    <a:pt x="245" y="719"/>
                    <a:pt x="222" y="727"/>
                    <a:pt x="230" y="743"/>
                  </a:cubicBezTo>
                  <a:cubicBezTo>
                    <a:pt x="238" y="774"/>
                    <a:pt x="245" y="861"/>
                    <a:pt x="238" y="877"/>
                  </a:cubicBezTo>
                  <a:cubicBezTo>
                    <a:pt x="238" y="885"/>
                    <a:pt x="230" y="885"/>
                    <a:pt x="230" y="885"/>
                  </a:cubicBezTo>
                  <a:cubicBezTo>
                    <a:pt x="230" y="885"/>
                    <a:pt x="230" y="885"/>
                    <a:pt x="230" y="877"/>
                  </a:cubicBezTo>
                  <a:cubicBezTo>
                    <a:pt x="222" y="877"/>
                    <a:pt x="214" y="869"/>
                    <a:pt x="206" y="861"/>
                  </a:cubicBezTo>
                  <a:cubicBezTo>
                    <a:pt x="190" y="854"/>
                    <a:pt x="182" y="846"/>
                    <a:pt x="174" y="846"/>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33" name="Freeform 779"/>
            <p:cNvSpPr>
              <a:spLocks noChangeArrowheads="1"/>
            </p:cNvSpPr>
            <p:nvPr/>
          </p:nvSpPr>
          <p:spPr bwMode="auto">
            <a:xfrm>
              <a:off x="19976425" y="6569593"/>
              <a:ext cx="1514506" cy="876698"/>
            </a:xfrm>
            <a:custGeom>
              <a:avLst/>
              <a:gdLst>
                <a:gd name="T0" fmla="*/ 2846 w 2879"/>
                <a:gd name="T1" fmla="*/ 1122 h 1668"/>
                <a:gd name="T2" fmla="*/ 2744 w 2879"/>
                <a:gd name="T3" fmla="*/ 1012 h 1668"/>
                <a:gd name="T4" fmla="*/ 2664 w 2879"/>
                <a:gd name="T5" fmla="*/ 1043 h 1668"/>
                <a:gd name="T6" fmla="*/ 2562 w 2879"/>
                <a:gd name="T7" fmla="*/ 1012 h 1668"/>
                <a:gd name="T8" fmla="*/ 2522 w 2879"/>
                <a:gd name="T9" fmla="*/ 949 h 1668"/>
                <a:gd name="T10" fmla="*/ 2641 w 2879"/>
                <a:gd name="T11" fmla="*/ 1012 h 1668"/>
                <a:gd name="T12" fmla="*/ 2657 w 2879"/>
                <a:gd name="T13" fmla="*/ 933 h 1668"/>
                <a:gd name="T14" fmla="*/ 2593 w 2879"/>
                <a:gd name="T15" fmla="*/ 901 h 1668"/>
                <a:gd name="T16" fmla="*/ 2562 w 2879"/>
                <a:gd name="T17" fmla="*/ 877 h 1668"/>
                <a:gd name="T18" fmla="*/ 2585 w 2879"/>
                <a:gd name="T19" fmla="*/ 814 h 1668"/>
                <a:gd name="T20" fmla="*/ 2641 w 2879"/>
                <a:gd name="T21" fmla="*/ 790 h 1668"/>
                <a:gd name="T22" fmla="*/ 2538 w 2879"/>
                <a:gd name="T23" fmla="*/ 727 h 1668"/>
                <a:gd name="T24" fmla="*/ 2514 w 2879"/>
                <a:gd name="T25" fmla="*/ 680 h 1668"/>
                <a:gd name="T26" fmla="*/ 2585 w 2879"/>
                <a:gd name="T27" fmla="*/ 680 h 1668"/>
                <a:gd name="T28" fmla="*/ 2609 w 2879"/>
                <a:gd name="T29" fmla="*/ 593 h 1668"/>
                <a:gd name="T30" fmla="*/ 2498 w 2879"/>
                <a:gd name="T31" fmla="*/ 506 h 1668"/>
                <a:gd name="T32" fmla="*/ 2411 w 2879"/>
                <a:gd name="T33" fmla="*/ 490 h 1668"/>
                <a:gd name="T34" fmla="*/ 2301 w 2879"/>
                <a:gd name="T35" fmla="*/ 427 h 1668"/>
                <a:gd name="T36" fmla="*/ 2158 w 2879"/>
                <a:gd name="T37" fmla="*/ 427 h 1668"/>
                <a:gd name="T38" fmla="*/ 2206 w 2879"/>
                <a:gd name="T39" fmla="*/ 206 h 1668"/>
                <a:gd name="T40" fmla="*/ 2024 w 2879"/>
                <a:gd name="T41" fmla="*/ 119 h 1668"/>
                <a:gd name="T42" fmla="*/ 1921 w 2879"/>
                <a:gd name="T43" fmla="*/ 24 h 1668"/>
                <a:gd name="T44" fmla="*/ 1716 w 2879"/>
                <a:gd name="T45" fmla="*/ 16 h 1668"/>
                <a:gd name="T46" fmla="*/ 1668 w 2879"/>
                <a:gd name="T47" fmla="*/ 229 h 1668"/>
                <a:gd name="T48" fmla="*/ 1581 w 2879"/>
                <a:gd name="T49" fmla="*/ 356 h 1668"/>
                <a:gd name="T50" fmla="*/ 1502 w 2879"/>
                <a:gd name="T51" fmla="*/ 427 h 1668"/>
                <a:gd name="T52" fmla="*/ 1439 w 2879"/>
                <a:gd name="T53" fmla="*/ 498 h 1668"/>
                <a:gd name="T54" fmla="*/ 1360 w 2879"/>
                <a:gd name="T55" fmla="*/ 506 h 1668"/>
                <a:gd name="T56" fmla="*/ 1257 w 2879"/>
                <a:gd name="T57" fmla="*/ 656 h 1668"/>
                <a:gd name="T58" fmla="*/ 1186 w 2879"/>
                <a:gd name="T59" fmla="*/ 822 h 1668"/>
                <a:gd name="T60" fmla="*/ 1170 w 2879"/>
                <a:gd name="T61" fmla="*/ 972 h 1668"/>
                <a:gd name="T62" fmla="*/ 1099 w 2879"/>
                <a:gd name="T63" fmla="*/ 1083 h 1668"/>
                <a:gd name="T64" fmla="*/ 941 w 2879"/>
                <a:gd name="T65" fmla="*/ 1137 h 1668"/>
                <a:gd name="T66" fmla="*/ 775 w 2879"/>
                <a:gd name="T67" fmla="*/ 1216 h 1668"/>
                <a:gd name="T68" fmla="*/ 593 w 2879"/>
                <a:gd name="T69" fmla="*/ 1224 h 1668"/>
                <a:gd name="T70" fmla="*/ 530 w 2879"/>
                <a:gd name="T71" fmla="*/ 1145 h 1668"/>
                <a:gd name="T72" fmla="*/ 364 w 2879"/>
                <a:gd name="T73" fmla="*/ 1319 h 1668"/>
                <a:gd name="T74" fmla="*/ 269 w 2879"/>
                <a:gd name="T75" fmla="*/ 1430 h 1668"/>
                <a:gd name="T76" fmla="*/ 229 w 2879"/>
                <a:gd name="T77" fmla="*/ 1493 h 1668"/>
                <a:gd name="T78" fmla="*/ 142 w 2879"/>
                <a:gd name="T79" fmla="*/ 1588 h 1668"/>
                <a:gd name="T80" fmla="*/ 0 w 2879"/>
                <a:gd name="T81" fmla="*/ 1667 h 1668"/>
                <a:gd name="T82" fmla="*/ 728 w 2879"/>
                <a:gd name="T83" fmla="*/ 1564 h 1668"/>
                <a:gd name="T84" fmla="*/ 2878 w 2879"/>
                <a:gd name="T85" fmla="*/ 1169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79" h="1668">
                  <a:moveTo>
                    <a:pt x="2846" y="1122"/>
                  </a:moveTo>
                  <a:lnTo>
                    <a:pt x="2846" y="1122"/>
                  </a:lnTo>
                  <a:cubicBezTo>
                    <a:pt x="2822" y="1067"/>
                    <a:pt x="2838" y="1059"/>
                    <a:pt x="2807" y="1036"/>
                  </a:cubicBezTo>
                  <a:cubicBezTo>
                    <a:pt x="2775" y="1012"/>
                    <a:pt x="2767" y="1012"/>
                    <a:pt x="2744" y="1012"/>
                  </a:cubicBezTo>
                  <a:cubicBezTo>
                    <a:pt x="2720" y="1012"/>
                    <a:pt x="2680" y="1012"/>
                    <a:pt x="2672" y="1012"/>
                  </a:cubicBezTo>
                  <a:cubicBezTo>
                    <a:pt x="2672" y="1012"/>
                    <a:pt x="2680" y="1036"/>
                    <a:pt x="2664" y="1043"/>
                  </a:cubicBezTo>
                  <a:cubicBezTo>
                    <a:pt x="2649" y="1043"/>
                    <a:pt x="2633" y="1067"/>
                    <a:pt x="2617" y="1051"/>
                  </a:cubicBezTo>
                  <a:cubicBezTo>
                    <a:pt x="2593" y="1036"/>
                    <a:pt x="2601" y="1051"/>
                    <a:pt x="2562" y="1012"/>
                  </a:cubicBezTo>
                  <a:cubicBezTo>
                    <a:pt x="2530" y="972"/>
                    <a:pt x="2514" y="964"/>
                    <a:pt x="2506" y="957"/>
                  </a:cubicBezTo>
                  <a:cubicBezTo>
                    <a:pt x="2491" y="949"/>
                    <a:pt x="2498" y="933"/>
                    <a:pt x="2522" y="949"/>
                  </a:cubicBezTo>
                  <a:cubicBezTo>
                    <a:pt x="2546" y="964"/>
                    <a:pt x="2546" y="972"/>
                    <a:pt x="2585" y="988"/>
                  </a:cubicBezTo>
                  <a:cubicBezTo>
                    <a:pt x="2625" y="1012"/>
                    <a:pt x="2625" y="1028"/>
                    <a:pt x="2641" y="1012"/>
                  </a:cubicBezTo>
                  <a:cubicBezTo>
                    <a:pt x="2664" y="996"/>
                    <a:pt x="2657" y="988"/>
                    <a:pt x="2672" y="972"/>
                  </a:cubicBezTo>
                  <a:cubicBezTo>
                    <a:pt x="2680" y="964"/>
                    <a:pt x="2672" y="933"/>
                    <a:pt x="2657" y="933"/>
                  </a:cubicBezTo>
                  <a:cubicBezTo>
                    <a:pt x="2649" y="933"/>
                    <a:pt x="2649" y="949"/>
                    <a:pt x="2633" y="925"/>
                  </a:cubicBezTo>
                  <a:cubicBezTo>
                    <a:pt x="2617" y="909"/>
                    <a:pt x="2601" y="885"/>
                    <a:pt x="2593" y="901"/>
                  </a:cubicBezTo>
                  <a:cubicBezTo>
                    <a:pt x="2585" y="917"/>
                    <a:pt x="2577" y="917"/>
                    <a:pt x="2554" y="901"/>
                  </a:cubicBezTo>
                  <a:cubicBezTo>
                    <a:pt x="2538" y="885"/>
                    <a:pt x="2546" y="877"/>
                    <a:pt x="2562" y="877"/>
                  </a:cubicBezTo>
                  <a:cubicBezTo>
                    <a:pt x="2569" y="877"/>
                    <a:pt x="2601" y="870"/>
                    <a:pt x="2593" y="854"/>
                  </a:cubicBezTo>
                  <a:cubicBezTo>
                    <a:pt x="2593" y="830"/>
                    <a:pt x="2569" y="814"/>
                    <a:pt x="2585" y="814"/>
                  </a:cubicBezTo>
                  <a:cubicBezTo>
                    <a:pt x="2601" y="822"/>
                    <a:pt x="2601" y="846"/>
                    <a:pt x="2617" y="846"/>
                  </a:cubicBezTo>
                  <a:cubicBezTo>
                    <a:pt x="2641" y="846"/>
                    <a:pt x="2649" y="806"/>
                    <a:pt x="2641" y="790"/>
                  </a:cubicBezTo>
                  <a:cubicBezTo>
                    <a:pt x="2625" y="767"/>
                    <a:pt x="2625" y="759"/>
                    <a:pt x="2609" y="751"/>
                  </a:cubicBezTo>
                  <a:cubicBezTo>
                    <a:pt x="2593" y="743"/>
                    <a:pt x="2562" y="743"/>
                    <a:pt x="2538" y="727"/>
                  </a:cubicBezTo>
                  <a:cubicBezTo>
                    <a:pt x="2514" y="711"/>
                    <a:pt x="2522" y="719"/>
                    <a:pt x="2498" y="696"/>
                  </a:cubicBezTo>
                  <a:cubicBezTo>
                    <a:pt x="2482" y="672"/>
                    <a:pt x="2506" y="672"/>
                    <a:pt x="2514" y="680"/>
                  </a:cubicBezTo>
                  <a:cubicBezTo>
                    <a:pt x="2522" y="688"/>
                    <a:pt x="2530" y="704"/>
                    <a:pt x="2562" y="704"/>
                  </a:cubicBezTo>
                  <a:cubicBezTo>
                    <a:pt x="2585" y="704"/>
                    <a:pt x="2585" y="711"/>
                    <a:pt x="2585" y="680"/>
                  </a:cubicBezTo>
                  <a:cubicBezTo>
                    <a:pt x="2585" y="648"/>
                    <a:pt x="2562" y="624"/>
                    <a:pt x="2585" y="624"/>
                  </a:cubicBezTo>
                  <a:cubicBezTo>
                    <a:pt x="2601" y="624"/>
                    <a:pt x="2617" y="593"/>
                    <a:pt x="2609" y="593"/>
                  </a:cubicBezTo>
                  <a:cubicBezTo>
                    <a:pt x="2601" y="585"/>
                    <a:pt x="2585" y="569"/>
                    <a:pt x="2554" y="561"/>
                  </a:cubicBezTo>
                  <a:cubicBezTo>
                    <a:pt x="2530" y="546"/>
                    <a:pt x="2498" y="537"/>
                    <a:pt x="2498" y="506"/>
                  </a:cubicBezTo>
                  <a:cubicBezTo>
                    <a:pt x="2498" y="498"/>
                    <a:pt x="2498" y="490"/>
                    <a:pt x="2498" y="482"/>
                  </a:cubicBezTo>
                  <a:cubicBezTo>
                    <a:pt x="2482" y="482"/>
                    <a:pt x="2443" y="498"/>
                    <a:pt x="2411" y="490"/>
                  </a:cubicBezTo>
                  <a:cubicBezTo>
                    <a:pt x="2372" y="482"/>
                    <a:pt x="2332" y="466"/>
                    <a:pt x="2301" y="459"/>
                  </a:cubicBezTo>
                  <a:cubicBezTo>
                    <a:pt x="2277" y="443"/>
                    <a:pt x="2309" y="435"/>
                    <a:pt x="2301" y="427"/>
                  </a:cubicBezTo>
                  <a:cubicBezTo>
                    <a:pt x="2293" y="411"/>
                    <a:pt x="2253" y="403"/>
                    <a:pt x="2238" y="427"/>
                  </a:cubicBezTo>
                  <a:cubicBezTo>
                    <a:pt x="2214" y="443"/>
                    <a:pt x="2174" y="451"/>
                    <a:pt x="2158" y="427"/>
                  </a:cubicBezTo>
                  <a:cubicBezTo>
                    <a:pt x="2143" y="403"/>
                    <a:pt x="2166" y="348"/>
                    <a:pt x="2190" y="308"/>
                  </a:cubicBezTo>
                  <a:cubicBezTo>
                    <a:pt x="2214" y="269"/>
                    <a:pt x="2206" y="237"/>
                    <a:pt x="2206" y="206"/>
                  </a:cubicBezTo>
                  <a:cubicBezTo>
                    <a:pt x="2206" y="174"/>
                    <a:pt x="2127" y="142"/>
                    <a:pt x="2103" y="126"/>
                  </a:cubicBezTo>
                  <a:cubicBezTo>
                    <a:pt x="2079" y="111"/>
                    <a:pt x="2032" y="126"/>
                    <a:pt x="2024" y="119"/>
                  </a:cubicBezTo>
                  <a:cubicBezTo>
                    <a:pt x="2008" y="103"/>
                    <a:pt x="2008" y="55"/>
                    <a:pt x="2000" y="31"/>
                  </a:cubicBezTo>
                  <a:cubicBezTo>
                    <a:pt x="2000" y="16"/>
                    <a:pt x="1937" y="24"/>
                    <a:pt x="1921" y="24"/>
                  </a:cubicBezTo>
                  <a:cubicBezTo>
                    <a:pt x="1905" y="71"/>
                    <a:pt x="1882" y="103"/>
                    <a:pt x="1850" y="103"/>
                  </a:cubicBezTo>
                  <a:cubicBezTo>
                    <a:pt x="1811" y="95"/>
                    <a:pt x="1739" y="24"/>
                    <a:pt x="1716" y="16"/>
                  </a:cubicBezTo>
                  <a:cubicBezTo>
                    <a:pt x="1692" y="0"/>
                    <a:pt x="1676" y="47"/>
                    <a:pt x="1676" y="87"/>
                  </a:cubicBezTo>
                  <a:cubicBezTo>
                    <a:pt x="1684" y="126"/>
                    <a:pt x="1676" y="174"/>
                    <a:pt x="1668" y="229"/>
                  </a:cubicBezTo>
                  <a:cubicBezTo>
                    <a:pt x="1652" y="293"/>
                    <a:pt x="1645" y="269"/>
                    <a:pt x="1613" y="277"/>
                  </a:cubicBezTo>
                  <a:cubicBezTo>
                    <a:pt x="1581" y="284"/>
                    <a:pt x="1589" y="324"/>
                    <a:pt x="1581" y="356"/>
                  </a:cubicBezTo>
                  <a:cubicBezTo>
                    <a:pt x="1574" y="379"/>
                    <a:pt x="1534" y="364"/>
                    <a:pt x="1502" y="364"/>
                  </a:cubicBezTo>
                  <a:cubicBezTo>
                    <a:pt x="1471" y="364"/>
                    <a:pt x="1502" y="395"/>
                    <a:pt x="1502" y="427"/>
                  </a:cubicBezTo>
                  <a:cubicBezTo>
                    <a:pt x="1502" y="459"/>
                    <a:pt x="1494" y="459"/>
                    <a:pt x="1479" y="451"/>
                  </a:cubicBezTo>
                  <a:cubicBezTo>
                    <a:pt x="1455" y="435"/>
                    <a:pt x="1431" y="482"/>
                    <a:pt x="1439" y="498"/>
                  </a:cubicBezTo>
                  <a:cubicBezTo>
                    <a:pt x="1439" y="522"/>
                    <a:pt x="1439" y="537"/>
                    <a:pt x="1431" y="546"/>
                  </a:cubicBezTo>
                  <a:cubicBezTo>
                    <a:pt x="1415" y="561"/>
                    <a:pt x="1384" y="530"/>
                    <a:pt x="1360" y="506"/>
                  </a:cubicBezTo>
                  <a:cubicBezTo>
                    <a:pt x="1336" y="482"/>
                    <a:pt x="1328" y="506"/>
                    <a:pt x="1281" y="530"/>
                  </a:cubicBezTo>
                  <a:cubicBezTo>
                    <a:pt x="1241" y="553"/>
                    <a:pt x="1273" y="593"/>
                    <a:pt x="1257" y="656"/>
                  </a:cubicBezTo>
                  <a:cubicBezTo>
                    <a:pt x="1241" y="719"/>
                    <a:pt x="1234" y="696"/>
                    <a:pt x="1226" y="743"/>
                  </a:cubicBezTo>
                  <a:cubicBezTo>
                    <a:pt x="1218" y="783"/>
                    <a:pt x="1218" y="783"/>
                    <a:pt x="1186" y="822"/>
                  </a:cubicBezTo>
                  <a:cubicBezTo>
                    <a:pt x="1162" y="862"/>
                    <a:pt x="1162" y="877"/>
                    <a:pt x="1131" y="933"/>
                  </a:cubicBezTo>
                  <a:cubicBezTo>
                    <a:pt x="1099" y="980"/>
                    <a:pt x="1131" y="957"/>
                    <a:pt x="1170" y="972"/>
                  </a:cubicBezTo>
                  <a:cubicBezTo>
                    <a:pt x="1210" y="988"/>
                    <a:pt x="1178" y="1004"/>
                    <a:pt x="1162" y="1004"/>
                  </a:cubicBezTo>
                  <a:cubicBezTo>
                    <a:pt x="1139" y="1004"/>
                    <a:pt x="1131" y="1067"/>
                    <a:pt x="1099" y="1083"/>
                  </a:cubicBezTo>
                  <a:cubicBezTo>
                    <a:pt x="1068" y="1098"/>
                    <a:pt x="1052" y="1075"/>
                    <a:pt x="1059" y="1098"/>
                  </a:cubicBezTo>
                  <a:cubicBezTo>
                    <a:pt x="1059" y="1114"/>
                    <a:pt x="1012" y="1129"/>
                    <a:pt x="941" y="1137"/>
                  </a:cubicBezTo>
                  <a:cubicBezTo>
                    <a:pt x="870" y="1153"/>
                    <a:pt x="925" y="1169"/>
                    <a:pt x="917" y="1185"/>
                  </a:cubicBezTo>
                  <a:cubicBezTo>
                    <a:pt x="901" y="1193"/>
                    <a:pt x="838" y="1232"/>
                    <a:pt x="775" y="1216"/>
                  </a:cubicBezTo>
                  <a:cubicBezTo>
                    <a:pt x="712" y="1193"/>
                    <a:pt x="751" y="1216"/>
                    <a:pt x="720" y="1264"/>
                  </a:cubicBezTo>
                  <a:cubicBezTo>
                    <a:pt x="680" y="1311"/>
                    <a:pt x="688" y="1240"/>
                    <a:pt x="593" y="1224"/>
                  </a:cubicBezTo>
                  <a:cubicBezTo>
                    <a:pt x="498" y="1200"/>
                    <a:pt x="554" y="1185"/>
                    <a:pt x="530" y="1153"/>
                  </a:cubicBezTo>
                  <a:lnTo>
                    <a:pt x="530" y="1145"/>
                  </a:lnTo>
                  <a:cubicBezTo>
                    <a:pt x="506" y="1177"/>
                    <a:pt x="467" y="1216"/>
                    <a:pt x="459" y="1232"/>
                  </a:cubicBezTo>
                  <a:cubicBezTo>
                    <a:pt x="443" y="1248"/>
                    <a:pt x="380" y="1303"/>
                    <a:pt x="364" y="1319"/>
                  </a:cubicBezTo>
                  <a:cubicBezTo>
                    <a:pt x="340" y="1327"/>
                    <a:pt x="301" y="1351"/>
                    <a:pt x="301" y="1375"/>
                  </a:cubicBezTo>
                  <a:cubicBezTo>
                    <a:pt x="301" y="1398"/>
                    <a:pt x="277" y="1422"/>
                    <a:pt x="269" y="1430"/>
                  </a:cubicBezTo>
                  <a:cubicBezTo>
                    <a:pt x="261" y="1438"/>
                    <a:pt x="253" y="1422"/>
                    <a:pt x="253" y="1453"/>
                  </a:cubicBezTo>
                  <a:cubicBezTo>
                    <a:pt x="245" y="1485"/>
                    <a:pt x="253" y="1485"/>
                    <a:pt x="229" y="1493"/>
                  </a:cubicBezTo>
                  <a:cubicBezTo>
                    <a:pt x="214" y="1509"/>
                    <a:pt x="182" y="1493"/>
                    <a:pt x="174" y="1533"/>
                  </a:cubicBezTo>
                  <a:cubicBezTo>
                    <a:pt x="166" y="1572"/>
                    <a:pt x="158" y="1588"/>
                    <a:pt x="142" y="1588"/>
                  </a:cubicBezTo>
                  <a:cubicBezTo>
                    <a:pt x="119" y="1588"/>
                    <a:pt x="119" y="1564"/>
                    <a:pt x="95" y="1588"/>
                  </a:cubicBezTo>
                  <a:cubicBezTo>
                    <a:pt x="87" y="1604"/>
                    <a:pt x="40" y="1635"/>
                    <a:pt x="0" y="1667"/>
                  </a:cubicBezTo>
                  <a:cubicBezTo>
                    <a:pt x="293" y="1627"/>
                    <a:pt x="514" y="1588"/>
                    <a:pt x="546" y="1588"/>
                  </a:cubicBezTo>
                  <a:cubicBezTo>
                    <a:pt x="617" y="1572"/>
                    <a:pt x="704" y="1556"/>
                    <a:pt x="728" y="1564"/>
                  </a:cubicBezTo>
                  <a:cubicBezTo>
                    <a:pt x="751" y="1572"/>
                    <a:pt x="822" y="1556"/>
                    <a:pt x="822" y="1556"/>
                  </a:cubicBezTo>
                  <a:cubicBezTo>
                    <a:pt x="1700" y="1446"/>
                    <a:pt x="2704" y="1209"/>
                    <a:pt x="2878" y="1169"/>
                  </a:cubicBezTo>
                  <a:cubicBezTo>
                    <a:pt x="2862" y="1153"/>
                    <a:pt x="2862" y="1161"/>
                    <a:pt x="2846" y="1122"/>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34" name="Freeform 780"/>
            <p:cNvSpPr>
              <a:spLocks noChangeArrowheads="1"/>
            </p:cNvSpPr>
            <p:nvPr/>
          </p:nvSpPr>
          <p:spPr bwMode="auto">
            <a:xfrm>
              <a:off x="19969467" y="6574233"/>
              <a:ext cx="1523786" cy="872060"/>
            </a:xfrm>
            <a:custGeom>
              <a:avLst/>
              <a:gdLst>
                <a:gd name="T0" fmla="*/ 143 w 2895"/>
                <a:gd name="T1" fmla="*/ 1572 h 1660"/>
                <a:gd name="T2" fmla="*/ 261 w 2895"/>
                <a:gd name="T3" fmla="*/ 1469 h 1660"/>
                <a:gd name="T4" fmla="*/ 380 w 2895"/>
                <a:gd name="T5" fmla="*/ 1303 h 1660"/>
                <a:gd name="T6" fmla="*/ 554 w 2895"/>
                <a:gd name="T7" fmla="*/ 1177 h 1660"/>
                <a:gd name="T8" fmla="*/ 744 w 2895"/>
                <a:gd name="T9" fmla="*/ 1216 h 1660"/>
                <a:gd name="T10" fmla="*/ 917 w 2895"/>
                <a:gd name="T11" fmla="*/ 1145 h 1660"/>
                <a:gd name="T12" fmla="*/ 1091 w 2895"/>
                <a:gd name="T13" fmla="*/ 1075 h 1660"/>
                <a:gd name="T14" fmla="*/ 1155 w 2895"/>
                <a:gd name="T15" fmla="*/ 964 h 1660"/>
                <a:gd name="T16" fmla="*/ 1242 w 2895"/>
                <a:gd name="T17" fmla="*/ 735 h 1660"/>
                <a:gd name="T18" fmla="*/ 1360 w 2895"/>
                <a:gd name="T19" fmla="*/ 482 h 1660"/>
                <a:gd name="T20" fmla="*/ 1447 w 2895"/>
                <a:gd name="T21" fmla="*/ 490 h 1660"/>
                <a:gd name="T22" fmla="*/ 1503 w 2895"/>
                <a:gd name="T23" fmla="*/ 356 h 1660"/>
                <a:gd name="T24" fmla="*/ 1629 w 2895"/>
                <a:gd name="T25" fmla="*/ 269 h 1660"/>
                <a:gd name="T26" fmla="*/ 1771 w 2895"/>
                <a:gd name="T27" fmla="*/ 23 h 1660"/>
                <a:gd name="T28" fmla="*/ 2024 w 2895"/>
                <a:gd name="T29" fmla="*/ 23 h 1660"/>
                <a:gd name="T30" fmla="*/ 2127 w 2895"/>
                <a:gd name="T31" fmla="*/ 118 h 1660"/>
                <a:gd name="T32" fmla="*/ 2206 w 2895"/>
                <a:gd name="T33" fmla="*/ 427 h 1660"/>
                <a:gd name="T34" fmla="*/ 2325 w 2895"/>
                <a:gd name="T35" fmla="*/ 443 h 1660"/>
                <a:gd name="T36" fmla="*/ 2514 w 2895"/>
                <a:gd name="T37" fmla="*/ 482 h 1660"/>
                <a:gd name="T38" fmla="*/ 2601 w 2895"/>
                <a:gd name="T39" fmla="*/ 616 h 1660"/>
                <a:gd name="T40" fmla="*/ 2593 w 2895"/>
                <a:gd name="T41" fmla="*/ 703 h 1660"/>
                <a:gd name="T42" fmla="*/ 2514 w 2895"/>
                <a:gd name="T43" fmla="*/ 672 h 1660"/>
                <a:gd name="T44" fmla="*/ 2649 w 2895"/>
                <a:gd name="T45" fmla="*/ 759 h 1660"/>
                <a:gd name="T46" fmla="*/ 2601 w 2895"/>
                <a:gd name="T47" fmla="*/ 814 h 1660"/>
                <a:gd name="T48" fmla="*/ 2578 w 2895"/>
                <a:gd name="T49" fmla="*/ 893 h 1660"/>
                <a:gd name="T50" fmla="*/ 2665 w 2895"/>
                <a:gd name="T51" fmla="*/ 925 h 1660"/>
                <a:gd name="T52" fmla="*/ 2649 w 2895"/>
                <a:gd name="T53" fmla="*/ 1012 h 1660"/>
                <a:gd name="T54" fmla="*/ 2522 w 2895"/>
                <a:gd name="T55" fmla="*/ 941 h 1660"/>
                <a:gd name="T56" fmla="*/ 2649 w 2895"/>
                <a:gd name="T57" fmla="*/ 1043 h 1660"/>
                <a:gd name="T58" fmla="*/ 2736 w 2895"/>
                <a:gd name="T59" fmla="*/ 996 h 1660"/>
                <a:gd name="T60" fmla="*/ 2894 w 2895"/>
                <a:gd name="T61" fmla="*/ 1153 h 1660"/>
                <a:gd name="T62" fmla="*/ 720 w 2895"/>
                <a:gd name="T63" fmla="*/ 1556 h 1660"/>
                <a:gd name="T64" fmla="*/ 119 w 2895"/>
                <a:gd name="T65" fmla="*/ 1588 h 1660"/>
                <a:gd name="T66" fmla="*/ 838 w 2895"/>
                <a:gd name="T67" fmla="*/ 1548 h 1660"/>
                <a:gd name="T68" fmla="*/ 2760 w 2895"/>
                <a:gd name="T69" fmla="*/ 1004 h 1660"/>
                <a:gd name="T70" fmla="*/ 2665 w 2895"/>
                <a:gd name="T71" fmla="*/ 1043 h 1660"/>
                <a:gd name="T72" fmla="*/ 2514 w 2895"/>
                <a:gd name="T73" fmla="*/ 949 h 1660"/>
                <a:gd name="T74" fmla="*/ 2649 w 2895"/>
                <a:gd name="T75" fmla="*/ 1004 h 1660"/>
                <a:gd name="T76" fmla="*/ 2665 w 2895"/>
                <a:gd name="T77" fmla="*/ 933 h 1660"/>
                <a:gd name="T78" fmla="*/ 2570 w 2895"/>
                <a:gd name="T79" fmla="*/ 893 h 1660"/>
                <a:gd name="T80" fmla="*/ 2593 w 2895"/>
                <a:gd name="T81" fmla="*/ 806 h 1660"/>
                <a:gd name="T82" fmla="*/ 2641 w 2895"/>
                <a:gd name="T83" fmla="*/ 767 h 1660"/>
                <a:gd name="T84" fmla="*/ 2507 w 2895"/>
                <a:gd name="T85" fmla="*/ 664 h 1660"/>
                <a:gd name="T86" fmla="*/ 2593 w 2895"/>
                <a:gd name="T87" fmla="*/ 696 h 1660"/>
                <a:gd name="T88" fmla="*/ 2601 w 2895"/>
                <a:gd name="T89" fmla="*/ 616 h 1660"/>
                <a:gd name="T90" fmla="*/ 2507 w 2895"/>
                <a:gd name="T91" fmla="*/ 482 h 1660"/>
                <a:gd name="T92" fmla="*/ 2309 w 2895"/>
                <a:gd name="T93" fmla="*/ 427 h 1660"/>
                <a:gd name="T94" fmla="*/ 2206 w 2895"/>
                <a:gd name="T95" fmla="*/ 300 h 1660"/>
                <a:gd name="T96" fmla="*/ 2072 w 2895"/>
                <a:gd name="T97" fmla="*/ 111 h 1660"/>
                <a:gd name="T98" fmla="*/ 1937 w 2895"/>
                <a:gd name="T99" fmla="*/ 16 h 1660"/>
                <a:gd name="T100" fmla="*/ 1684 w 2895"/>
                <a:gd name="T101" fmla="*/ 221 h 1660"/>
                <a:gd name="T102" fmla="*/ 1550 w 2895"/>
                <a:gd name="T103" fmla="*/ 363 h 1660"/>
                <a:gd name="T104" fmla="*/ 1487 w 2895"/>
                <a:gd name="T105" fmla="*/ 443 h 1660"/>
                <a:gd name="T106" fmla="*/ 1376 w 2895"/>
                <a:gd name="T107" fmla="*/ 506 h 1660"/>
                <a:gd name="T108" fmla="*/ 1257 w 2895"/>
                <a:gd name="T109" fmla="*/ 703 h 1660"/>
                <a:gd name="T110" fmla="*/ 1139 w 2895"/>
                <a:gd name="T111" fmla="*/ 956 h 1660"/>
                <a:gd name="T112" fmla="*/ 1115 w 2895"/>
                <a:gd name="T113" fmla="*/ 1075 h 1660"/>
                <a:gd name="T114" fmla="*/ 957 w 2895"/>
                <a:gd name="T115" fmla="*/ 1137 h 1660"/>
                <a:gd name="T116" fmla="*/ 759 w 2895"/>
                <a:gd name="T117" fmla="*/ 1201 h 1660"/>
                <a:gd name="T118" fmla="*/ 554 w 2895"/>
                <a:gd name="T119" fmla="*/ 1192 h 1660"/>
                <a:gd name="T120" fmla="*/ 293 w 2895"/>
                <a:gd name="T121" fmla="*/ 1422 h 1660"/>
                <a:gd name="T122" fmla="*/ 230 w 2895"/>
                <a:gd name="T123" fmla="*/ 1493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95" h="1660">
                  <a:moveTo>
                    <a:pt x="0" y="1659"/>
                  </a:moveTo>
                  <a:lnTo>
                    <a:pt x="0" y="1659"/>
                  </a:lnTo>
                  <a:cubicBezTo>
                    <a:pt x="8" y="1651"/>
                    <a:pt x="8" y="1651"/>
                    <a:pt x="8" y="1651"/>
                  </a:cubicBezTo>
                  <a:cubicBezTo>
                    <a:pt x="64" y="1619"/>
                    <a:pt x="103" y="1588"/>
                    <a:pt x="111" y="1580"/>
                  </a:cubicBezTo>
                  <a:cubicBezTo>
                    <a:pt x="119" y="1572"/>
                    <a:pt x="127" y="1564"/>
                    <a:pt x="135" y="1564"/>
                  </a:cubicBezTo>
                  <a:lnTo>
                    <a:pt x="143" y="1572"/>
                  </a:lnTo>
                  <a:cubicBezTo>
                    <a:pt x="151" y="1572"/>
                    <a:pt x="151" y="1572"/>
                    <a:pt x="158" y="1572"/>
                  </a:cubicBezTo>
                  <a:cubicBezTo>
                    <a:pt x="174" y="1572"/>
                    <a:pt x="174" y="1564"/>
                    <a:pt x="182" y="1532"/>
                  </a:cubicBezTo>
                  <a:lnTo>
                    <a:pt x="182" y="1525"/>
                  </a:lnTo>
                  <a:cubicBezTo>
                    <a:pt x="190" y="1493"/>
                    <a:pt x="214" y="1493"/>
                    <a:pt x="230" y="1493"/>
                  </a:cubicBezTo>
                  <a:cubicBezTo>
                    <a:pt x="238" y="1485"/>
                    <a:pt x="245" y="1485"/>
                    <a:pt x="245" y="1485"/>
                  </a:cubicBezTo>
                  <a:cubicBezTo>
                    <a:pt x="261" y="1477"/>
                    <a:pt x="261" y="1477"/>
                    <a:pt x="261" y="1469"/>
                  </a:cubicBezTo>
                  <a:cubicBezTo>
                    <a:pt x="261" y="1461"/>
                    <a:pt x="261" y="1454"/>
                    <a:pt x="261" y="1445"/>
                  </a:cubicBezTo>
                  <a:cubicBezTo>
                    <a:pt x="261" y="1430"/>
                    <a:pt x="269" y="1422"/>
                    <a:pt x="277" y="1422"/>
                  </a:cubicBezTo>
                  <a:cubicBezTo>
                    <a:pt x="277" y="1422"/>
                    <a:pt x="277" y="1422"/>
                    <a:pt x="285" y="1422"/>
                  </a:cubicBezTo>
                  <a:lnTo>
                    <a:pt x="285" y="1414"/>
                  </a:lnTo>
                  <a:cubicBezTo>
                    <a:pt x="293" y="1406"/>
                    <a:pt x="317" y="1382"/>
                    <a:pt x="317" y="1367"/>
                  </a:cubicBezTo>
                  <a:cubicBezTo>
                    <a:pt x="317" y="1343"/>
                    <a:pt x="356" y="1319"/>
                    <a:pt x="380" y="1303"/>
                  </a:cubicBezTo>
                  <a:cubicBezTo>
                    <a:pt x="396" y="1295"/>
                    <a:pt x="459" y="1240"/>
                    <a:pt x="467" y="1224"/>
                  </a:cubicBezTo>
                  <a:cubicBezTo>
                    <a:pt x="475" y="1208"/>
                    <a:pt x="522" y="1161"/>
                    <a:pt x="538" y="1137"/>
                  </a:cubicBezTo>
                  <a:cubicBezTo>
                    <a:pt x="546" y="1137"/>
                    <a:pt x="546" y="1137"/>
                    <a:pt x="546" y="1137"/>
                  </a:cubicBezTo>
                  <a:lnTo>
                    <a:pt x="546" y="1137"/>
                  </a:lnTo>
                  <a:cubicBezTo>
                    <a:pt x="546" y="1137"/>
                    <a:pt x="546" y="1137"/>
                    <a:pt x="554" y="1145"/>
                  </a:cubicBezTo>
                  <a:cubicBezTo>
                    <a:pt x="562" y="1153"/>
                    <a:pt x="554" y="1169"/>
                    <a:pt x="554" y="1177"/>
                  </a:cubicBezTo>
                  <a:cubicBezTo>
                    <a:pt x="554" y="1185"/>
                    <a:pt x="554" y="1185"/>
                    <a:pt x="554" y="1192"/>
                  </a:cubicBezTo>
                  <a:cubicBezTo>
                    <a:pt x="562" y="1201"/>
                    <a:pt x="578" y="1201"/>
                    <a:pt x="609" y="1208"/>
                  </a:cubicBezTo>
                  <a:cubicBezTo>
                    <a:pt x="657" y="1224"/>
                    <a:pt x="680" y="1240"/>
                    <a:pt x="696" y="1256"/>
                  </a:cubicBezTo>
                  <a:cubicBezTo>
                    <a:pt x="704" y="1264"/>
                    <a:pt x="712" y="1272"/>
                    <a:pt x="712" y="1272"/>
                  </a:cubicBezTo>
                  <a:cubicBezTo>
                    <a:pt x="720" y="1272"/>
                    <a:pt x="720" y="1264"/>
                    <a:pt x="728" y="1256"/>
                  </a:cubicBezTo>
                  <a:cubicBezTo>
                    <a:pt x="744" y="1240"/>
                    <a:pt x="744" y="1224"/>
                    <a:pt x="744" y="1216"/>
                  </a:cubicBezTo>
                  <a:cubicBezTo>
                    <a:pt x="744" y="1201"/>
                    <a:pt x="751" y="1192"/>
                    <a:pt x="759" y="1192"/>
                  </a:cubicBezTo>
                  <a:cubicBezTo>
                    <a:pt x="767" y="1192"/>
                    <a:pt x="775" y="1201"/>
                    <a:pt x="791" y="1201"/>
                  </a:cubicBezTo>
                  <a:cubicBezTo>
                    <a:pt x="799" y="1201"/>
                    <a:pt x="815" y="1208"/>
                    <a:pt x="822" y="1208"/>
                  </a:cubicBezTo>
                  <a:cubicBezTo>
                    <a:pt x="870" y="1208"/>
                    <a:pt x="917" y="1185"/>
                    <a:pt x="925" y="1169"/>
                  </a:cubicBezTo>
                  <a:cubicBezTo>
                    <a:pt x="933" y="1169"/>
                    <a:pt x="933" y="1169"/>
                    <a:pt x="925" y="1161"/>
                  </a:cubicBezTo>
                  <a:cubicBezTo>
                    <a:pt x="917" y="1153"/>
                    <a:pt x="917" y="1153"/>
                    <a:pt x="917" y="1145"/>
                  </a:cubicBezTo>
                  <a:cubicBezTo>
                    <a:pt x="925" y="1137"/>
                    <a:pt x="933" y="1137"/>
                    <a:pt x="957" y="1129"/>
                  </a:cubicBezTo>
                  <a:cubicBezTo>
                    <a:pt x="965" y="1129"/>
                    <a:pt x="965" y="1129"/>
                    <a:pt x="965" y="1129"/>
                  </a:cubicBezTo>
                  <a:cubicBezTo>
                    <a:pt x="1020" y="1114"/>
                    <a:pt x="1075" y="1106"/>
                    <a:pt x="1068" y="1090"/>
                  </a:cubicBezTo>
                  <a:cubicBezTo>
                    <a:pt x="1068" y="1082"/>
                    <a:pt x="1068" y="1082"/>
                    <a:pt x="1068" y="1075"/>
                  </a:cubicBezTo>
                  <a:cubicBezTo>
                    <a:pt x="1075" y="1075"/>
                    <a:pt x="1075" y="1075"/>
                    <a:pt x="1084" y="1075"/>
                  </a:cubicBezTo>
                  <a:lnTo>
                    <a:pt x="1091" y="1075"/>
                  </a:lnTo>
                  <a:cubicBezTo>
                    <a:pt x="1099" y="1075"/>
                    <a:pt x="1107" y="1075"/>
                    <a:pt x="1115" y="1075"/>
                  </a:cubicBezTo>
                  <a:cubicBezTo>
                    <a:pt x="1131" y="1067"/>
                    <a:pt x="1139" y="1043"/>
                    <a:pt x="1147" y="1028"/>
                  </a:cubicBezTo>
                  <a:cubicBezTo>
                    <a:pt x="1155" y="1012"/>
                    <a:pt x="1163" y="996"/>
                    <a:pt x="1178" y="996"/>
                  </a:cubicBezTo>
                  <a:cubicBezTo>
                    <a:pt x="1186" y="996"/>
                    <a:pt x="1202" y="988"/>
                    <a:pt x="1202" y="980"/>
                  </a:cubicBezTo>
                  <a:cubicBezTo>
                    <a:pt x="1202" y="980"/>
                    <a:pt x="1202" y="972"/>
                    <a:pt x="1186" y="972"/>
                  </a:cubicBezTo>
                  <a:cubicBezTo>
                    <a:pt x="1170" y="964"/>
                    <a:pt x="1163" y="964"/>
                    <a:pt x="1155" y="964"/>
                  </a:cubicBezTo>
                  <a:cubicBezTo>
                    <a:pt x="1139" y="964"/>
                    <a:pt x="1131" y="964"/>
                    <a:pt x="1131" y="956"/>
                  </a:cubicBezTo>
                  <a:cubicBezTo>
                    <a:pt x="1131" y="949"/>
                    <a:pt x="1131" y="941"/>
                    <a:pt x="1147" y="925"/>
                  </a:cubicBezTo>
                  <a:cubicBezTo>
                    <a:pt x="1163" y="901"/>
                    <a:pt x="1163" y="877"/>
                    <a:pt x="1170" y="862"/>
                  </a:cubicBezTo>
                  <a:cubicBezTo>
                    <a:pt x="1178" y="846"/>
                    <a:pt x="1186" y="830"/>
                    <a:pt x="1202" y="806"/>
                  </a:cubicBezTo>
                  <a:cubicBezTo>
                    <a:pt x="1210" y="806"/>
                    <a:pt x="1210" y="798"/>
                    <a:pt x="1218" y="790"/>
                  </a:cubicBezTo>
                  <a:cubicBezTo>
                    <a:pt x="1234" y="767"/>
                    <a:pt x="1234" y="767"/>
                    <a:pt x="1242" y="735"/>
                  </a:cubicBezTo>
                  <a:cubicBezTo>
                    <a:pt x="1242" y="711"/>
                    <a:pt x="1242" y="703"/>
                    <a:pt x="1250" y="696"/>
                  </a:cubicBezTo>
                  <a:cubicBezTo>
                    <a:pt x="1257" y="688"/>
                    <a:pt x="1257" y="680"/>
                    <a:pt x="1265" y="648"/>
                  </a:cubicBezTo>
                  <a:cubicBezTo>
                    <a:pt x="1273" y="624"/>
                    <a:pt x="1273" y="601"/>
                    <a:pt x="1273" y="585"/>
                  </a:cubicBezTo>
                  <a:cubicBezTo>
                    <a:pt x="1273" y="553"/>
                    <a:pt x="1273" y="529"/>
                    <a:pt x="1297" y="514"/>
                  </a:cubicBezTo>
                  <a:cubicBezTo>
                    <a:pt x="1313" y="514"/>
                    <a:pt x="1321" y="506"/>
                    <a:pt x="1328" y="498"/>
                  </a:cubicBezTo>
                  <a:cubicBezTo>
                    <a:pt x="1337" y="490"/>
                    <a:pt x="1344" y="482"/>
                    <a:pt x="1360" y="482"/>
                  </a:cubicBezTo>
                  <a:cubicBezTo>
                    <a:pt x="1368" y="482"/>
                    <a:pt x="1368" y="490"/>
                    <a:pt x="1376" y="498"/>
                  </a:cubicBezTo>
                  <a:cubicBezTo>
                    <a:pt x="1384" y="498"/>
                    <a:pt x="1384" y="498"/>
                    <a:pt x="1384" y="498"/>
                  </a:cubicBezTo>
                  <a:cubicBezTo>
                    <a:pt x="1400" y="514"/>
                    <a:pt x="1423" y="538"/>
                    <a:pt x="1439" y="538"/>
                  </a:cubicBezTo>
                  <a:lnTo>
                    <a:pt x="1439" y="538"/>
                  </a:lnTo>
                  <a:cubicBezTo>
                    <a:pt x="1455" y="522"/>
                    <a:pt x="1447" y="514"/>
                    <a:pt x="1447" y="498"/>
                  </a:cubicBezTo>
                  <a:cubicBezTo>
                    <a:pt x="1447" y="490"/>
                    <a:pt x="1447" y="490"/>
                    <a:pt x="1447" y="490"/>
                  </a:cubicBezTo>
                  <a:cubicBezTo>
                    <a:pt x="1447" y="482"/>
                    <a:pt x="1455" y="458"/>
                    <a:pt x="1463" y="443"/>
                  </a:cubicBezTo>
                  <a:cubicBezTo>
                    <a:pt x="1479" y="435"/>
                    <a:pt x="1487" y="427"/>
                    <a:pt x="1495" y="435"/>
                  </a:cubicBezTo>
                  <a:cubicBezTo>
                    <a:pt x="1503" y="443"/>
                    <a:pt x="1503" y="443"/>
                    <a:pt x="1510" y="443"/>
                  </a:cubicBezTo>
                  <a:cubicBezTo>
                    <a:pt x="1510" y="443"/>
                    <a:pt x="1510" y="443"/>
                    <a:pt x="1510" y="419"/>
                  </a:cubicBezTo>
                  <a:cubicBezTo>
                    <a:pt x="1510" y="403"/>
                    <a:pt x="1510" y="395"/>
                    <a:pt x="1503" y="387"/>
                  </a:cubicBezTo>
                  <a:cubicBezTo>
                    <a:pt x="1503" y="371"/>
                    <a:pt x="1503" y="363"/>
                    <a:pt x="1503" y="356"/>
                  </a:cubicBezTo>
                  <a:cubicBezTo>
                    <a:pt x="1503" y="356"/>
                    <a:pt x="1510" y="356"/>
                    <a:pt x="1518" y="356"/>
                  </a:cubicBezTo>
                  <a:cubicBezTo>
                    <a:pt x="1526" y="356"/>
                    <a:pt x="1542" y="356"/>
                    <a:pt x="1550" y="356"/>
                  </a:cubicBezTo>
                  <a:cubicBezTo>
                    <a:pt x="1558" y="356"/>
                    <a:pt x="1566" y="356"/>
                    <a:pt x="1574" y="356"/>
                  </a:cubicBezTo>
                  <a:cubicBezTo>
                    <a:pt x="1581" y="356"/>
                    <a:pt x="1590" y="356"/>
                    <a:pt x="1590" y="348"/>
                  </a:cubicBezTo>
                  <a:cubicBezTo>
                    <a:pt x="1597" y="340"/>
                    <a:pt x="1597" y="324"/>
                    <a:pt x="1597" y="316"/>
                  </a:cubicBezTo>
                  <a:cubicBezTo>
                    <a:pt x="1597" y="300"/>
                    <a:pt x="1597" y="276"/>
                    <a:pt x="1629" y="269"/>
                  </a:cubicBezTo>
                  <a:cubicBezTo>
                    <a:pt x="1637" y="269"/>
                    <a:pt x="1645" y="269"/>
                    <a:pt x="1645" y="269"/>
                  </a:cubicBezTo>
                  <a:cubicBezTo>
                    <a:pt x="1661" y="261"/>
                    <a:pt x="1668" y="261"/>
                    <a:pt x="1676" y="221"/>
                  </a:cubicBezTo>
                  <a:cubicBezTo>
                    <a:pt x="1692" y="158"/>
                    <a:pt x="1692" y="111"/>
                    <a:pt x="1692" y="79"/>
                  </a:cubicBezTo>
                  <a:cubicBezTo>
                    <a:pt x="1692" y="55"/>
                    <a:pt x="1692" y="16"/>
                    <a:pt x="1708" y="8"/>
                  </a:cubicBezTo>
                  <a:cubicBezTo>
                    <a:pt x="1716" y="0"/>
                    <a:pt x="1724" y="0"/>
                    <a:pt x="1732" y="0"/>
                  </a:cubicBezTo>
                  <a:cubicBezTo>
                    <a:pt x="1740" y="8"/>
                    <a:pt x="1755" y="16"/>
                    <a:pt x="1771" y="23"/>
                  </a:cubicBezTo>
                  <a:cubicBezTo>
                    <a:pt x="1803" y="47"/>
                    <a:pt x="1843" y="87"/>
                    <a:pt x="1866" y="87"/>
                  </a:cubicBezTo>
                  <a:cubicBezTo>
                    <a:pt x="1890" y="95"/>
                    <a:pt x="1914" y="63"/>
                    <a:pt x="1937" y="16"/>
                  </a:cubicBezTo>
                  <a:lnTo>
                    <a:pt x="1937" y="16"/>
                  </a:lnTo>
                  <a:lnTo>
                    <a:pt x="1937" y="16"/>
                  </a:lnTo>
                  <a:cubicBezTo>
                    <a:pt x="1945" y="8"/>
                    <a:pt x="1961" y="8"/>
                    <a:pt x="1977" y="8"/>
                  </a:cubicBezTo>
                  <a:cubicBezTo>
                    <a:pt x="2008" y="8"/>
                    <a:pt x="2024" y="16"/>
                    <a:pt x="2024" y="23"/>
                  </a:cubicBezTo>
                  <a:cubicBezTo>
                    <a:pt x="2024" y="32"/>
                    <a:pt x="2024" y="39"/>
                    <a:pt x="2024" y="47"/>
                  </a:cubicBezTo>
                  <a:cubicBezTo>
                    <a:pt x="2032" y="71"/>
                    <a:pt x="2032" y="95"/>
                    <a:pt x="2040" y="103"/>
                  </a:cubicBezTo>
                  <a:cubicBezTo>
                    <a:pt x="2040" y="103"/>
                    <a:pt x="2048" y="111"/>
                    <a:pt x="2056" y="111"/>
                  </a:cubicBezTo>
                  <a:cubicBezTo>
                    <a:pt x="2056" y="111"/>
                    <a:pt x="2064" y="103"/>
                    <a:pt x="2072" y="103"/>
                  </a:cubicBezTo>
                  <a:cubicBezTo>
                    <a:pt x="2072" y="103"/>
                    <a:pt x="2080" y="103"/>
                    <a:pt x="2087" y="103"/>
                  </a:cubicBezTo>
                  <a:cubicBezTo>
                    <a:pt x="2095" y="103"/>
                    <a:pt x="2111" y="111"/>
                    <a:pt x="2127" y="118"/>
                  </a:cubicBezTo>
                  <a:cubicBezTo>
                    <a:pt x="2127" y="118"/>
                    <a:pt x="2135" y="126"/>
                    <a:pt x="2151" y="126"/>
                  </a:cubicBezTo>
                  <a:cubicBezTo>
                    <a:pt x="2182" y="150"/>
                    <a:pt x="2222" y="174"/>
                    <a:pt x="2230" y="198"/>
                  </a:cubicBezTo>
                  <a:cubicBezTo>
                    <a:pt x="2230" y="205"/>
                    <a:pt x="2230" y="205"/>
                    <a:pt x="2230" y="213"/>
                  </a:cubicBezTo>
                  <a:cubicBezTo>
                    <a:pt x="2230" y="245"/>
                    <a:pt x="2230" y="269"/>
                    <a:pt x="2214" y="300"/>
                  </a:cubicBezTo>
                  <a:cubicBezTo>
                    <a:pt x="2182" y="356"/>
                    <a:pt x="2167" y="403"/>
                    <a:pt x="2182" y="419"/>
                  </a:cubicBezTo>
                  <a:cubicBezTo>
                    <a:pt x="2182" y="427"/>
                    <a:pt x="2198" y="427"/>
                    <a:pt x="2206" y="427"/>
                  </a:cubicBezTo>
                  <a:cubicBezTo>
                    <a:pt x="2222" y="427"/>
                    <a:pt x="2238" y="427"/>
                    <a:pt x="2245" y="411"/>
                  </a:cubicBezTo>
                  <a:cubicBezTo>
                    <a:pt x="2254" y="403"/>
                    <a:pt x="2269" y="403"/>
                    <a:pt x="2285" y="403"/>
                  </a:cubicBezTo>
                  <a:cubicBezTo>
                    <a:pt x="2293" y="403"/>
                    <a:pt x="2309" y="403"/>
                    <a:pt x="2317" y="419"/>
                  </a:cubicBezTo>
                  <a:cubicBezTo>
                    <a:pt x="2325" y="427"/>
                    <a:pt x="2317" y="427"/>
                    <a:pt x="2317" y="435"/>
                  </a:cubicBezTo>
                  <a:cubicBezTo>
                    <a:pt x="2317" y="435"/>
                    <a:pt x="2309" y="435"/>
                    <a:pt x="2309" y="443"/>
                  </a:cubicBezTo>
                  <a:cubicBezTo>
                    <a:pt x="2309" y="443"/>
                    <a:pt x="2317" y="443"/>
                    <a:pt x="2325" y="443"/>
                  </a:cubicBezTo>
                  <a:cubicBezTo>
                    <a:pt x="2348" y="458"/>
                    <a:pt x="2396" y="474"/>
                    <a:pt x="2427" y="482"/>
                  </a:cubicBezTo>
                  <a:cubicBezTo>
                    <a:pt x="2427" y="482"/>
                    <a:pt x="2435" y="482"/>
                    <a:pt x="2443" y="482"/>
                  </a:cubicBezTo>
                  <a:cubicBezTo>
                    <a:pt x="2451" y="482"/>
                    <a:pt x="2467" y="482"/>
                    <a:pt x="2475" y="474"/>
                  </a:cubicBezTo>
                  <a:cubicBezTo>
                    <a:pt x="2491" y="474"/>
                    <a:pt x="2507" y="474"/>
                    <a:pt x="2514" y="474"/>
                  </a:cubicBezTo>
                  <a:lnTo>
                    <a:pt x="2514" y="474"/>
                  </a:lnTo>
                  <a:cubicBezTo>
                    <a:pt x="2514" y="482"/>
                    <a:pt x="2514" y="482"/>
                    <a:pt x="2514" y="482"/>
                  </a:cubicBezTo>
                  <a:cubicBezTo>
                    <a:pt x="2514" y="482"/>
                    <a:pt x="2514" y="490"/>
                    <a:pt x="2514" y="498"/>
                  </a:cubicBezTo>
                  <a:cubicBezTo>
                    <a:pt x="2514" y="522"/>
                    <a:pt x="2546" y="538"/>
                    <a:pt x="2570" y="545"/>
                  </a:cubicBezTo>
                  <a:lnTo>
                    <a:pt x="2570" y="545"/>
                  </a:lnTo>
                  <a:cubicBezTo>
                    <a:pt x="2593" y="553"/>
                    <a:pt x="2625" y="569"/>
                    <a:pt x="2625" y="577"/>
                  </a:cubicBezTo>
                  <a:cubicBezTo>
                    <a:pt x="2633" y="585"/>
                    <a:pt x="2625" y="593"/>
                    <a:pt x="2625" y="601"/>
                  </a:cubicBezTo>
                  <a:cubicBezTo>
                    <a:pt x="2617" y="609"/>
                    <a:pt x="2609" y="616"/>
                    <a:pt x="2601" y="616"/>
                  </a:cubicBezTo>
                  <a:cubicBezTo>
                    <a:pt x="2593" y="624"/>
                    <a:pt x="2593" y="624"/>
                    <a:pt x="2593" y="624"/>
                  </a:cubicBezTo>
                  <a:cubicBezTo>
                    <a:pt x="2593" y="624"/>
                    <a:pt x="2593" y="632"/>
                    <a:pt x="2593" y="640"/>
                  </a:cubicBezTo>
                  <a:cubicBezTo>
                    <a:pt x="2601" y="648"/>
                    <a:pt x="2601" y="664"/>
                    <a:pt x="2601" y="672"/>
                  </a:cubicBezTo>
                  <a:lnTo>
                    <a:pt x="2601" y="672"/>
                  </a:lnTo>
                  <a:cubicBezTo>
                    <a:pt x="2609" y="688"/>
                    <a:pt x="2609" y="696"/>
                    <a:pt x="2601" y="696"/>
                  </a:cubicBezTo>
                  <a:cubicBezTo>
                    <a:pt x="2601" y="703"/>
                    <a:pt x="2601" y="703"/>
                    <a:pt x="2593" y="703"/>
                  </a:cubicBezTo>
                  <a:cubicBezTo>
                    <a:pt x="2593" y="703"/>
                    <a:pt x="2593" y="703"/>
                    <a:pt x="2585" y="703"/>
                  </a:cubicBezTo>
                  <a:lnTo>
                    <a:pt x="2578" y="703"/>
                  </a:lnTo>
                  <a:cubicBezTo>
                    <a:pt x="2546" y="703"/>
                    <a:pt x="2538" y="688"/>
                    <a:pt x="2530" y="680"/>
                  </a:cubicBezTo>
                  <a:lnTo>
                    <a:pt x="2530" y="672"/>
                  </a:lnTo>
                  <a:cubicBezTo>
                    <a:pt x="2522" y="672"/>
                    <a:pt x="2522" y="672"/>
                    <a:pt x="2514" y="672"/>
                  </a:cubicBezTo>
                  <a:lnTo>
                    <a:pt x="2514" y="672"/>
                  </a:lnTo>
                  <a:cubicBezTo>
                    <a:pt x="2514" y="672"/>
                    <a:pt x="2514" y="672"/>
                    <a:pt x="2522" y="688"/>
                  </a:cubicBezTo>
                  <a:cubicBezTo>
                    <a:pt x="2530" y="703"/>
                    <a:pt x="2530" y="703"/>
                    <a:pt x="2538" y="703"/>
                  </a:cubicBezTo>
                  <a:cubicBezTo>
                    <a:pt x="2546" y="703"/>
                    <a:pt x="2546" y="711"/>
                    <a:pt x="2554" y="711"/>
                  </a:cubicBezTo>
                  <a:cubicBezTo>
                    <a:pt x="2570" y="719"/>
                    <a:pt x="2585" y="727"/>
                    <a:pt x="2601" y="727"/>
                  </a:cubicBezTo>
                  <a:cubicBezTo>
                    <a:pt x="2609" y="727"/>
                    <a:pt x="2617" y="735"/>
                    <a:pt x="2625" y="735"/>
                  </a:cubicBezTo>
                  <a:cubicBezTo>
                    <a:pt x="2641" y="743"/>
                    <a:pt x="2641" y="751"/>
                    <a:pt x="2649" y="759"/>
                  </a:cubicBezTo>
                  <a:cubicBezTo>
                    <a:pt x="2649" y="767"/>
                    <a:pt x="2657" y="775"/>
                    <a:pt x="2657" y="775"/>
                  </a:cubicBezTo>
                  <a:cubicBezTo>
                    <a:pt x="2665" y="790"/>
                    <a:pt x="2665" y="806"/>
                    <a:pt x="2657" y="822"/>
                  </a:cubicBezTo>
                  <a:cubicBezTo>
                    <a:pt x="2657" y="830"/>
                    <a:pt x="2641" y="838"/>
                    <a:pt x="2633" y="838"/>
                  </a:cubicBezTo>
                  <a:cubicBezTo>
                    <a:pt x="2625" y="846"/>
                    <a:pt x="2617" y="830"/>
                    <a:pt x="2617" y="822"/>
                  </a:cubicBezTo>
                  <a:cubicBezTo>
                    <a:pt x="2609" y="822"/>
                    <a:pt x="2609" y="814"/>
                    <a:pt x="2601" y="814"/>
                  </a:cubicBezTo>
                  <a:lnTo>
                    <a:pt x="2601" y="814"/>
                  </a:lnTo>
                  <a:cubicBezTo>
                    <a:pt x="2601" y="814"/>
                    <a:pt x="2601" y="814"/>
                    <a:pt x="2601" y="822"/>
                  </a:cubicBezTo>
                  <a:cubicBezTo>
                    <a:pt x="2609" y="822"/>
                    <a:pt x="2609" y="838"/>
                    <a:pt x="2617" y="846"/>
                  </a:cubicBezTo>
                  <a:cubicBezTo>
                    <a:pt x="2617" y="846"/>
                    <a:pt x="2617" y="854"/>
                    <a:pt x="2609" y="862"/>
                  </a:cubicBezTo>
                  <a:cubicBezTo>
                    <a:pt x="2601" y="869"/>
                    <a:pt x="2578" y="869"/>
                    <a:pt x="2578" y="869"/>
                  </a:cubicBezTo>
                  <a:cubicBezTo>
                    <a:pt x="2570" y="869"/>
                    <a:pt x="2562" y="869"/>
                    <a:pt x="2562" y="877"/>
                  </a:cubicBezTo>
                  <a:cubicBezTo>
                    <a:pt x="2562" y="877"/>
                    <a:pt x="2562" y="885"/>
                    <a:pt x="2578" y="893"/>
                  </a:cubicBezTo>
                  <a:cubicBezTo>
                    <a:pt x="2585" y="901"/>
                    <a:pt x="2593" y="901"/>
                    <a:pt x="2593" y="901"/>
                  </a:cubicBezTo>
                  <a:cubicBezTo>
                    <a:pt x="2601" y="901"/>
                    <a:pt x="2601" y="901"/>
                    <a:pt x="2601" y="893"/>
                  </a:cubicBezTo>
                  <a:cubicBezTo>
                    <a:pt x="2609" y="885"/>
                    <a:pt x="2609" y="885"/>
                    <a:pt x="2617" y="885"/>
                  </a:cubicBezTo>
                  <a:cubicBezTo>
                    <a:pt x="2617" y="885"/>
                    <a:pt x="2625" y="885"/>
                    <a:pt x="2649" y="917"/>
                  </a:cubicBezTo>
                  <a:cubicBezTo>
                    <a:pt x="2657" y="925"/>
                    <a:pt x="2665" y="925"/>
                    <a:pt x="2665" y="925"/>
                  </a:cubicBezTo>
                  <a:lnTo>
                    <a:pt x="2665" y="925"/>
                  </a:lnTo>
                  <a:lnTo>
                    <a:pt x="2673" y="925"/>
                  </a:lnTo>
                  <a:cubicBezTo>
                    <a:pt x="2680" y="925"/>
                    <a:pt x="2688" y="933"/>
                    <a:pt x="2688" y="941"/>
                  </a:cubicBezTo>
                  <a:cubicBezTo>
                    <a:pt x="2696" y="949"/>
                    <a:pt x="2696" y="964"/>
                    <a:pt x="2688" y="972"/>
                  </a:cubicBezTo>
                  <a:cubicBezTo>
                    <a:pt x="2680" y="972"/>
                    <a:pt x="2680" y="980"/>
                    <a:pt x="2680" y="980"/>
                  </a:cubicBezTo>
                  <a:cubicBezTo>
                    <a:pt x="2673" y="988"/>
                    <a:pt x="2673" y="996"/>
                    <a:pt x="2665" y="1004"/>
                  </a:cubicBezTo>
                  <a:cubicBezTo>
                    <a:pt x="2657" y="1012"/>
                    <a:pt x="2649" y="1012"/>
                    <a:pt x="2649" y="1012"/>
                  </a:cubicBezTo>
                  <a:cubicBezTo>
                    <a:pt x="2641" y="1012"/>
                    <a:pt x="2633" y="1012"/>
                    <a:pt x="2625" y="1004"/>
                  </a:cubicBezTo>
                  <a:cubicBezTo>
                    <a:pt x="2617" y="996"/>
                    <a:pt x="2609" y="996"/>
                    <a:pt x="2601" y="988"/>
                  </a:cubicBezTo>
                  <a:cubicBezTo>
                    <a:pt x="2578" y="972"/>
                    <a:pt x="2570" y="964"/>
                    <a:pt x="2562" y="964"/>
                  </a:cubicBezTo>
                  <a:cubicBezTo>
                    <a:pt x="2554" y="956"/>
                    <a:pt x="2546" y="949"/>
                    <a:pt x="2538" y="949"/>
                  </a:cubicBezTo>
                  <a:cubicBezTo>
                    <a:pt x="2530" y="941"/>
                    <a:pt x="2522" y="941"/>
                    <a:pt x="2522" y="941"/>
                  </a:cubicBezTo>
                  <a:lnTo>
                    <a:pt x="2522" y="941"/>
                  </a:lnTo>
                  <a:lnTo>
                    <a:pt x="2522" y="941"/>
                  </a:lnTo>
                  <a:lnTo>
                    <a:pt x="2522" y="949"/>
                  </a:lnTo>
                  <a:cubicBezTo>
                    <a:pt x="2538" y="956"/>
                    <a:pt x="2554" y="964"/>
                    <a:pt x="2585" y="1004"/>
                  </a:cubicBezTo>
                  <a:cubicBezTo>
                    <a:pt x="2601" y="1028"/>
                    <a:pt x="2609" y="1028"/>
                    <a:pt x="2617" y="1028"/>
                  </a:cubicBezTo>
                  <a:cubicBezTo>
                    <a:pt x="2625" y="1028"/>
                    <a:pt x="2625" y="1035"/>
                    <a:pt x="2633" y="1035"/>
                  </a:cubicBezTo>
                  <a:cubicBezTo>
                    <a:pt x="2641" y="1043"/>
                    <a:pt x="2641" y="1043"/>
                    <a:pt x="2649" y="1043"/>
                  </a:cubicBezTo>
                  <a:cubicBezTo>
                    <a:pt x="2657" y="1043"/>
                    <a:pt x="2657" y="1043"/>
                    <a:pt x="2665" y="1035"/>
                  </a:cubicBezTo>
                  <a:lnTo>
                    <a:pt x="2673" y="1028"/>
                  </a:lnTo>
                  <a:cubicBezTo>
                    <a:pt x="2680" y="1028"/>
                    <a:pt x="2680" y="1020"/>
                    <a:pt x="2688" y="1012"/>
                  </a:cubicBezTo>
                  <a:lnTo>
                    <a:pt x="2688" y="1004"/>
                  </a:lnTo>
                  <a:cubicBezTo>
                    <a:pt x="2696" y="996"/>
                    <a:pt x="2696" y="996"/>
                    <a:pt x="2704" y="996"/>
                  </a:cubicBezTo>
                  <a:cubicBezTo>
                    <a:pt x="2712" y="996"/>
                    <a:pt x="2728" y="996"/>
                    <a:pt x="2736" y="996"/>
                  </a:cubicBezTo>
                  <a:cubicBezTo>
                    <a:pt x="2744" y="996"/>
                    <a:pt x="2751" y="1004"/>
                    <a:pt x="2760" y="1004"/>
                  </a:cubicBezTo>
                  <a:cubicBezTo>
                    <a:pt x="2783" y="1004"/>
                    <a:pt x="2799" y="1004"/>
                    <a:pt x="2823" y="1028"/>
                  </a:cubicBezTo>
                  <a:cubicBezTo>
                    <a:pt x="2838" y="1043"/>
                    <a:pt x="2846" y="1051"/>
                    <a:pt x="2846" y="1067"/>
                  </a:cubicBezTo>
                  <a:cubicBezTo>
                    <a:pt x="2846" y="1075"/>
                    <a:pt x="2854" y="1090"/>
                    <a:pt x="2862" y="1114"/>
                  </a:cubicBezTo>
                  <a:cubicBezTo>
                    <a:pt x="2878" y="1137"/>
                    <a:pt x="2878" y="1145"/>
                    <a:pt x="2886" y="1145"/>
                  </a:cubicBezTo>
                  <a:cubicBezTo>
                    <a:pt x="2886" y="1153"/>
                    <a:pt x="2886" y="1153"/>
                    <a:pt x="2894" y="1153"/>
                  </a:cubicBezTo>
                  <a:cubicBezTo>
                    <a:pt x="2894" y="1161"/>
                    <a:pt x="2894" y="1161"/>
                    <a:pt x="2894" y="1161"/>
                  </a:cubicBezTo>
                  <a:lnTo>
                    <a:pt x="2894" y="1161"/>
                  </a:lnTo>
                  <a:cubicBezTo>
                    <a:pt x="2704" y="1208"/>
                    <a:pt x="1708" y="1438"/>
                    <a:pt x="838" y="1556"/>
                  </a:cubicBezTo>
                  <a:cubicBezTo>
                    <a:pt x="838" y="1556"/>
                    <a:pt x="791" y="1564"/>
                    <a:pt x="759" y="1564"/>
                  </a:cubicBezTo>
                  <a:cubicBezTo>
                    <a:pt x="751" y="1564"/>
                    <a:pt x="744" y="1564"/>
                    <a:pt x="744" y="1564"/>
                  </a:cubicBezTo>
                  <a:cubicBezTo>
                    <a:pt x="736" y="1556"/>
                    <a:pt x="736" y="1556"/>
                    <a:pt x="720" y="1556"/>
                  </a:cubicBezTo>
                  <a:cubicBezTo>
                    <a:pt x="680" y="1556"/>
                    <a:pt x="609" y="1572"/>
                    <a:pt x="562" y="1580"/>
                  </a:cubicBezTo>
                  <a:cubicBezTo>
                    <a:pt x="530" y="1588"/>
                    <a:pt x="309" y="1619"/>
                    <a:pt x="16" y="1659"/>
                  </a:cubicBezTo>
                  <a:lnTo>
                    <a:pt x="0" y="1659"/>
                  </a:lnTo>
                  <a:close/>
                  <a:moveTo>
                    <a:pt x="135" y="1572"/>
                  </a:moveTo>
                  <a:lnTo>
                    <a:pt x="135" y="1572"/>
                  </a:lnTo>
                  <a:cubicBezTo>
                    <a:pt x="127" y="1572"/>
                    <a:pt x="127" y="1572"/>
                    <a:pt x="119" y="1588"/>
                  </a:cubicBezTo>
                  <a:cubicBezTo>
                    <a:pt x="103" y="1596"/>
                    <a:pt x="64" y="1627"/>
                    <a:pt x="32" y="1651"/>
                  </a:cubicBezTo>
                  <a:cubicBezTo>
                    <a:pt x="317" y="1612"/>
                    <a:pt x="530" y="1580"/>
                    <a:pt x="562" y="1572"/>
                  </a:cubicBezTo>
                  <a:cubicBezTo>
                    <a:pt x="641" y="1556"/>
                    <a:pt x="696" y="1548"/>
                    <a:pt x="720" y="1548"/>
                  </a:cubicBezTo>
                  <a:cubicBezTo>
                    <a:pt x="736" y="1548"/>
                    <a:pt x="744" y="1556"/>
                    <a:pt x="744" y="1556"/>
                  </a:cubicBezTo>
                  <a:cubicBezTo>
                    <a:pt x="751" y="1556"/>
                    <a:pt x="751" y="1556"/>
                    <a:pt x="759" y="1556"/>
                  </a:cubicBezTo>
                  <a:cubicBezTo>
                    <a:pt x="791" y="1556"/>
                    <a:pt x="838" y="1548"/>
                    <a:pt x="838" y="1548"/>
                  </a:cubicBezTo>
                  <a:cubicBezTo>
                    <a:pt x="1700" y="1438"/>
                    <a:pt x="2680" y="1201"/>
                    <a:pt x="2886" y="1153"/>
                  </a:cubicBezTo>
                  <a:cubicBezTo>
                    <a:pt x="2878" y="1153"/>
                    <a:pt x="2878" y="1153"/>
                    <a:pt x="2878" y="1153"/>
                  </a:cubicBezTo>
                  <a:cubicBezTo>
                    <a:pt x="2878" y="1145"/>
                    <a:pt x="2870" y="1145"/>
                    <a:pt x="2854" y="1114"/>
                  </a:cubicBezTo>
                  <a:cubicBezTo>
                    <a:pt x="2846" y="1090"/>
                    <a:pt x="2838" y="1082"/>
                    <a:pt x="2838" y="1067"/>
                  </a:cubicBezTo>
                  <a:cubicBezTo>
                    <a:pt x="2838" y="1051"/>
                    <a:pt x="2838" y="1043"/>
                    <a:pt x="2823" y="1035"/>
                  </a:cubicBezTo>
                  <a:cubicBezTo>
                    <a:pt x="2791" y="1004"/>
                    <a:pt x="2783" y="1004"/>
                    <a:pt x="2760" y="1004"/>
                  </a:cubicBezTo>
                  <a:cubicBezTo>
                    <a:pt x="2751" y="1004"/>
                    <a:pt x="2744" y="1004"/>
                    <a:pt x="2736" y="1004"/>
                  </a:cubicBezTo>
                  <a:cubicBezTo>
                    <a:pt x="2728" y="1004"/>
                    <a:pt x="2712" y="1004"/>
                    <a:pt x="2704" y="1004"/>
                  </a:cubicBezTo>
                  <a:cubicBezTo>
                    <a:pt x="2696" y="1004"/>
                    <a:pt x="2696" y="1004"/>
                    <a:pt x="2696" y="1004"/>
                  </a:cubicBezTo>
                  <a:lnTo>
                    <a:pt x="2688" y="1012"/>
                  </a:lnTo>
                  <a:cubicBezTo>
                    <a:pt x="2688" y="1020"/>
                    <a:pt x="2688" y="1028"/>
                    <a:pt x="2680" y="1035"/>
                  </a:cubicBezTo>
                  <a:cubicBezTo>
                    <a:pt x="2673" y="1035"/>
                    <a:pt x="2673" y="1043"/>
                    <a:pt x="2665" y="1043"/>
                  </a:cubicBezTo>
                  <a:cubicBezTo>
                    <a:pt x="2665" y="1043"/>
                    <a:pt x="2657" y="1051"/>
                    <a:pt x="2649" y="1051"/>
                  </a:cubicBezTo>
                  <a:cubicBezTo>
                    <a:pt x="2641" y="1051"/>
                    <a:pt x="2633" y="1051"/>
                    <a:pt x="2633" y="1043"/>
                  </a:cubicBezTo>
                  <a:cubicBezTo>
                    <a:pt x="2625" y="1043"/>
                    <a:pt x="2617" y="1035"/>
                    <a:pt x="2617" y="1035"/>
                  </a:cubicBezTo>
                  <a:cubicBezTo>
                    <a:pt x="2609" y="1035"/>
                    <a:pt x="2601" y="1035"/>
                    <a:pt x="2578" y="1004"/>
                  </a:cubicBezTo>
                  <a:cubicBezTo>
                    <a:pt x="2546" y="972"/>
                    <a:pt x="2530" y="956"/>
                    <a:pt x="2522" y="949"/>
                  </a:cubicBezTo>
                  <a:lnTo>
                    <a:pt x="2514" y="949"/>
                  </a:lnTo>
                  <a:lnTo>
                    <a:pt x="2514" y="941"/>
                  </a:lnTo>
                  <a:cubicBezTo>
                    <a:pt x="2514" y="933"/>
                    <a:pt x="2530" y="933"/>
                    <a:pt x="2546" y="941"/>
                  </a:cubicBezTo>
                  <a:cubicBezTo>
                    <a:pt x="2554" y="949"/>
                    <a:pt x="2562" y="949"/>
                    <a:pt x="2562" y="956"/>
                  </a:cubicBezTo>
                  <a:cubicBezTo>
                    <a:pt x="2570" y="964"/>
                    <a:pt x="2578" y="972"/>
                    <a:pt x="2601" y="980"/>
                  </a:cubicBezTo>
                  <a:cubicBezTo>
                    <a:pt x="2617" y="988"/>
                    <a:pt x="2625" y="996"/>
                    <a:pt x="2625" y="996"/>
                  </a:cubicBezTo>
                  <a:cubicBezTo>
                    <a:pt x="2633" y="1004"/>
                    <a:pt x="2641" y="1004"/>
                    <a:pt x="2649" y="1004"/>
                  </a:cubicBezTo>
                  <a:cubicBezTo>
                    <a:pt x="2649" y="1004"/>
                    <a:pt x="2649" y="1004"/>
                    <a:pt x="2657" y="1004"/>
                  </a:cubicBezTo>
                  <a:cubicBezTo>
                    <a:pt x="2665" y="996"/>
                    <a:pt x="2673" y="988"/>
                    <a:pt x="2673" y="980"/>
                  </a:cubicBezTo>
                  <a:cubicBezTo>
                    <a:pt x="2673" y="972"/>
                    <a:pt x="2680" y="972"/>
                    <a:pt x="2680" y="964"/>
                  </a:cubicBezTo>
                  <a:cubicBezTo>
                    <a:pt x="2688" y="964"/>
                    <a:pt x="2688" y="949"/>
                    <a:pt x="2688" y="941"/>
                  </a:cubicBezTo>
                  <a:cubicBezTo>
                    <a:pt x="2680" y="933"/>
                    <a:pt x="2680" y="933"/>
                    <a:pt x="2673" y="933"/>
                  </a:cubicBezTo>
                  <a:cubicBezTo>
                    <a:pt x="2673" y="933"/>
                    <a:pt x="2673" y="933"/>
                    <a:pt x="2665" y="933"/>
                  </a:cubicBezTo>
                  <a:lnTo>
                    <a:pt x="2665" y="933"/>
                  </a:lnTo>
                  <a:cubicBezTo>
                    <a:pt x="2657" y="933"/>
                    <a:pt x="2657" y="933"/>
                    <a:pt x="2649" y="925"/>
                  </a:cubicBezTo>
                  <a:cubicBezTo>
                    <a:pt x="2625" y="901"/>
                    <a:pt x="2617" y="893"/>
                    <a:pt x="2617" y="893"/>
                  </a:cubicBezTo>
                  <a:lnTo>
                    <a:pt x="2609" y="893"/>
                  </a:lnTo>
                  <a:cubicBezTo>
                    <a:pt x="2609" y="901"/>
                    <a:pt x="2601" y="909"/>
                    <a:pt x="2593" y="909"/>
                  </a:cubicBezTo>
                  <a:cubicBezTo>
                    <a:pt x="2585" y="909"/>
                    <a:pt x="2578" y="901"/>
                    <a:pt x="2570" y="893"/>
                  </a:cubicBezTo>
                  <a:cubicBezTo>
                    <a:pt x="2562" y="885"/>
                    <a:pt x="2554" y="877"/>
                    <a:pt x="2554" y="869"/>
                  </a:cubicBezTo>
                  <a:cubicBezTo>
                    <a:pt x="2562" y="869"/>
                    <a:pt x="2562" y="862"/>
                    <a:pt x="2578" y="862"/>
                  </a:cubicBezTo>
                  <a:cubicBezTo>
                    <a:pt x="2585" y="862"/>
                    <a:pt x="2601" y="862"/>
                    <a:pt x="2609" y="854"/>
                  </a:cubicBezTo>
                  <a:lnTo>
                    <a:pt x="2609" y="846"/>
                  </a:lnTo>
                  <a:cubicBezTo>
                    <a:pt x="2609" y="838"/>
                    <a:pt x="2601" y="830"/>
                    <a:pt x="2593" y="822"/>
                  </a:cubicBezTo>
                  <a:cubicBezTo>
                    <a:pt x="2593" y="814"/>
                    <a:pt x="2593" y="806"/>
                    <a:pt x="2593" y="806"/>
                  </a:cubicBezTo>
                  <a:cubicBezTo>
                    <a:pt x="2593" y="806"/>
                    <a:pt x="2593" y="798"/>
                    <a:pt x="2601" y="806"/>
                  </a:cubicBezTo>
                  <a:cubicBezTo>
                    <a:pt x="2609" y="806"/>
                    <a:pt x="2617" y="814"/>
                    <a:pt x="2617" y="822"/>
                  </a:cubicBezTo>
                  <a:cubicBezTo>
                    <a:pt x="2625" y="830"/>
                    <a:pt x="2625" y="838"/>
                    <a:pt x="2633" y="830"/>
                  </a:cubicBezTo>
                  <a:cubicBezTo>
                    <a:pt x="2641" y="830"/>
                    <a:pt x="2649" y="830"/>
                    <a:pt x="2649" y="814"/>
                  </a:cubicBezTo>
                  <a:cubicBezTo>
                    <a:pt x="2657" y="806"/>
                    <a:pt x="2657" y="790"/>
                    <a:pt x="2649" y="782"/>
                  </a:cubicBezTo>
                  <a:cubicBezTo>
                    <a:pt x="2649" y="775"/>
                    <a:pt x="2641" y="767"/>
                    <a:pt x="2641" y="767"/>
                  </a:cubicBezTo>
                  <a:cubicBezTo>
                    <a:pt x="2641" y="751"/>
                    <a:pt x="2633" y="751"/>
                    <a:pt x="2625" y="743"/>
                  </a:cubicBezTo>
                  <a:cubicBezTo>
                    <a:pt x="2617" y="743"/>
                    <a:pt x="2609" y="735"/>
                    <a:pt x="2601" y="735"/>
                  </a:cubicBezTo>
                  <a:cubicBezTo>
                    <a:pt x="2585" y="735"/>
                    <a:pt x="2570" y="727"/>
                    <a:pt x="2554" y="719"/>
                  </a:cubicBezTo>
                  <a:cubicBezTo>
                    <a:pt x="2546" y="711"/>
                    <a:pt x="2538" y="711"/>
                    <a:pt x="2538" y="711"/>
                  </a:cubicBezTo>
                  <a:cubicBezTo>
                    <a:pt x="2530" y="703"/>
                    <a:pt x="2530" y="703"/>
                    <a:pt x="2514" y="688"/>
                  </a:cubicBezTo>
                  <a:cubicBezTo>
                    <a:pt x="2507" y="680"/>
                    <a:pt x="2507" y="672"/>
                    <a:pt x="2507" y="664"/>
                  </a:cubicBezTo>
                  <a:lnTo>
                    <a:pt x="2514" y="664"/>
                  </a:lnTo>
                  <a:cubicBezTo>
                    <a:pt x="2522" y="664"/>
                    <a:pt x="2530" y="664"/>
                    <a:pt x="2530" y="672"/>
                  </a:cubicBezTo>
                  <a:lnTo>
                    <a:pt x="2538" y="672"/>
                  </a:lnTo>
                  <a:cubicBezTo>
                    <a:pt x="2546" y="680"/>
                    <a:pt x="2554" y="696"/>
                    <a:pt x="2578" y="696"/>
                  </a:cubicBezTo>
                  <a:lnTo>
                    <a:pt x="2585" y="696"/>
                  </a:lnTo>
                  <a:cubicBezTo>
                    <a:pt x="2593" y="696"/>
                    <a:pt x="2593" y="696"/>
                    <a:pt x="2593" y="696"/>
                  </a:cubicBezTo>
                  <a:lnTo>
                    <a:pt x="2601" y="696"/>
                  </a:lnTo>
                  <a:cubicBezTo>
                    <a:pt x="2601" y="696"/>
                    <a:pt x="2601" y="688"/>
                    <a:pt x="2601" y="672"/>
                  </a:cubicBezTo>
                  <a:lnTo>
                    <a:pt x="2601" y="672"/>
                  </a:lnTo>
                  <a:cubicBezTo>
                    <a:pt x="2593" y="664"/>
                    <a:pt x="2593" y="656"/>
                    <a:pt x="2593" y="640"/>
                  </a:cubicBezTo>
                  <a:cubicBezTo>
                    <a:pt x="2585" y="632"/>
                    <a:pt x="2585" y="624"/>
                    <a:pt x="2585" y="616"/>
                  </a:cubicBezTo>
                  <a:cubicBezTo>
                    <a:pt x="2593" y="616"/>
                    <a:pt x="2593" y="616"/>
                    <a:pt x="2601" y="616"/>
                  </a:cubicBezTo>
                  <a:cubicBezTo>
                    <a:pt x="2609" y="609"/>
                    <a:pt x="2617" y="601"/>
                    <a:pt x="2617" y="601"/>
                  </a:cubicBezTo>
                  <a:cubicBezTo>
                    <a:pt x="2625" y="593"/>
                    <a:pt x="2625" y="585"/>
                    <a:pt x="2625" y="585"/>
                  </a:cubicBezTo>
                  <a:cubicBezTo>
                    <a:pt x="2617" y="577"/>
                    <a:pt x="2601" y="569"/>
                    <a:pt x="2570" y="553"/>
                  </a:cubicBezTo>
                  <a:lnTo>
                    <a:pt x="2570" y="553"/>
                  </a:lnTo>
                  <a:cubicBezTo>
                    <a:pt x="2538" y="538"/>
                    <a:pt x="2507" y="529"/>
                    <a:pt x="2507" y="498"/>
                  </a:cubicBezTo>
                  <a:cubicBezTo>
                    <a:pt x="2507" y="490"/>
                    <a:pt x="2507" y="482"/>
                    <a:pt x="2507" y="482"/>
                  </a:cubicBezTo>
                  <a:cubicBezTo>
                    <a:pt x="2507" y="482"/>
                    <a:pt x="2491" y="482"/>
                    <a:pt x="2483" y="482"/>
                  </a:cubicBezTo>
                  <a:cubicBezTo>
                    <a:pt x="2467" y="482"/>
                    <a:pt x="2451" y="490"/>
                    <a:pt x="2443" y="490"/>
                  </a:cubicBezTo>
                  <a:cubicBezTo>
                    <a:pt x="2435" y="490"/>
                    <a:pt x="2427" y="490"/>
                    <a:pt x="2427" y="490"/>
                  </a:cubicBezTo>
                  <a:cubicBezTo>
                    <a:pt x="2388" y="482"/>
                    <a:pt x="2348" y="466"/>
                    <a:pt x="2317" y="451"/>
                  </a:cubicBezTo>
                  <a:cubicBezTo>
                    <a:pt x="2309" y="451"/>
                    <a:pt x="2309" y="443"/>
                    <a:pt x="2309" y="443"/>
                  </a:cubicBezTo>
                  <a:cubicBezTo>
                    <a:pt x="2301" y="435"/>
                    <a:pt x="2309" y="435"/>
                    <a:pt x="2309" y="427"/>
                  </a:cubicBezTo>
                  <a:cubicBezTo>
                    <a:pt x="2309" y="427"/>
                    <a:pt x="2317" y="419"/>
                    <a:pt x="2309" y="419"/>
                  </a:cubicBezTo>
                  <a:cubicBezTo>
                    <a:pt x="2309" y="411"/>
                    <a:pt x="2293" y="411"/>
                    <a:pt x="2285" y="411"/>
                  </a:cubicBezTo>
                  <a:cubicBezTo>
                    <a:pt x="2277" y="411"/>
                    <a:pt x="2261" y="411"/>
                    <a:pt x="2254" y="419"/>
                  </a:cubicBezTo>
                  <a:cubicBezTo>
                    <a:pt x="2245" y="427"/>
                    <a:pt x="2222" y="435"/>
                    <a:pt x="2206" y="435"/>
                  </a:cubicBezTo>
                  <a:cubicBezTo>
                    <a:pt x="2190" y="435"/>
                    <a:pt x="2182" y="427"/>
                    <a:pt x="2174" y="419"/>
                  </a:cubicBezTo>
                  <a:cubicBezTo>
                    <a:pt x="2159" y="395"/>
                    <a:pt x="2190" y="324"/>
                    <a:pt x="2206" y="300"/>
                  </a:cubicBezTo>
                  <a:cubicBezTo>
                    <a:pt x="2230" y="269"/>
                    <a:pt x="2222" y="245"/>
                    <a:pt x="2222" y="213"/>
                  </a:cubicBezTo>
                  <a:cubicBezTo>
                    <a:pt x="2222" y="213"/>
                    <a:pt x="2222" y="205"/>
                    <a:pt x="2222" y="198"/>
                  </a:cubicBezTo>
                  <a:cubicBezTo>
                    <a:pt x="2214" y="174"/>
                    <a:pt x="2174" y="150"/>
                    <a:pt x="2143" y="134"/>
                  </a:cubicBezTo>
                  <a:cubicBezTo>
                    <a:pt x="2135" y="134"/>
                    <a:pt x="2127" y="126"/>
                    <a:pt x="2119" y="118"/>
                  </a:cubicBezTo>
                  <a:cubicBezTo>
                    <a:pt x="2111" y="111"/>
                    <a:pt x="2095" y="111"/>
                    <a:pt x="2087" y="111"/>
                  </a:cubicBezTo>
                  <a:cubicBezTo>
                    <a:pt x="2080" y="111"/>
                    <a:pt x="2072" y="111"/>
                    <a:pt x="2072" y="111"/>
                  </a:cubicBezTo>
                  <a:cubicBezTo>
                    <a:pt x="2064" y="111"/>
                    <a:pt x="2056" y="111"/>
                    <a:pt x="2056" y="111"/>
                  </a:cubicBezTo>
                  <a:cubicBezTo>
                    <a:pt x="2048" y="111"/>
                    <a:pt x="2040" y="111"/>
                    <a:pt x="2032" y="111"/>
                  </a:cubicBezTo>
                  <a:cubicBezTo>
                    <a:pt x="2024" y="103"/>
                    <a:pt x="2024" y="79"/>
                    <a:pt x="2016" y="47"/>
                  </a:cubicBezTo>
                  <a:cubicBezTo>
                    <a:pt x="2016" y="39"/>
                    <a:pt x="2016" y="32"/>
                    <a:pt x="2016" y="23"/>
                  </a:cubicBezTo>
                  <a:cubicBezTo>
                    <a:pt x="2016" y="23"/>
                    <a:pt x="2008" y="16"/>
                    <a:pt x="1977" y="16"/>
                  </a:cubicBezTo>
                  <a:cubicBezTo>
                    <a:pt x="1969" y="16"/>
                    <a:pt x="1953" y="16"/>
                    <a:pt x="1937" y="16"/>
                  </a:cubicBezTo>
                  <a:cubicBezTo>
                    <a:pt x="1921" y="71"/>
                    <a:pt x="1890" y="103"/>
                    <a:pt x="1866" y="95"/>
                  </a:cubicBezTo>
                  <a:cubicBezTo>
                    <a:pt x="1843" y="87"/>
                    <a:pt x="1795" y="55"/>
                    <a:pt x="1763" y="32"/>
                  </a:cubicBezTo>
                  <a:cubicBezTo>
                    <a:pt x="1748" y="23"/>
                    <a:pt x="1732" y="8"/>
                    <a:pt x="1732" y="8"/>
                  </a:cubicBezTo>
                  <a:cubicBezTo>
                    <a:pt x="1724" y="8"/>
                    <a:pt x="1716" y="8"/>
                    <a:pt x="1716" y="8"/>
                  </a:cubicBezTo>
                  <a:cubicBezTo>
                    <a:pt x="1708" y="23"/>
                    <a:pt x="1700" y="47"/>
                    <a:pt x="1700" y="79"/>
                  </a:cubicBezTo>
                  <a:cubicBezTo>
                    <a:pt x="1700" y="126"/>
                    <a:pt x="1700" y="174"/>
                    <a:pt x="1684" y="221"/>
                  </a:cubicBezTo>
                  <a:cubicBezTo>
                    <a:pt x="1676" y="269"/>
                    <a:pt x="1668" y="269"/>
                    <a:pt x="1645" y="269"/>
                  </a:cubicBezTo>
                  <a:cubicBezTo>
                    <a:pt x="1645" y="269"/>
                    <a:pt x="1637" y="276"/>
                    <a:pt x="1629" y="276"/>
                  </a:cubicBezTo>
                  <a:cubicBezTo>
                    <a:pt x="1605" y="276"/>
                    <a:pt x="1605" y="300"/>
                    <a:pt x="1605" y="316"/>
                  </a:cubicBezTo>
                  <a:cubicBezTo>
                    <a:pt x="1605" y="332"/>
                    <a:pt x="1605" y="340"/>
                    <a:pt x="1597" y="348"/>
                  </a:cubicBezTo>
                  <a:cubicBezTo>
                    <a:pt x="1597" y="363"/>
                    <a:pt x="1581" y="363"/>
                    <a:pt x="1574" y="363"/>
                  </a:cubicBezTo>
                  <a:cubicBezTo>
                    <a:pt x="1566" y="363"/>
                    <a:pt x="1558" y="363"/>
                    <a:pt x="1550" y="363"/>
                  </a:cubicBezTo>
                  <a:cubicBezTo>
                    <a:pt x="1542" y="363"/>
                    <a:pt x="1526" y="356"/>
                    <a:pt x="1518" y="363"/>
                  </a:cubicBezTo>
                  <a:cubicBezTo>
                    <a:pt x="1510" y="363"/>
                    <a:pt x="1510" y="363"/>
                    <a:pt x="1510" y="363"/>
                  </a:cubicBezTo>
                  <a:cubicBezTo>
                    <a:pt x="1510" y="363"/>
                    <a:pt x="1510" y="371"/>
                    <a:pt x="1510" y="379"/>
                  </a:cubicBezTo>
                  <a:cubicBezTo>
                    <a:pt x="1518" y="387"/>
                    <a:pt x="1518" y="403"/>
                    <a:pt x="1518" y="419"/>
                  </a:cubicBezTo>
                  <a:cubicBezTo>
                    <a:pt x="1518" y="435"/>
                    <a:pt x="1518" y="451"/>
                    <a:pt x="1510" y="451"/>
                  </a:cubicBezTo>
                  <a:cubicBezTo>
                    <a:pt x="1503" y="451"/>
                    <a:pt x="1495" y="451"/>
                    <a:pt x="1487" y="443"/>
                  </a:cubicBezTo>
                  <a:cubicBezTo>
                    <a:pt x="1487" y="435"/>
                    <a:pt x="1479" y="443"/>
                    <a:pt x="1471" y="451"/>
                  </a:cubicBezTo>
                  <a:cubicBezTo>
                    <a:pt x="1463" y="458"/>
                    <a:pt x="1455" y="482"/>
                    <a:pt x="1455" y="490"/>
                  </a:cubicBezTo>
                  <a:lnTo>
                    <a:pt x="1455" y="490"/>
                  </a:lnTo>
                  <a:cubicBezTo>
                    <a:pt x="1455" y="514"/>
                    <a:pt x="1455" y="529"/>
                    <a:pt x="1447" y="538"/>
                  </a:cubicBezTo>
                  <a:cubicBezTo>
                    <a:pt x="1447" y="545"/>
                    <a:pt x="1439" y="545"/>
                    <a:pt x="1439" y="545"/>
                  </a:cubicBezTo>
                  <a:cubicBezTo>
                    <a:pt x="1423" y="545"/>
                    <a:pt x="1400" y="522"/>
                    <a:pt x="1376" y="506"/>
                  </a:cubicBezTo>
                  <a:cubicBezTo>
                    <a:pt x="1376" y="498"/>
                    <a:pt x="1376" y="498"/>
                    <a:pt x="1376" y="498"/>
                  </a:cubicBezTo>
                  <a:cubicBezTo>
                    <a:pt x="1360" y="490"/>
                    <a:pt x="1352" y="490"/>
                    <a:pt x="1328" y="506"/>
                  </a:cubicBezTo>
                  <a:cubicBezTo>
                    <a:pt x="1321" y="514"/>
                    <a:pt x="1313" y="514"/>
                    <a:pt x="1305" y="522"/>
                  </a:cubicBezTo>
                  <a:cubicBezTo>
                    <a:pt x="1281" y="538"/>
                    <a:pt x="1281" y="553"/>
                    <a:pt x="1281" y="585"/>
                  </a:cubicBezTo>
                  <a:cubicBezTo>
                    <a:pt x="1281" y="601"/>
                    <a:pt x="1281" y="624"/>
                    <a:pt x="1273" y="648"/>
                  </a:cubicBezTo>
                  <a:cubicBezTo>
                    <a:pt x="1265" y="680"/>
                    <a:pt x="1257" y="696"/>
                    <a:pt x="1257" y="703"/>
                  </a:cubicBezTo>
                  <a:cubicBezTo>
                    <a:pt x="1250" y="711"/>
                    <a:pt x="1250" y="711"/>
                    <a:pt x="1250" y="735"/>
                  </a:cubicBezTo>
                  <a:cubicBezTo>
                    <a:pt x="1242" y="767"/>
                    <a:pt x="1242" y="775"/>
                    <a:pt x="1218" y="798"/>
                  </a:cubicBezTo>
                  <a:cubicBezTo>
                    <a:pt x="1218" y="798"/>
                    <a:pt x="1210" y="806"/>
                    <a:pt x="1210" y="814"/>
                  </a:cubicBezTo>
                  <a:cubicBezTo>
                    <a:pt x="1194" y="838"/>
                    <a:pt x="1186" y="846"/>
                    <a:pt x="1178" y="869"/>
                  </a:cubicBezTo>
                  <a:cubicBezTo>
                    <a:pt x="1170" y="885"/>
                    <a:pt x="1163" y="901"/>
                    <a:pt x="1147" y="925"/>
                  </a:cubicBezTo>
                  <a:cubicBezTo>
                    <a:pt x="1139" y="941"/>
                    <a:pt x="1139" y="949"/>
                    <a:pt x="1139" y="956"/>
                  </a:cubicBezTo>
                  <a:cubicBezTo>
                    <a:pt x="1139" y="956"/>
                    <a:pt x="1147" y="956"/>
                    <a:pt x="1155" y="956"/>
                  </a:cubicBezTo>
                  <a:cubicBezTo>
                    <a:pt x="1163" y="956"/>
                    <a:pt x="1178" y="956"/>
                    <a:pt x="1186" y="964"/>
                  </a:cubicBezTo>
                  <a:cubicBezTo>
                    <a:pt x="1202" y="972"/>
                    <a:pt x="1210" y="980"/>
                    <a:pt x="1210" y="988"/>
                  </a:cubicBezTo>
                  <a:cubicBezTo>
                    <a:pt x="1210" y="996"/>
                    <a:pt x="1186" y="996"/>
                    <a:pt x="1178" y="996"/>
                  </a:cubicBezTo>
                  <a:cubicBezTo>
                    <a:pt x="1170" y="996"/>
                    <a:pt x="1163" y="1012"/>
                    <a:pt x="1155" y="1028"/>
                  </a:cubicBezTo>
                  <a:cubicBezTo>
                    <a:pt x="1147" y="1051"/>
                    <a:pt x="1139" y="1067"/>
                    <a:pt x="1115" y="1075"/>
                  </a:cubicBezTo>
                  <a:cubicBezTo>
                    <a:pt x="1107" y="1082"/>
                    <a:pt x="1099" y="1082"/>
                    <a:pt x="1091" y="1082"/>
                  </a:cubicBezTo>
                  <a:lnTo>
                    <a:pt x="1084" y="1082"/>
                  </a:lnTo>
                  <a:cubicBezTo>
                    <a:pt x="1075" y="1082"/>
                    <a:pt x="1075" y="1082"/>
                    <a:pt x="1075" y="1082"/>
                  </a:cubicBezTo>
                  <a:lnTo>
                    <a:pt x="1075" y="1082"/>
                  </a:lnTo>
                  <a:cubicBezTo>
                    <a:pt x="1084" y="1114"/>
                    <a:pt x="1036" y="1121"/>
                    <a:pt x="965" y="1137"/>
                  </a:cubicBezTo>
                  <a:cubicBezTo>
                    <a:pt x="957" y="1137"/>
                    <a:pt x="957" y="1137"/>
                    <a:pt x="957" y="1137"/>
                  </a:cubicBezTo>
                  <a:cubicBezTo>
                    <a:pt x="933" y="1145"/>
                    <a:pt x="925" y="1145"/>
                    <a:pt x="925" y="1145"/>
                  </a:cubicBezTo>
                  <a:cubicBezTo>
                    <a:pt x="925" y="1153"/>
                    <a:pt x="925" y="1153"/>
                    <a:pt x="933" y="1153"/>
                  </a:cubicBezTo>
                  <a:cubicBezTo>
                    <a:pt x="933" y="1161"/>
                    <a:pt x="941" y="1169"/>
                    <a:pt x="933" y="1177"/>
                  </a:cubicBezTo>
                  <a:cubicBezTo>
                    <a:pt x="917" y="1185"/>
                    <a:pt x="878" y="1216"/>
                    <a:pt x="822" y="1216"/>
                  </a:cubicBezTo>
                  <a:cubicBezTo>
                    <a:pt x="815" y="1216"/>
                    <a:pt x="799" y="1208"/>
                    <a:pt x="791" y="1208"/>
                  </a:cubicBezTo>
                  <a:cubicBezTo>
                    <a:pt x="775" y="1208"/>
                    <a:pt x="767" y="1201"/>
                    <a:pt x="759" y="1201"/>
                  </a:cubicBezTo>
                  <a:cubicBezTo>
                    <a:pt x="751" y="1201"/>
                    <a:pt x="751" y="1208"/>
                    <a:pt x="751" y="1216"/>
                  </a:cubicBezTo>
                  <a:cubicBezTo>
                    <a:pt x="751" y="1224"/>
                    <a:pt x="751" y="1240"/>
                    <a:pt x="736" y="1264"/>
                  </a:cubicBezTo>
                  <a:cubicBezTo>
                    <a:pt x="728" y="1272"/>
                    <a:pt x="720" y="1279"/>
                    <a:pt x="712" y="1279"/>
                  </a:cubicBezTo>
                  <a:cubicBezTo>
                    <a:pt x="704" y="1279"/>
                    <a:pt x="696" y="1272"/>
                    <a:pt x="688" y="1264"/>
                  </a:cubicBezTo>
                  <a:cubicBezTo>
                    <a:pt x="680" y="1248"/>
                    <a:pt x="657" y="1224"/>
                    <a:pt x="609" y="1216"/>
                  </a:cubicBezTo>
                  <a:cubicBezTo>
                    <a:pt x="578" y="1208"/>
                    <a:pt x="562" y="1201"/>
                    <a:pt x="554" y="1192"/>
                  </a:cubicBezTo>
                  <a:cubicBezTo>
                    <a:pt x="546" y="1185"/>
                    <a:pt x="546" y="1177"/>
                    <a:pt x="546" y="1169"/>
                  </a:cubicBezTo>
                  <a:cubicBezTo>
                    <a:pt x="546" y="1161"/>
                    <a:pt x="554" y="1153"/>
                    <a:pt x="546" y="1145"/>
                  </a:cubicBezTo>
                  <a:cubicBezTo>
                    <a:pt x="522" y="1169"/>
                    <a:pt x="483" y="1216"/>
                    <a:pt x="475" y="1224"/>
                  </a:cubicBezTo>
                  <a:cubicBezTo>
                    <a:pt x="459" y="1248"/>
                    <a:pt x="404" y="1303"/>
                    <a:pt x="380" y="1311"/>
                  </a:cubicBezTo>
                  <a:cubicBezTo>
                    <a:pt x="364" y="1319"/>
                    <a:pt x="325" y="1343"/>
                    <a:pt x="325" y="1367"/>
                  </a:cubicBezTo>
                  <a:cubicBezTo>
                    <a:pt x="325" y="1390"/>
                    <a:pt x="301" y="1406"/>
                    <a:pt x="293" y="1422"/>
                  </a:cubicBezTo>
                  <a:cubicBezTo>
                    <a:pt x="293" y="1422"/>
                    <a:pt x="293" y="1422"/>
                    <a:pt x="285" y="1422"/>
                  </a:cubicBezTo>
                  <a:cubicBezTo>
                    <a:pt x="285" y="1430"/>
                    <a:pt x="285" y="1430"/>
                    <a:pt x="277" y="1430"/>
                  </a:cubicBezTo>
                  <a:cubicBezTo>
                    <a:pt x="277" y="1430"/>
                    <a:pt x="269" y="1430"/>
                    <a:pt x="269" y="1445"/>
                  </a:cubicBezTo>
                  <a:cubicBezTo>
                    <a:pt x="269" y="1454"/>
                    <a:pt x="269" y="1461"/>
                    <a:pt x="269" y="1469"/>
                  </a:cubicBezTo>
                  <a:cubicBezTo>
                    <a:pt x="269" y="1485"/>
                    <a:pt x="269" y="1485"/>
                    <a:pt x="253" y="1493"/>
                  </a:cubicBezTo>
                  <a:cubicBezTo>
                    <a:pt x="245" y="1493"/>
                    <a:pt x="238" y="1493"/>
                    <a:pt x="230" y="1493"/>
                  </a:cubicBezTo>
                  <a:cubicBezTo>
                    <a:pt x="214" y="1501"/>
                    <a:pt x="198" y="1501"/>
                    <a:pt x="190" y="1525"/>
                  </a:cubicBezTo>
                  <a:cubicBezTo>
                    <a:pt x="190" y="1532"/>
                    <a:pt x="190" y="1532"/>
                    <a:pt x="190" y="1540"/>
                  </a:cubicBezTo>
                  <a:cubicBezTo>
                    <a:pt x="182" y="1564"/>
                    <a:pt x="174" y="1580"/>
                    <a:pt x="158" y="1580"/>
                  </a:cubicBezTo>
                  <a:cubicBezTo>
                    <a:pt x="151" y="1580"/>
                    <a:pt x="143" y="1580"/>
                    <a:pt x="143" y="1580"/>
                  </a:cubicBezTo>
                  <a:cubicBezTo>
                    <a:pt x="135" y="1572"/>
                    <a:pt x="135" y="1572"/>
                    <a:pt x="135" y="1572"/>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35" name="Freeform 781"/>
            <p:cNvSpPr>
              <a:spLocks noChangeArrowheads="1"/>
            </p:cNvSpPr>
            <p:nvPr/>
          </p:nvSpPr>
          <p:spPr bwMode="auto">
            <a:xfrm>
              <a:off x="18833007" y="6838633"/>
              <a:ext cx="1421736" cy="756094"/>
            </a:xfrm>
            <a:custGeom>
              <a:avLst/>
              <a:gdLst>
                <a:gd name="T0" fmla="*/ 2396 w 2705"/>
                <a:gd name="T1" fmla="*/ 229 h 1439"/>
                <a:gd name="T2" fmla="*/ 2325 w 2705"/>
                <a:gd name="T3" fmla="*/ 182 h 1439"/>
                <a:gd name="T4" fmla="*/ 2285 w 2705"/>
                <a:gd name="T5" fmla="*/ 134 h 1439"/>
                <a:gd name="T6" fmla="*/ 2269 w 2705"/>
                <a:gd name="T7" fmla="*/ 110 h 1439"/>
                <a:gd name="T8" fmla="*/ 2222 w 2705"/>
                <a:gd name="T9" fmla="*/ 142 h 1439"/>
                <a:gd name="T10" fmla="*/ 2174 w 2705"/>
                <a:gd name="T11" fmla="*/ 174 h 1439"/>
                <a:gd name="T12" fmla="*/ 2079 w 2705"/>
                <a:gd name="T13" fmla="*/ 166 h 1439"/>
                <a:gd name="T14" fmla="*/ 1945 w 2705"/>
                <a:gd name="T15" fmla="*/ 158 h 1439"/>
                <a:gd name="T16" fmla="*/ 1779 w 2705"/>
                <a:gd name="T17" fmla="*/ 103 h 1439"/>
                <a:gd name="T18" fmla="*/ 1668 w 2705"/>
                <a:gd name="T19" fmla="*/ 23 h 1439"/>
                <a:gd name="T20" fmla="*/ 1550 w 2705"/>
                <a:gd name="T21" fmla="*/ 79 h 1439"/>
                <a:gd name="T22" fmla="*/ 1573 w 2705"/>
                <a:gd name="T23" fmla="*/ 182 h 1439"/>
                <a:gd name="T24" fmla="*/ 1463 w 2705"/>
                <a:gd name="T25" fmla="*/ 253 h 1439"/>
                <a:gd name="T26" fmla="*/ 1368 w 2705"/>
                <a:gd name="T27" fmla="*/ 261 h 1439"/>
                <a:gd name="T28" fmla="*/ 1352 w 2705"/>
                <a:gd name="T29" fmla="*/ 356 h 1439"/>
                <a:gd name="T30" fmla="*/ 1305 w 2705"/>
                <a:gd name="T31" fmla="*/ 419 h 1439"/>
                <a:gd name="T32" fmla="*/ 1218 w 2705"/>
                <a:gd name="T33" fmla="*/ 584 h 1439"/>
                <a:gd name="T34" fmla="*/ 1146 w 2705"/>
                <a:gd name="T35" fmla="*/ 600 h 1439"/>
                <a:gd name="T36" fmla="*/ 1067 w 2705"/>
                <a:gd name="T37" fmla="*/ 545 h 1439"/>
                <a:gd name="T38" fmla="*/ 1004 w 2705"/>
                <a:gd name="T39" fmla="*/ 615 h 1439"/>
                <a:gd name="T40" fmla="*/ 973 w 2705"/>
                <a:gd name="T41" fmla="*/ 663 h 1439"/>
                <a:gd name="T42" fmla="*/ 949 w 2705"/>
                <a:gd name="T43" fmla="*/ 702 h 1439"/>
                <a:gd name="T44" fmla="*/ 909 w 2705"/>
                <a:gd name="T45" fmla="*/ 655 h 1439"/>
                <a:gd name="T46" fmla="*/ 870 w 2705"/>
                <a:gd name="T47" fmla="*/ 663 h 1439"/>
                <a:gd name="T48" fmla="*/ 815 w 2705"/>
                <a:gd name="T49" fmla="*/ 695 h 1439"/>
                <a:gd name="T50" fmla="*/ 791 w 2705"/>
                <a:gd name="T51" fmla="*/ 750 h 1439"/>
                <a:gd name="T52" fmla="*/ 727 w 2705"/>
                <a:gd name="T53" fmla="*/ 718 h 1439"/>
                <a:gd name="T54" fmla="*/ 633 w 2705"/>
                <a:gd name="T55" fmla="*/ 718 h 1439"/>
                <a:gd name="T56" fmla="*/ 554 w 2705"/>
                <a:gd name="T57" fmla="*/ 742 h 1439"/>
                <a:gd name="T58" fmla="*/ 490 w 2705"/>
                <a:gd name="T59" fmla="*/ 789 h 1439"/>
                <a:gd name="T60" fmla="*/ 451 w 2705"/>
                <a:gd name="T61" fmla="*/ 821 h 1439"/>
                <a:gd name="T62" fmla="*/ 459 w 2705"/>
                <a:gd name="T63" fmla="*/ 932 h 1439"/>
                <a:gd name="T64" fmla="*/ 340 w 2705"/>
                <a:gd name="T65" fmla="*/ 1098 h 1439"/>
                <a:gd name="T66" fmla="*/ 87 w 2705"/>
                <a:gd name="T67" fmla="*/ 1200 h 1439"/>
                <a:gd name="T68" fmla="*/ 63 w 2705"/>
                <a:gd name="T69" fmla="*/ 1366 h 1439"/>
                <a:gd name="T70" fmla="*/ 0 w 2705"/>
                <a:gd name="T71" fmla="*/ 1414 h 1439"/>
                <a:gd name="T72" fmla="*/ 498 w 2705"/>
                <a:gd name="T73" fmla="*/ 1406 h 1439"/>
                <a:gd name="T74" fmla="*/ 577 w 2705"/>
                <a:gd name="T75" fmla="*/ 1311 h 1439"/>
                <a:gd name="T76" fmla="*/ 680 w 2705"/>
                <a:gd name="T77" fmla="*/ 1303 h 1439"/>
                <a:gd name="T78" fmla="*/ 2269 w 2705"/>
                <a:gd name="T79" fmla="*/ 1074 h 1439"/>
                <a:gd name="T80" fmla="*/ 2348 w 2705"/>
                <a:gd name="T81" fmla="*/ 1019 h 1439"/>
                <a:gd name="T82" fmla="*/ 2427 w 2705"/>
                <a:gd name="T83" fmla="*/ 939 h 1439"/>
                <a:gd name="T84" fmla="*/ 2475 w 2705"/>
                <a:gd name="T85" fmla="*/ 861 h 1439"/>
                <a:gd name="T86" fmla="*/ 2633 w 2705"/>
                <a:gd name="T87" fmla="*/ 718 h 1439"/>
                <a:gd name="T88" fmla="*/ 2601 w 2705"/>
                <a:gd name="T89" fmla="*/ 592 h 1439"/>
                <a:gd name="T90" fmla="*/ 2451 w 2705"/>
                <a:gd name="T91" fmla="*/ 395 h 1439"/>
                <a:gd name="T92" fmla="*/ 2427 w 2705"/>
                <a:gd name="T93" fmla="*/ 261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05" h="1439">
                  <a:moveTo>
                    <a:pt x="2396" y="229"/>
                  </a:moveTo>
                  <a:lnTo>
                    <a:pt x="2396" y="229"/>
                  </a:lnTo>
                  <a:cubicBezTo>
                    <a:pt x="2396" y="221"/>
                    <a:pt x="2396" y="205"/>
                    <a:pt x="2380" y="205"/>
                  </a:cubicBezTo>
                  <a:cubicBezTo>
                    <a:pt x="2364" y="197"/>
                    <a:pt x="2340" y="190"/>
                    <a:pt x="2325" y="182"/>
                  </a:cubicBezTo>
                  <a:cubicBezTo>
                    <a:pt x="2316" y="166"/>
                    <a:pt x="2325" y="166"/>
                    <a:pt x="2309" y="158"/>
                  </a:cubicBezTo>
                  <a:cubicBezTo>
                    <a:pt x="2301" y="158"/>
                    <a:pt x="2293" y="150"/>
                    <a:pt x="2285" y="134"/>
                  </a:cubicBezTo>
                  <a:cubicBezTo>
                    <a:pt x="2285" y="126"/>
                    <a:pt x="2285" y="126"/>
                    <a:pt x="2285" y="126"/>
                  </a:cubicBezTo>
                  <a:cubicBezTo>
                    <a:pt x="2269" y="110"/>
                    <a:pt x="2269" y="110"/>
                    <a:pt x="2269" y="110"/>
                  </a:cubicBezTo>
                  <a:cubicBezTo>
                    <a:pt x="2245" y="134"/>
                    <a:pt x="2245" y="134"/>
                    <a:pt x="2245" y="134"/>
                  </a:cubicBezTo>
                  <a:lnTo>
                    <a:pt x="2222" y="142"/>
                  </a:lnTo>
                  <a:cubicBezTo>
                    <a:pt x="2214" y="150"/>
                    <a:pt x="2206" y="166"/>
                    <a:pt x="2198" y="166"/>
                  </a:cubicBezTo>
                  <a:cubicBezTo>
                    <a:pt x="2190" y="158"/>
                    <a:pt x="2174" y="158"/>
                    <a:pt x="2174" y="174"/>
                  </a:cubicBezTo>
                  <a:cubicBezTo>
                    <a:pt x="2166" y="182"/>
                    <a:pt x="2158" y="190"/>
                    <a:pt x="2143" y="190"/>
                  </a:cubicBezTo>
                  <a:cubicBezTo>
                    <a:pt x="2119" y="190"/>
                    <a:pt x="2111" y="174"/>
                    <a:pt x="2079" y="166"/>
                  </a:cubicBezTo>
                  <a:cubicBezTo>
                    <a:pt x="2048" y="158"/>
                    <a:pt x="2056" y="205"/>
                    <a:pt x="2032" y="213"/>
                  </a:cubicBezTo>
                  <a:cubicBezTo>
                    <a:pt x="2008" y="221"/>
                    <a:pt x="1961" y="182"/>
                    <a:pt x="1945" y="158"/>
                  </a:cubicBezTo>
                  <a:cubicBezTo>
                    <a:pt x="1929" y="142"/>
                    <a:pt x="1882" y="166"/>
                    <a:pt x="1834" y="158"/>
                  </a:cubicBezTo>
                  <a:cubicBezTo>
                    <a:pt x="1787" y="158"/>
                    <a:pt x="1803" y="118"/>
                    <a:pt x="1779" y="103"/>
                  </a:cubicBezTo>
                  <a:cubicBezTo>
                    <a:pt x="1755" y="87"/>
                    <a:pt x="1755" y="71"/>
                    <a:pt x="1732" y="32"/>
                  </a:cubicBezTo>
                  <a:cubicBezTo>
                    <a:pt x="1708" y="0"/>
                    <a:pt x="1700" y="32"/>
                    <a:pt x="1668" y="23"/>
                  </a:cubicBezTo>
                  <a:cubicBezTo>
                    <a:pt x="1637" y="16"/>
                    <a:pt x="1613" y="16"/>
                    <a:pt x="1581" y="16"/>
                  </a:cubicBezTo>
                  <a:cubicBezTo>
                    <a:pt x="1558" y="16"/>
                    <a:pt x="1558" y="55"/>
                    <a:pt x="1550" y="79"/>
                  </a:cubicBezTo>
                  <a:cubicBezTo>
                    <a:pt x="1542" y="103"/>
                    <a:pt x="1550" y="110"/>
                    <a:pt x="1566" y="126"/>
                  </a:cubicBezTo>
                  <a:cubicBezTo>
                    <a:pt x="1581" y="150"/>
                    <a:pt x="1573" y="174"/>
                    <a:pt x="1573" y="182"/>
                  </a:cubicBezTo>
                  <a:cubicBezTo>
                    <a:pt x="1573" y="197"/>
                    <a:pt x="1542" y="190"/>
                    <a:pt x="1494" y="197"/>
                  </a:cubicBezTo>
                  <a:cubicBezTo>
                    <a:pt x="1455" y="205"/>
                    <a:pt x="1486" y="229"/>
                    <a:pt x="1463" y="253"/>
                  </a:cubicBezTo>
                  <a:cubicBezTo>
                    <a:pt x="1447" y="269"/>
                    <a:pt x="1423" y="229"/>
                    <a:pt x="1407" y="221"/>
                  </a:cubicBezTo>
                  <a:cubicBezTo>
                    <a:pt x="1399" y="205"/>
                    <a:pt x="1368" y="221"/>
                    <a:pt x="1368" y="261"/>
                  </a:cubicBezTo>
                  <a:cubicBezTo>
                    <a:pt x="1360" y="292"/>
                    <a:pt x="1368" y="284"/>
                    <a:pt x="1384" y="316"/>
                  </a:cubicBezTo>
                  <a:cubicBezTo>
                    <a:pt x="1392" y="348"/>
                    <a:pt x="1360" y="340"/>
                    <a:pt x="1352" y="356"/>
                  </a:cubicBezTo>
                  <a:cubicBezTo>
                    <a:pt x="1336" y="379"/>
                    <a:pt x="1336" y="371"/>
                    <a:pt x="1320" y="371"/>
                  </a:cubicBezTo>
                  <a:cubicBezTo>
                    <a:pt x="1305" y="379"/>
                    <a:pt x="1305" y="395"/>
                    <a:pt x="1305" y="419"/>
                  </a:cubicBezTo>
                  <a:cubicBezTo>
                    <a:pt x="1305" y="435"/>
                    <a:pt x="1281" y="466"/>
                    <a:pt x="1265" y="458"/>
                  </a:cubicBezTo>
                  <a:cubicBezTo>
                    <a:pt x="1249" y="458"/>
                    <a:pt x="1210" y="561"/>
                    <a:pt x="1218" y="584"/>
                  </a:cubicBezTo>
                  <a:cubicBezTo>
                    <a:pt x="1218" y="608"/>
                    <a:pt x="1202" y="600"/>
                    <a:pt x="1178" y="608"/>
                  </a:cubicBezTo>
                  <a:cubicBezTo>
                    <a:pt x="1155" y="615"/>
                    <a:pt x="1155" y="600"/>
                    <a:pt x="1146" y="600"/>
                  </a:cubicBezTo>
                  <a:cubicBezTo>
                    <a:pt x="1131" y="592"/>
                    <a:pt x="1115" y="592"/>
                    <a:pt x="1099" y="576"/>
                  </a:cubicBezTo>
                  <a:cubicBezTo>
                    <a:pt x="1083" y="569"/>
                    <a:pt x="1075" y="545"/>
                    <a:pt x="1067" y="545"/>
                  </a:cubicBezTo>
                  <a:cubicBezTo>
                    <a:pt x="1060" y="545"/>
                    <a:pt x="1052" y="569"/>
                    <a:pt x="1036" y="584"/>
                  </a:cubicBezTo>
                  <a:cubicBezTo>
                    <a:pt x="1028" y="592"/>
                    <a:pt x="1012" y="592"/>
                    <a:pt x="1004" y="615"/>
                  </a:cubicBezTo>
                  <a:cubicBezTo>
                    <a:pt x="1004" y="631"/>
                    <a:pt x="1004" y="631"/>
                    <a:pt x="988" y="639"/>
                  </a:cubicBezTo>
                  <a:cubicBezTo>
                    <a:pt x="973" y="647"/>
                    <a:pt x="973" y="655"/>
                    <a:pt x="973" y="663"/>
                  </a:cubicBezTo>
                  <a:cubicBezTo>
                    <a:pt x="973" y="671"/>
                    <a:pt x="980" y="695"/>
                    <a:pt x="973" y="702"/>
                  </a:cubicBezTo>
                  <a:cubicBezTo>
                    <a:pt x="973" y="710"/>
                    <a:pt x="949" y="702"/>
                    <a:pt x="949" y="702"/>
                  </a:cubicBezTo>
                  <a:cubicBezTo>
                    <a:pt x="941" y="679"/>
                    <a:pt x="941" y="679"/>
                    <a:pt x="941" y="679"/>
                  </a:cubicBezTo>
                  <a:cubicBezTo>
                    <a:pt x="941" y="679"/>
                    <a:pt x="909" y="663"/>
                    <a:pt x="909" y="655"/>
                  </a:cubicBezTo>
                  <a:cubicBezTo>
                    <a:pt x="902" y="647"/>
                    <a:pt x="902" y="639"/>
                    <a:pt x="893" y="639"/>
                  </a:cubicBezTo>
                  <a:cubicBezTo>
                    <a:pt x="886" y="647"/>
                    <a:pt x="878" y="663"/>
                    <a:pt x="870" y="663"/>
                  </a:cubicBezTo>
                  <a:cubicBezTo>
                    <a:pt x="862" y="663"/>
                    <a:pt x="846" y="671"/>
                    <a:pt x="838" y="679"/>
                  </a:cubicBezTo>
                  <a:cubicBezTo>
                    <a:pt x="838" y="686"/>
                    <a:pt x="830" y="695"/>
                    <a:pt x="815" y="695"/>
                  </a:cubicBezTo>
                  <a:cubicBezTo>
                    <a:pt x="807" y="686"/>
                    <a:pt x="799" y="702"/>
                    <a:pt x="799" y="718"/>
                  </a:cubicBezTo>
                  <a:cubicBezTo>
                    <a:pt x="807" y="734"/>
                    <a:pt x="799" y="750"/>
                    <a:pt x="791" y="750"/>
                  </a:cubicBezTo>
                  <a:cubicBezTo>
                    <a:pt x="783" y="758"/>
                    <a:pt x="775" y="750"/>
                    <a:pt x="759" y="734"/>
                  </a:cubicBezTo>
                  <a:cubicBezTo>
                    <a:pt x="743" y="718"/>
                    <a:pt x="743" y="726"/>
                    <a:pt x="727" y="718"/>
                  </a:cubicBezTo>
                  <a:cubicBezTo>
                    <a:pt x="704" y="718"/>
                    <a:pt x="704" y="702"/>
                    <a:pt x="688" y="695"/>
                  </a:cubicBezTo>
                  <a:cubicBezTo>
                    <a:pt x="672" y="695"/>
                    <a:pt x="649" y="702"/>
                    <a:pt x="633" y="718"/>
                  </a:cubicBezTo>
                  <a:cubicBezTo>
                    <a:pt x="617" y="726"/>
                    <a:pt x="609" y="734"/>
                    <a:pt x="617" y="750"/>
                  </a:cubicBezTo>
                  <a:cubicBezTo>
                    <a:pt x="617" y="766"/>
                    <a:pt x="569" y="742"/>
                    <a:pt x="554" y="742"/>
                  </a:cubicBezTo>
                  <a:cubicBezTo>
                    <a:pt x="538" y="742"/>
                    <a:pt x="522" y="758"/>
                    <a:pt x="522" y="766"/>
                  </a:cubicBezTo>
                  <a:cubicBezTo>
                    <a:pt x="522" y="781"/>
                    <a:pt x="514" y="789"/>
                    <a:pt x="490" y="789"/>
                  </a:cubicBezTo>
                  <a:cubicBezTo>
                    <a:pt x="482" y="789"/>
                    <a:pt x="467" y="789"/>
                    <a:pt x="459" y="789"/>
                  </a:cubicBezTo>
                  <a:cubicBezTo>
                    <a:pt x="459" y="805"/>
                    <a:pt x="459" y="813"/>
                    <a:pt x="451" y="821"/>
                  </a:cubicBezTo>
                  <a:cubicBezTo>
                    <a:pt x="435" y="845"/>
                    <a:pt x="411" y="861"/>
                    <a:pt x="435" y="884"/>
                  </a:cubicBezTo>
                  <a:cubicBezTo>
                    <a:pt x="451" y="900"/>
                    <a:pt x="475" y="924"/>
                    <a:pt x="459" y="932"/>
                  </a:cubicBezTo>
                  <a:cubicBezTo>
                    <a:pt x="435" y="939"/>
                    <a:pt x="293" y="939"/>
                    <a:pt x="309" y="1003"/>
                  </a:cubicBezTo>
                  <a:cubicBezTo>
                    <a:pt x="324" y="1066"/>
                    <a:pt x="348" y="1074"/>
                    <a:pt x="340" y="1098"/>
                  </a:cubicBezTo>
                  <a:cubicBezTo>
                    <a:pt x="332" y="1129"/>
                    <a:pt x="301" y="1169"/>
                    <a:pt x="261" y="1137"/>
                  </a:cubicBezTo>
                  <a:cubicBezTo>
                    <a:pt x="222" y="1106"/>
                    <a:pt x="79" y="1074"/>
                    <a:pt x="87" y="1200"/>
                  </a:cubicBezTo>
                  <a:cubicBezTo>
                    <a:pt x="95" y="1208"/>
                    <a:pt x="119" y="1295"/>
                    <a:pt x="79" y="1295"/>
                  </a:cubicBezTo>
                  <a:cubicBezTo>
                    <a:pt x="48" y="1295"/>
                    <a:pt x="79" y="1319"/>
                    <a:pt x="63" y="1366"/>
                  </a:cubicBezTo>
                  <a:cubicBezTo>
                    <a:pt x="48" y="1414"/>
                    <a:pt x="48" y="1398"/>
                    <a:pt x="40" y="1390"/>
                  </a:cubicBezTo>
                  <a:cubicBezTo>
                    <a:pt x="24" y="1390"/>
                    <a:pt x="0" y="1406"/>
                    <a:pt x="0" y="1414"/>
                  </a:cubicBezTo>
                  <a:cubicBezTo>
                    <a:pt x="0" y="1422"/>
                    <a:pt x="0" y="1422"/>
                    <a:pt x="0" y="1422"/>
                  </a:cubicBezTo>
                  <a:cubicBezTo>
                    <a:pt x="95" y="1438"/>
                    <a:pt x="467" y="1406"/>
                    <a:pt x="498" y="1406"/>
                  </a:cubicBezTo>
                  <a:cubicBezTo>
                    <a:pt x="530" y="1398"/>
                    <a:pt x="498" y="1343"/>
                    <a:pt x="498" y="1319"/>
                  </a:cubicBezTo>
                  <a:cubicBezTo>
                    <a:pt x="498" y="1295"/>
                    <a:pt x="562" y="1303"/>
                    <a:pt x="577" y="1311"/>
                  </a:cubicBezTo>
                  <a:cubicBezTo>
                    <a:pt x="601" y="1327"/>
                    <a:pt x="625" y="1351"/>
                    <a:pt x="633" y="1335"/>
                  </a:cubicBezTo>
                  <a:cubicBezTo>
                    <a:pt x="640" y="1311"/>
                    <a:pt x="680" y="1303"/>
                    <a:pt x="680" y="1303"/>
                  </a:cubicBezTo>
                  <a:cubicBezTo>
                    <a:pt x="1099" y="1279"/>
                    <a:pt x="1724" y="1208"/>
                    <a:pt x="2174" y="1153"/>
                  </a:cubicBezTo>
                  <a:cubicBezTo>
                    <a:pt x="2214" y="1121"/>
                    <a:pt x="2261" y="1090"/>
                    <a:pt x="2269" y="1074"/>
                  </a:cubicBezTo>
                  <a:cubicBezTo>
                    <a:pt x="2293" y="1050"/>
                    <a:pt x="2293" y="1074"/>
                    <a:pt x="2316" y="1074"/>
                  </a:cubicBezTo>
                  <a:cubicBezTo>
                    <a:pt x="2332" y="1074"/>
                    <a:pt x="2340" y="1058"/>
                    <a:pt x="2348" y="1019"/>
                  </a:cubicBezTo>
                  <a:cubicBezTo>
                    <a:pt x="2356" y="979"/>
                    <a:pt x="2388" y="995"/>
                    <a:pt x="2403" y="979"/>
                  </a:cubicBezTo>
                  <a:cubicBezTo>
                    <a:pt x="2427" y="971"/>
                    <a:pt x="2419" y="971"/>
                    <a:pt x="2427" y="939"/>
                  </a:cubicBezTo>
                  <a:cubicBezTo>
                    <a:pt x="2427" y="908"/>
                    <a:pt x="2435" y="924"/>
                    <a:pt x="2443" y="916"/>
                  </a:cubicBezTo>
                  <a:cubicBezTo>
                    <a:pt x="2451" y="908"/>
                    <a:pt x="2475" y="884"/>
                    <a:pt x="2475" y="861"/>
                  </a:cubicBezTo>
                  <a:cubicBezTo>
                    <a:pt x="2475" y="837"/>
                    <a:pt x="2514" y="813"/>
                    <a:pt x="2538" y="805"/>
                  </a:cubicBezTo>
                  <a:cubicBezTo>
                    <a:pt x="2554" y="789"/>
                    <a:pt x="2617" y="734"/>
                    <a:pt x="2633" y="718"/>
                  </a:cubicBezTo>
                  <a:cubicBezTo>
                    <a:pt x="2641" y="702"/>
                    <a:pt x="2680" y="663"/>
                    <a:pt x="2704" y="631"/>
                  </a:cubicBezTo>
                  <a:cubicBezTo>
                    <a:pt x="2680" y="608"/>
                    <a:pt x="2656" y="623"/>
                    <a:pt x="2601" y="592"/>
                  </a:cubicBezTo>
                  <a:cubicBezTo>
                    <a:pt x="2538" y="561"/>
                    <a:pt x="2538" y="522"/>
                    <a:pt x="2514" y="482"/>
                  </a:cubicBezTo>
                  <a:cubicBezTo>
                    <a:pt x="2498" y="450"/>
                    <a:pt x="2483" y="419"/>
                    <a:pt x="2451" y="395"/>
                  </a:cubicBezTo>
                  <a:cubicBezTo>
                    <a:pt x="2427" y="371"/>
                    <a:pt x="2419" y="276"/>
                    <a:pt x="2419" y="269"/>
                  </a:cubicBezTo>
                  <a:cubicBezTo>
                    <a:pt x="2419" y="269"/>
                    <a:pt x="2419" y="261"/>
                    <a:pt x="2427" y="261"/>
                  </a:cubicBezTo>
                  <a:cubicBezTo>
                    <a:pt x="2419" y="253"/>
                    <a:pt x="2403" y="237"/>
                    <a:pt x="2396" y="229"/>
                  </a:cubicBezTo>
                </a:path>
              </a:pathLst>
            </a:custGeom>
            <a:solidFill>
              <a:schemeClr val="accent1"/>
            </a:solidFill>
            <a:ln>
              <a:solidFill>
                <a:schemeClr val="bg2"/>
              </a:solidFill>
            </a:ln>
            <a:effectLst/>
          </p:spPr>
          <p:txBody>
            <a:bodyPr wrap="none" anchor="ctr"/>
            <a:lstStyle/>
            <a:p>
              <a:pPr defTabSz="914194"/>
              <a:endParaRPr lang="en-US" dirty="0">
                <a:solidFill>
                  <a:srgbClr val="445469"/>
                </a:solidFill>
                <a:latin typeface="Lato Light"/>
              </a:endParaRPr>
            </a:p>
          </p:txBody>
        </p:sp>
        <p:sp>
          <p:nvSpPr>
            <p:cNvPr id="1236" name="Freeform 782"/>
            <p:cNvSpPr>
              <a:spLocks noChangeArrowheads="1"/>
            </p:cNvSpPr>
            <p:nvPr/>
          </p:nvSpPr>
          <p:spPr bwMode="auto">
            <a:xfrm>
              <a:off x="18828369" y="6843271"/>
              <a:ext cx="1426374" cy="749136"/>
            </a:xfrm>
            <a:custGeom>
              <a:avLst/>
              <a:gdLst>
                <a:gd name="T0" fmla="*/ 8 w 2713"/>
                <a:gd name="T1" fmla="*/ 1406 h 1423"/>
                <a:gd name="T2" fmla="*/ 71 w 2713"/>
                <a:gd name="T3" fmla="*/ 1311 h 1423"/>
                <a:gd name="T4" fmla="*/ 87 w 2713"/>
                <a:gd name="T5" fmla="*/ 1192 h 1423"/>
                <a:gd name="T6" fmla="*/ 332 w 2713"/>
                <a:gd name="T7" fmla="*/ 1058 h 1423"/>
                <a:gd name="T8" fmla="*/ 443 w 2713"/>
                <a:gd name="T9" fmla="*/ 876 h 1423"/>
                <a:gd name="T10" fmla="*/ 467 w 2713"/>
                <a:gd name="T11" fmla="*/ 781 h 1423"/>
                <a:gd name="T12" fmla="*/ 617 w 2713"/>
                <a:gd name="T13" fmla="*/ 750 h 1423"/>
                <a:gd name="T14" fmla="*/ 712 w 2713"/>
                <a:gd name="T15" fmla="*/ 694 h 1423"/>
                <a:gd name="T16" fmla="*/ 807 w 2713"/>
                <a:gd name="T17" fmla="*/ 710 h 1423"/>
                <a:gd name="T18" fmla="*/ 886 w 2713"/>
                <a:gd name="T19" fmla="*/ 639 h 1423"/>
                <a:gd name="T20" fmla="*/ 949 w 2713"/>
                <a:gd name="T21" fmla="*/ 663 h 1423"/>
                <a:gd name="T22" fmla="*/ 996 w 2713"/>
                <a:gd name="T23" fmla="*/ 631 h 1423"/>
                <a:gd name="T24" fmla="*/ 1060 w 2713"/>
                <a:gd name="T25" fmla="*/ 553 h 1423"/>
                <a:gd name="T26" fmla="*/ 1154 w 2713"/>
                <a:gd name="T27" fmla="*/ 584 h 1423"/>
                <a:gd name="T28" fmla="*/ 1218 w 2713"/>
                <a:gd name="T29" fmla="*/ 576 h 1423"/>
                <a:gd name="T30" fmla="*/ 1352 w 2713"/>
                <a:gd name="T31" fmla="*/ 348 h 1423"/>
                <a:gd name="T32" fmla="*/ 1423 w 2713"/>
                <a:gd name="T33" fmla="*/ 205 h 1423"/>
                <a:gd name="T34" fmla="*/ 1550 w 2713"/>
                <a:gd name="T35" fmla="*/ 182 h 1423"/>
                <a:gd name="T36" fmla="*/ 1589 w 2713"/>
                <a:gd name="T37" fmla="*/ 0 h 1423"/>
                <a:gd name="T38" fmla="*/ 1740 w 2713"/>
                <a:gd name="T39" fmla="*/ 24 h 1423"/>
                <a:gd name="T40" fmla="*/ 1898 w 2713"/>
                <a:gd name="T41" fmla="*/ 142 h 1423"/>
                <a:gd name="T42" fmla="*/ 2080 w 2713"/>
                <a:gd name="T43" fmla="*/ 150 h 1423"/>
                <a:gd name="T44" fmla="*/ 2206 w 2713"/>
                <a:gd name="T45" fmla="*/ 150 h 1423"/>
                <a:gd name="T46" fmla="*/ 2301 w 2713"/>
                <a:gd name="T47" fmla="*/ 126 h 1423"/>
                <a:gd name="T48" fmla="*/ 2411 w 2713"/>
                <a:gd name="T49" fmla="*/ 221 h 1423"/>
                <a:gd name="T50" fmla="*/ 2522 w 2713"/>
                <a:gd name="T51" fmla="*/ 466 h 1423"/>
                <a:gd name="T52" fmla="*/ 2712 w 2713"/>
                <a:gd name="T53" fmla="*/ 623 h 1423"/>
                <a:gd name="T54" fmla="*/ 2451 w 2713"/>
                <a:gd name="T55" fmla="*/ 908 h 1423"/>
                <a:gd name="T56" fmla="*/ 2356 w 2713"/>
                <a:gd name="T57" fmla="*/ 1011 h 1423"/>
                <a:gd name="T58" fmla="*/ 2182 w 2713"/>
                <a:gd name="T59" fmla="*/ 1145 h 1423"/>
                <a:gd name="T60" fmla="*/ 593 w 2713"/>
                <a:gd name="T61" fmla="*/ 1311 h 1423"/>
                <a:gd name="T62" fmla="*/ 506 w 2713"/>
                <a:gd name="T63" fmla="*/ 1398 h 1423"/>
                <a:gd name="T64" fmla="*/ 490 w 2713"/>
                <a:gd name="T65" fmla="*/ 1390 h 1423"/>
                <a:gd name="T66" fmla="*/ 593 w 2713"/>
                <a:gd name="T67" fmla="*/ 1303 h 1423"/>
                <a:gd name="T68" fmla="*/ 2174 w 2713"/>
                <a:gd name="T69" fmla="*/ 1137 h 1423"/>
                <a:gd name="T70" fmla="*/ 2348 w 2713"/>
                <a:gd name="T71" fmla="*/ 1011 h 1423"/>
                <a:gd name="T72" fmla="*/ 2451 w 2713"/>
                <a:gd name="T73" fmla="*/ 908 h 1423"/>
                <a:gd name="T74" fmla="*/ 2672 w 2713"/>
                <a:gd name="T75" fmla="*/ 607 h 1423"/>
                <a:gd name="T76" fmla="*/ 2419 w 2713"/>
                <a:gd name="T77" fmla="*/ 261 h 1423"/>
                <a:gd name="T78" fmla="*/ 2324 w 2713"/>
                <a:gd name="T79" fmla="*/ 158 h 1423"/>
                <a:gd name="T80" fmla="*/ 2230 w 2713"/>
                <a:gd name="T81" fmla="*/ 142 h 1423"/>
                <a:gd name="T82" fmla="*/ 2087 w 2713"/>
                <a:gd name="T83" fmla="*/ 158 h 1423"/>
                <a:gd name="T84" fmla="*/ 1929 w 2713"/>
                <a:gd name="T85" fmla="*/ 150 h 1423"/>
                <a:gd name="T86" fmla="*/ 1755 w 2713"/>
                <a:gd name="T87" fmla="*/ 55 h 1423"/>
                <a:gd name="T88" fmla="*/ 1589 w 2713"/>
                <a:gd name="T89" fmla="*/ 8 h 1423"/>
                <a:gd name="T90" fmla="*/ 1581 w 2713"/>
                <a:gd name="T91" fmla="*/ 174 h 1423"/>
                <a:gd name="T92" fmla="*/ 1423 w 2713"/>
                <a:gd name="T93" fmla="*/ 221 h 1423"/>
                <a:gd name="T94" fmla="*/ 1376 w 2713"/>
                <a:gd name="T95" fmla="*/ 340 h 1423"/>
                <a:gd name="T96" fmla="*/ 1265 w 2713"/>
                <a:gd name="T97" fmla="*/ 466 h 1423"/>
                <a:gd name="T98" fmla="*/ 1154 w 2713"/>
                <a:gd name="T99" fmla="*/ 600 h 1423"/>
                <a:gd name="T100" fmla="*/ 1075 w 2713"/>
                <a:gd name="T101" fmla="*/ 545 h 1423"/>
                <a:gd name="T102" fmla="*/ 1004 w 2713"/>
                <a:gd name="T103" fmla="*/ 631 h 1423"/>
                <a:gd name="T104" fmla="*/ 957 w 2713"/>
                <a:gd name="T105" fmla="*/ 694 h 1423"/>
                <a:gd name="T106" fmla="*/ 894 w 2713"/>
                <a:gd name="T107" fmla="*/ 647 h 1423"/>
                <a:gd name="T108" fmla="*/ 815 w 2713"/>
                <a:gd name="T109" fmla="*/ 687 h 1423"/>
                <a:gd name="T110" fmla="*/ 728 w 2713"/>
                <a:gd name="T111" fmla="*/ 718 h 1423"/>
                <a:gd name="T112" fmla="*/ 625 w 2713"/>
                <a:gd name="T113" fmla="*/ 750 h 1423"/>
                <a:gd name="T114" fmla="*/ 498 w 2713"/>
                <a:gd name="T115" fmla="*/ 781 h 1423"/>
                <a:gd name="T116" fmla="*/ 475 w 2713"/>
                <a:gd name="T117" fmla="*/ 916 h 1423"/>
                <a:gd name="T118" fmla="*/ 348 w 2713"/>
                <a:gd name="T119" fmla="*/ 1098 h 1423"/>
                <a:gd name="T120" fmla="*/ 111 w 2713"/>
                <a:gd name="T121" fmla="*/ 1279 h 1423"/>
                <a:gd name="T122" fmla="*/ 48 w 2713"/>
                <a:gd name="T123" fmla="*/ 1390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13" h="1423">
                  <a:moveTo>
                    <a:pt x="71" y="1422"/>
                  </a:moveTo>
                  <a:lnTo>
                    <a:pt x="71" y="1422"/>
                  </a:lnTo>
                  <a:cubicBezTo>
                    <a:pt x="40" y="1422"/>
                    <a:pt x="24" y="1422"/>
                    <a:pt x="8" y="1422"/>
                  </a:cubicBezTo>
                  <a:cubicBezTo>
                    <a:pt x="0" y="1422"/>
                    <a:pt x="0" y="1422"/>
                    <a:pt x="0" y="1422"/>
                  </a:cubicBezTo>
                  <a:cubicBezTo>
                    <a:pt x="8" y="1414"/>
                    <a:pt x="8" y="1414"/>
                    <a:pt x="8" y="1414"/>
                  </a:cubicBezTo>
                  <a:cubicBezTo>
                    <a:pt x="8" y="1414"/>
                    <a:pt x="8" y="1414"/>
                    <a:pt x="8" y="1406"/>
                  </a:cubicBezTo>
                  <a:cubicBezTo>
                    <a:pt x="8" y="1398"/>
                    <a:pt x="24" y="1382"/>
                    <a:pt x="40" y="1382"/>
                  </a:cubicBezTo>
                  <a:cubicBezTo>
                    <a:pt x="40" y="1382"/>
                    <a:pt x="40" y="1382"/>
                    <a:pt x="48" y="1382"/>
                  </a:cubicBezTo>
                  <a:lnTo>
                    <a:pt x="56" y="1382"/>
                  </a:lnTo>
                  <a:cubicBezTo>
                    <a:pt x="56" y="1390"/>
                    <a:pt x="56" y="1390"/>
                    <a:pt x="56" y="1390"/>
                  </a:cubicBezTo>
                  <a:cubicBezTo>
                    <a:pt x="56" y="1382"/>
                    <a:pt x="64" y="1366"/>
                    <a:pt x="71" y="1358"/>
                  </a:cubicBezTo>
                  <a:cubicBezTo>
                    <a:pt x="71" y="1335"/>
                    <a:pt x="71" y="1319"/>
                    <a:pt x="71" y="1311"/>
                  </a:cubicBezTo>
                  <a:cubicBezTo>
                    <a:pt x="71" y="1303"/>
                    <a:pt x="71" y="1295"/>
                    <a:pt x="71" y="1287"/>
                  </a:cubicBezTo>
                  <a:cubicBezTo>
                    <a:pt x="71" y="1287"/>
                    <a:pt x="79" y="1287"/>
                    <a:pt x="87" y="1287"/>
                  </a:cubicBezTo>
                  <a:cubicBezTo>
                    <a:pt x="95" y="1287"/>
                    <a:pt x="103" y="1279"/>
                    <a:pt x="103" y="1271"/>
                  </a:cubicBezTo>
                  <a:cubicBezTo>
                    <a:pt x="111" y="1248"/>
                    <a:pt x="95" y="1200"/>
                    <a:pt x="87" y="1192"/>
                  </a:cubicBezTo>
                  <a:lnTo>
                    <a:pt x="87" y="1192"/>
                  </a:lnTo>
                  <a:lnTo>
                    <a:pt x="87" y="1192"/>
                  </a:lnTo>
                  <a:cubicBezTo>
                    <a:pt x="87" y="1161"/>
                    <a:pt x="95" y="1137"/>
                    <a:pt x="111" y="1121"/>
                  </a:cubicBezTo>
                  <a:cubicBezTo>
                    <a:pt x="127" y="1105"/>
                    <a:pt x="151" y="1098"/>
                    <a:pt x="174" y="1098"/>
                  </a:cubicBezTo>
                  <a:cubicBezTo>
                    <a:pt x="214" y="1098"/>
                    <a:pt x="253" y="1113"/>
                    <a:pt x="269" y="1129"/>
                  </a:cubicBezTo>
                  <a:cubicBezTo>
                    <a:pt x="277" y="1137"/>
                    <a:pt x="293" y="1137"/>
                    <a:pt x="301" y="1137"/>
                  </a:cubicBezTo>
                  <a:cubicBezTo>
                    <a:pt x="324" y="1137"/>
                    <a:pt x="340" y="1113"/>
                    <a:pt x="340" y="1090"/>
                  </a:cubicBezTo>
                  <a:cubicBezTo>
                    <a:pt x="348" y="1082"/>
                    <a:pt x="340" y="1074"/>
                    <a:pt x="332" y="1058"/>
                  </a:cubicBezTo>
                  <a:cubicBezTo>
                    <a:pt x="324" y="1042"/>
                    <a:pt x="317" y="1026"/>
                    <a:pt x="309" y="995"/>
                  </a:cubicBezTo>
                  <a:cubicBezTo>
                    <a:pt x="309" y="987"/>
                    <a:pt x="309" y="979"/>
                    <a:pt x="317" y="971"/>
                  </a:cubicBezTo>
                  <a:cubicBezTo>
                    <a:pt x="332" y="940"/>
                    <a:pt x="395" y="931"/>
                    <a:pt x="435" y="924"/>
                  </a:cubicBezTo>
                  <a:cubicBezTo>
                    <a:pt x="451" y="924"/>
                    <a:pt x="459" y="924"/>
                    <a:pt x="467" y="924"/>
                  </a:cubicBezTo>
                  <a:cubicBezTo>
                    <a:pt x="467" y="916"/>
                    <a:pt x="467" y="916"/>
                    <a:pt x="467" y="916"/>
                  </a:cubicBezTo>
                  <a:cubicBezTo>
                    <a:pt x="467" y="908"/>
                    <a:pt x="459" y="892"/>
                    <a:pt x="443" y="876"/>
                  </a:cubicBezTo>
                  <a:cubicBezTo>
                    <a:pt x="435" y="876"/>
                    <a:pt x="435" y="876"/>
                    <a:pt x="435" y="876"/>
                  </a:cubicBezTo>
                  <a:cubicBezTo>
                    <a:pt x="419" y="860"/>
                    <a:pt x="435" y="845"/>
                    <a:pt x="443" y="829"/>
                  </a:cubicBezTo>
                  <a:cubicBezTo>
                    <a:pt x="451" y="821"/>
                    <a:pt x="451" y="821"/>
                    <a:pt x="459" y="813"/>
                  </a:cubicBezTo>
                  <a:cubicBezTo>
                    <a:pt x="467" y="805"/>
                    <a:pt x="467" y="797"/>
                    <a:pt x="459" y="781"/>
                  </a:cubicBezTo>
                  <a:lnTo>
                    <a:pt x="459" y="781"/>
                  </a:lnTo>
                  <a:cubicBezTo>
                    <a:pt x="467" y="781"/>
                    <a:pt x="467" y="781"/>
                    <a:pt x="467" y="781"/>
                  </a:cubicBezTo>
                  <a:cubicBezTo>
                    <a:pt x="475" y="773"/>
                    <a:pt x="490" y="773"/>
                    <a:pt x="498" y="781"/>
                  </a:cubicBezTo>
                  <a:lnTo>
                    <a:pt x="506" y="781"/>
                  </a:lnTo>
                  <a:cubicBezTo>
                    <a:pt x="522" y="781"/>
                    <a:pt x="522" y="773"/>
                    <a:pt x="522" y="758"/>
                  </a:cubicBezTo>
                  <a:cubicBezTo>
                    <a:pt x="522" y="742"/>
                    <a:pt x="538" y="726"/>
                    <a:pt x="562" y="726"/>
                  </a:cubicBezTo>
                  <a:cubicBezTo>
                    <a:pt x="570" y="734"/>
                    <a:pt x="577" y="734"/>
                    <a:pt x="585" y="734"/>
                  </a:cubicBezTo>
                  <a:cubicBezTo>
                    <a:pt x="593" y="742"/>
                    <a:pt x="609" y="750"/>
                    <a:pt x="617" y="750"/>
                  </a:cubicBezTo>
                  <a:lnTo>
                    <a:pt x="617" y="750"/>
                  </a:lnTo>
                  <a:cubicBezTo>
                    <a:pt x="617" y="742"/>
                    <a:pt x="617" y="742"/>
                    <a:pt x="617" y="742"/>
                  </a:cubicBezTo>
                  <a:cubicBezTo>
                    <a:pt x="617" y="726"/>
                    <a:pt x="617" y="718"/>
                    <a:pt x="641" y="702"/>
                  </a:cubicBezTo>
                  <a:cubicBezTo>
                    <a:pt x="657" y="694"/>
                    <a:pt x="672" y="687"/>
                    <a:pt x="688" y="687"/>
                  </a:cubicBezTo>
                  <a:cubicBezTo>
                    <a:pt x="696" y="687"/>
                    <a:pt x="696" y="687"/>
                    <a:pt x="696" y="687"/>
                  </a:cubicBezTo>
                  <a:cubicBezTo>
                    <a:pt x="704" y="687"/>
                    <a:pt x="712" y="694"/>
                    <a:pt x="712" y="694"/>
                  </a:cubicBezTo>
                  <a:cubicBezTo>
                    <a:pt x="720" y="702"/>
                    <a:pt x="720" y="710"/>
                    <a:pt x="735" y="710"/>
                  </a:cubicBezTo>
                  <a:lnTo>
                    <a:pt x="743" y="710"/>
                  </a:lnTo>
                  <a:lnTo>
                    <a:pt x="743" y="710"/>
                  </a:lnTo>
                  <a:cubicBezTo>
                    <a:pt x="751" y="710"/>
                    <a:pt x="759" y="710"/>
                    <a:pt x="767" y="726"/>
                  </a:cubicBezTo>
                  <a:cubicBezTo>
                    <a:pt x="783" y="734"/>
                    <a:pt x="791" y="742"/>
                    <a:pt x="799" y="742"/>
                  </a:cubicBezTo>
                  <a:cubicBezTo>
                    <a:pt x="807" y="742"/>
                    <a:pt x="807" y="726"/>
                    <a:pt x="807" y="710"/>
                  </a:cubicBezTo>
                  <a:cubicBezTo>
                    <a:pt x="807" y="702"/>
                    <a:pt x="807" y="687"/>
                    <a:pt x="807" y="687"/>
                  </a:cubicBezTo>
                  <a:cubicBezTo>
                    <a:pt x="815" y="678"/>
                    <a:pt x="823" y="678"/>
                    <a:pt x="830" y="678"/>
                  </a:cubicBezTo>
                  <a:cubicBezTo>
                    <a:pt x="838" y="678"/>
                    <a:pt x="838" y="678"/>
                    <a:pt x="846" y="671"/>
                  </a:cubicBezTo>
                  <a:lnTo>
                    <a:pt x="846" y="671"/>
                  </a:lnTo>
                  <a:cubicBezTo>
                    <a:pt x="854" y="655"/>
                    <a:pt x="870" y="655"/>
                    <a:pt x="878" y="647"/>
                  </a:cubicBezTo>
                  <a:cubicBezTo>
                    <a:pt x="878" y="647"/>
                    <a:pt x="886" y="647"/>
                    <a:pt x="886" y="639"/>
                  </a:cubicBezTo>
                  <a:cubicBezTo>
                    <a:pt x="886" y="639"/>
                    <a:pt x="894" y="631"/>
                    <a:pt x="901" y="631"/>
                  </a:cubicBezTo>
                  <a:lnTo>
                    <a:pt x="901" y="631"/>
                  </a:lnTo>
                  <a:cubicBezTo>
                    <a:pt x="910" y="631"/>
                    <a:pt x="910" y="639"/>
                    <a:pt x="917" y="639"/>
                  </a:cubicBezTo>
                  <a:lnTo>
                    <a:pt x="917" y="647"/>
                  </a:lnTo>
                  <a:cubicBezTo>
                    <a:pt x="917" y="647"/>
                    <a:pt x="933" y="655"/>
                    <a:pt x="949" y="663"/>
                  </a:cubicBezTo>
                  <a:lnTo>
                    <a:pt x="949" y="663"/>
                  </a:lnTo>
                  <a:cubicBezTo>
                    <a:pt x="957" y="687"/>
                    <a:pt x="957" y="687"/>
                    <a:pt x="957" y="687"/>
                  </a:cubicBezTo>
                  <a:cubicBezTo>
                    <a:pt x="965" y="694"/>
                    <a:pt x="973" y="694"/>
                    <a:pt x="973" y="694"/>
                  </a:cubicBezTo>
                  <a:cubicBezTo>
                    <a:pt x="981" y="694"/>
                    <a:pt x="981" y="694"/>
                    <a:pt x="981" y="694"/>
                  </a:cubicBezTo>
                  <a:cubicBezTo>
                    <a:pt x="981" y="694"/>
                    <a:pt x="981" y="671"/>
                    <a:pt x="981" y="663"/>
                  </a:cubicBezTo>
                  <a:lnTo>
                    <a:pt x="981" y="655"/>
                  </a:lnTo>
                  <a:cubicBezTo>
                    <a:pt x="981" y="647"/>
                    <a:pt x="981" y="639"/>
                    <a:pt x="996" y="631"/>
                  </a:cubicBezTo>
                  <a:lnTo>
                    <a:pt x="996" y="631"/>
                  </a:lnTo>
                  <a:cubicBezTo>
                    <a:pt x="1004" y="623"/>
                    <a:pt x="1004" y="623"/>
                    <a:pt x="1012" y="607"/>
                  </a:cubicBezTo>
                  <a:lnTo>
                    <a:pt x="1012" y="607"/>
                  </a:lnTo>
                  <a:cubicBezTo>
                    <a:pt x="1020" y="584"/>
                    <a:pt x="1028" y="584"/>
                    <a:pt x="1036" y="576"/>
                  </a:cubicBezTo>
                  <a:cubicBezTo>
                    <a:pt x="1036" y="576"/>
                    <a:pt x="1044" y="576"/>
                    <a:pt x="1044" y="568"/>
                  </a:cubicBezTo>
                  <a:cubicBezTo>
                    <a:pt x="1052" y="568"/>
                    <a:pt x="1052" y="561"/>
                    <a:pt x="1060" y="553"/>
                  </a:cubicBezTo>
                  <a:cubicBezTo>
                    <a:pt x="1060" y="545"/>
                    <a:pt x="1068" y="537"/>
                    <a:pt x="1075" y="537"/>
                  </a:cubicBezTo>
                  <a:lnTo>
                    <a:pt x="1075" y="537"/>
                  </a:lnTo>
                  <a:cubicBezTo>
                    <a:pt x="1083" y="537"/>
                    <a:pt x="1091" y="545"/>
                    <a:pt x="1099" y="553"/>
                  </a:cubicBezTo>
                  <a:cubicBezTo>
                    <a:pt x="1099" y="561"/>
                    <a:pt x="1107" y="561"/>
                    <a:pt x="1107" y="568"/>
                  </a:cubicBezTo>
                  <a:cubicBezTo>
                    <a:pt x="1123" y="576"/>
                    <a:pt x="1131" y="584"/>
                    <a:pt x="1147" y="584"/>
                  </a:cubicBezTo>
                  <a:cubicBezTo>
                    <a:pt x="1147" y="584"/>
                    <a:pt x="1147" y="584"/>
                    <a:pt x="1154" y="584"/>
                  </a:cubicBezTo>
                  <a:lnTo>
                    <a:pt x="1163" y="592"/>
                  </a:lnTo>
                  <a:lnTo>
                    <a:pt x="1170" y="600"/>
                  </a:lnTo>
                  <a:cubicBezTo>
                    <a:pt x="1178" y="600"/>
                    <a:pt x="1178" y="600"/>
                    <a:pt x="1186" y="592"/>
                  </a:cubicBezTo>
                  <a:cubicBezTo>
                    <a:pt x="1194" y="592"/>
                    <a:pt x="1194" y="592"/>
                    <a:pt x="1202" y="592"/>
                  </a:cubicBezTo>
                  <a:cubicBezTo>
                    <a:pt x="1210" y="592"/>
                    <a:pt x="1218" y="592"/>
                    <a:pt x="1218" y="584"/>
                  </a:cubicBezTo>
                  <a:lnTo>
                    <a:pt x="1218" y="576"/>
                  </a:lnTo>
                  <a:cubicBezTo>
                    <a:pt x="1210" y="553"/>
                    <a:pt x="1241" y="482"/>
                    <a:pt x="1257" y="458"/>
                  </a:cubicBezTo>
                  <a:cubicBezTo>
                    <a:pt x="1265" y="450"/>
                    <a:pt x="1273" y="450"/>
                    <a:pt x="1273" y="450"/>
                  </a:cubicBezTo>
                  <a:cubicBezTo>
                    <a:pt x="1289" y="450"/>
                    <a:pt x="1305" y="427"/>
                    <a:pt x="1305" y="411"/>
                  </a:cubicBezTo>
                  <a:cubicBezTo>
                    <a:pt x="1305" y="379"/>
                    <a:pt x="1313" y="363"/>
                    <a:pt x="1328" y="363"/>
                  </a:cubicBezTo>
                  <a:cubicBezTo>
                    <a:pt x="1336" y="363"/>
                    <a:pt x="1336" y="363"/>
                    <a:pt x="1336" y="363"/>
                  </a:cubicBezTo>
                  <a:cubicBezTo>
                    <a:pt x="1344" y="363"/>
                    <a:pt x="1344" y="363"/>
                    <a:pt x="1352" y="348"/>
                  </a:cubicBezTo>
                  <a:cubicBezTo>
                    <a:pt x="1360" y="340"/>
                    <a:pt x="1368" y="340"/>
                    <a:pt x="1376" y="332"/>
                  </a:cubicBezTo>
                  <a:cubicBezTo>
                    <a:pt x="1384" y="332"/>
                    <a:pt x="1392" y="324"/>
                    <a:pt x="1384" y="308"/>
                  </a:cubicBezTo>
                  <a:cubicBezTo>
                    <a:pt x="1384" y="300"/>
                    <a:pt x="1376" y="292"/>
                    <a:pt x="1376" y="292"/>
                  </a:cubicBezTo>
                  <a:cubicBezTo>
                    <a:pt x="1368" y="276"/>
                    <a:pt x="1368" y="276"/>
                    <a:pt x="1368" y="245"/>
                  </a:cubicBezTo>
                  <a:cubicBezTo>
                    <a:pt x="1376" y="221"/>
                    <a:pt x="1392" y="205"/>
                    <a:pt x="1407" y="205"/>
                  </a:cubicBezTo>
                  <a:cubicBezTo>
                    <a:pt x="1415" y="205"/>
                    <a:pt x="1415" y="205"/>
                    <a:pt x="1423" y="205"/>
                  </a:cubicBezTo>
                  <a:cubicBezTo>
                    <a:pt x="1423" y="213"/>
                    <a:pt x="1423" y="213"/>
                    <a:pt x="1431" y="213"/>
                  </a:cubicBezTo>
                  <a:cubicBezTo>
                    <a:pt x="1439" y="229"/>
                    <a:pt x="1455" y="245"/>
                    <a:pt x="1463" y="245"/>
                  </a:cubicBezTo>
                  <a:cubicBezTo>
                    <a:pt x="1463" y="245"/>
                    <a:pt x="1471" y="245"/>
                    <a:pt x="1471" y="237"/>
                  </a:cubicBezTo>
                  <a:cubicBezTo>
                    <a:pt x="1479" y="229"/>
                    <a:pt x="1479" y="221"/>
                    <a:pt x="1479" y="213"/>
                  </a:cubicBezTo>
                  <a:cubicBezTo>
                    <a:pt x="1479" y="205"/>
                    <a:pt x="1471" y="189"/>
                    <a:pt x="1502" y="182"/>
                  </a:cubicBezTo>
                  <a:cubicBezTo>
                    <a:pt x="1518" y="182"/>
                    <a:pt x="1534" y="182"/>
                    <a:pt x="1550" y="182"/>
                  </a:cubicBezTo>
                  <a:cubicBezTo>
                    <a:pt x="1566" y="182"/>
                    <a:pt x="1574" y="182"/>
                    <a:pt x="1574" y="174"/>
                  </a:cubicBezTo>
                  <a:cubicBezTo>
                    <a:pt x="1581" y="166"/>
                    <a:pt x="1581" y="142"/>
                    <a:pt x="1574" y="118"/>
                  </a:cubicBezTo>
                  <a:cubicBezTo>
                    <a:pt x="1566" y="118"/>
                    <a:pt x="1566" y="110"/>
                    <a:pt x="1566" y="110"/>
                  </a:cubicBezTo>
                  <a:cubicBezTo>
                    <a:pt x="1550" y="102"/>
                    <a:pt x="1550" y="95"/>
                    <a:pt x="1550" y="71"/>
                  </a:cubicBezTo>
                  <a:cubicBezTo>
                    <a:pt x="1558" y="63"/>
                    <a:pt x="1558" y="55"/>
                    <a:pt x="1558" y="47"/>
                  </a:cubicBezTo>
                  <a:cubicBezTo>
                    <a:pt x="1566" y="31"/>
                    <a:pt x="1566" y="0"/>
                    <a:pt x="1589" y="0"/>
                  </a:cubicBezTo>
                  <a:lnTo>
                    <a:pt x="1589" y="0"/>
                  </a:lnTo>
                  <a:cubicBezTo>
                    <a:pt x="1621" y="0"/>
                    <a:pt x="1645" y="8"/>
                    <a:pt x="1676" y="15"/>
                  </a:cubicBezTo>
                  <a:lnTo>
                    <a:pt x="1684" y="15"/>
                  </a:lnTo>
                  <a:cubicBezTo>
                    <a:pt x="1692" y="15"/>
                    <a:pt x="1700" y="15"/>
                    <a:pt x="1700" y="8"/>
                  </a:cubicBezTo>
                  <a:cubicBezTo>
                    <a:pt x="1708" y="8"/>
                    <a:pt x="1708" y="8"/>
                    <a:pt x="1716" y="8"/>
                  </a:cubicBezTo>
                  <a:cubicBezTo>
                    <a:pt x="1724" y="8"/>
                    <a:pt x="1732" y="8"/>
                    <a:pt x="1740" y="24"/>
                  </a:cubicBezTo>
                  <a:cubicBezTo>
                    <a:pt x="1747" y="31"/>
                    <a:pt x="1755" y="47"/>
                    <a:pt x="1755" y="55"/>
                  </a:cubicBezTo>
                  <a:cubicBezTo>
                    <a:pt x="1771" y="71"/>
                    <a:pt x="1771" y="87"/>
                    <a:pt x="1787" y="95"/>
                  </a:cubicBezTo>
                  <a:cubicBezTo>
                    <a:pt x="1795" y="102"/>
                    <a:pt x="1803" y="110"/>
                    <a:pt x="1803" y="118"/>
                  </a:cubicBezTo>
                  <a:cubicBezTo>
                    <a:pt x="1811" y="134"/>
                    <a:pt x="1811" y="142"/>
                    <a:pt x="1842" y="150"/>
                  </a:cubicBezTo>
                  <a:cubicBezTo>
                    <a:pt x="1850" y="150"/>
                    <a:pt x="1850" y="150"/>
                    <a:pt x="1858" y="150"/>
                  </a:cubicBezTo>
                  <a:cubicBezTo>
                    <a:pt x="1874" y="150"/>
                    <a:pt x="1890" y="150"/>
                    <a:pt x="1898" y="142"/>
                  </a:cubicBezTo>
                  <a:cubicBezTo>
                    <a:pt x="1913" y="142"/>
                    <a:pt x="1921" y="142"/>
                    <a:pt x="1929" y="142"/>
                  </a:cubicBezTo>
                  <a:cubicBezTo>
                    <a:pt x="1945" y="142"/>
                    <a:pt x="1953" y="142"/>
                    <a:pt x="1953" y="150"/>
                  </a:cubicBezTo>
                  <a:cubicBezTo>
                    <a:pt x="1969" y="166"/>
                    <a:pt x="2008" y="197"/>
                    <a:pt x="2032" y="197"/>
                  </a:cubicBezTo>
                  <a:lnTo>
                    <a:pt x="2040" y="197"/>
                  </a:lnTo>
                  <a:cubicBezTo>
                    <a:pt x="2048" y="197"/>
                    <a:pt x="2056" y="189"/>
                    <a:pt x="2056" y="182"/>
                  </a:cubicBezTo>
                  <a:cubicBezTo>
                    <a:pt x="2064" y="166"/>
                    <a:pt x="2064" y="150"/>
                    <a:pt x="2080" y="150"/>
                  </a:cubicBezTo>
                  <a:cubicBezTo>
                    <a:pt x="2087" y="150"/>
                    <a:pt x="2087" y="150"/>
                    <a:pt x="2087" y="158"/>
                  </a:cubicBezTo>
                  <a:cubicBezTo>
                    <a:pt x="2103" y="158"/>
                    <a:pt x="2119" y="166"/>
                    <a:pt x="2127" y="166"/>
                  </a:cubicBezTo>
                  <a:cubicBezTo>
                    <a:pt x="2135" y="174"/>
                    <a:pt x="2135" y="182"/>
                    <a:pt x="2143" y="174"/>
                  </a:cubicBezTo>
                  <a:cubicBezTo>
                    <a:pt x="2166" y="174"/>
                    <a:pt x="2174" y="166"/>
                    <a:pt x="2174" y="158"/>
                  </a:cubicBezTo>
                  <a:cubicBezTo>
                    <a:pt x="2182" y="158"/>
                    <a:pt x="2182" y="150"/>
                    <a:pt x="2198" y="150"/>
                  </a:cubicBezTo>
                  <a:lnTo>
                    <a:pt x="2206" y="150"/>
                  </a:lnTo>
                  <a:cubicBezTo>
                    <a:pt x="2214" y="150"/>
                    <a:pt x="2214" y="150"/>
                    <a:pt x="2222" y="134"/>
                  </a:cubicBezTo>
                  <a:cubicBezTo>
                    <a:pt x="2230" y="134"/>
                    <a:pt x="2238" y="126"/>
                    <a:pt x="2246" y="118"/>
                  </a:cubicBezTo>
                  <a:cubicBezTo>
                    <a:pt x="2277" y="102"/>
                    <a:pt x="2277" y="102"/>
                    <a:pt x="2277" y="102"/>
                  </a:cubicBezTo>
                  <a:cubicBezTo>
                    <a:pt x="2293" y="110"/>
                    <a:pt x="2293" y="110"/>
                    <a:pt x="2293" y="110"/>
                  </a:cubicBezTo>
                  <a:cubicBezTo>
                    <a:pt x="2293" y="118"/>
                    <a:pt x="2293" y="118"/>
                    <a:pt x="2293" y="118"/>
                  </a:cubicBezTo>
                  <a:cubicBezTo>
                    <a:pt x="2293" y="118"/>
                    <a:pt x="2293" y="118"/>
                    <a:pt x="2301" y="126"/>
                  </a:cubicBezTo>
                  <a:cubicBezTo>
                    <a:pt x="2301" y="134"/>
                    <a:pt x="2309" y="142"/>
                    <a:pt x="2317" y="150"/>
                  </a:cubicBezTo>
                  <a:cubicBezTo>
                    <a:pt x="2324" y="150"/>
                    <a:pt x="2333" y="158"/>
                    <a:pt x="2333" y="158"/>
                  </a:cubicBezTo>
                  <a:cubicBezTo>
                    <a:pt x="2333" y="158"/>
                    <a:pt x="2333" y="166"/>
                    <a:pt x="2340" y="174"/>
                  </a:cubicBezTo>
                  <a:cubicBezTo>
                    <a:pt x="2340" y="182"/>
                    <a:pt x="2364" y="189"/>
                    <a:pt x="2388" y="189"/>
                  </a:cubicBezTo>
                  <a:cubicBezTo>
                    <a:pt x="2404" y="197"/>
                    <a:pt x="2404" y="205"/>
                    <a:pt x="2404" y="213"/>
                  </a:cubicBezTo>
                  <a:lnTo>
                    <a:pt x="2411" y="221"/>
                  </a:lnTo>
                  <a:cubicBezTo>
                    <a:pt x="2411" y="229"/>
                    <a:pt x="2419" y="229"/>
                    <a:pt x="2443" y="245"/>
                  </a:cubicBezTo>
                  <a:cubicBezTo>
                    <a:pt x="2443" y="253"/>
                    <a:pt x="2443" y="253"/>
                    <a:pt x="2443" y="253"/>
                  </a:cubicBezTo>
                  <a:cubicBezTo>
                    <a:pt x="2435" y="253"/>
                    <a:pt x="2435" y="253"/>
                    <a:pt x="2435" y="253"/>
                  </a:cubicBezTo>
                  <a:cubicBezTo>
                    <a:pt x="2427" y="261"/>
                    <a:pt x="2427" y="261"/>
                    <a:pt x="2427" y="261"/>
                  </a:cubicBezTo>
                  <a:cubicBezTo>
                    <a:pt x="2427" y="276"/>
                    <a:pt x="2435" y="363"/>
                    <a:pt x="2467" y="387"/>
                  </a:cubicBezTo>
                  <a:cubicBezTo>
                    <a:pt x="2491" y="403"/>
                    <a:pt x="2506" y="435"/>
                    <a:pt x="2522" y="466"/>
                  </a:cubicBezTo>
                  <a:cubicBezTo>
                    <a:pt x="2530" y="474"/>
                    <a:pt x="2530" y="474"/>
                    <a:pt x="2530" y="474"/>
                  </a:cubicBezTo>
                  <a:cubicBezTo>
                    <a:pt x="2530" y="482"/>
                    <a:pt x="2538" y="490"/>
                    <a:pt x="2538" y="498"/>
                  </a:cubicBezTo>
                  <a:cubicBezTo>
                    <a:pt x="2554" y="529"/>
                    <a:pt x="2562" y="561"/>
                    <a:pt x="2609" y="584"/>
                  </a:cubicBezTo>
                  <a:cubicBezTo>
                    <a:pt x="2633" y="600"/>
                    <a:pt x="2657" y="600"/>
                    <a:pt x="2672" y="600"/>
                  </a:cubicBezTo>
                  <a:cubicBezTo>
                    <a:pt x="2688" y="607"/>
                    <a:pt x="2704" y="607"/>
                    <a:pt x="2712" y="623"/>
                  </a:cubicBezTo>
                  <a:lnTo>
                    <a:pt x="2712" y="623"/>
                  </a:lnTo>
                  <a:cubicBezTo>
                    <a:pt x="2712" y="631"/>
                    <a:pt x="2712" y="631"/>
                    <a:pt x="2712" y="631"/>
                  </a:cubicBezTo>
                  <a:cubicBezTo>
                    <a:pt x="2688" y="655"/>
                    <a:pt x="2649" y="702"/>
                    <a:pt x="2641" y="710"/>
                  </a:cubicBezTo>
                  <a:cubicBezTo>
                    <a:pt x="2625" y="734"/>
                    <a:pt x="2570" y="789"/>
                    <a:pt x="2546" y="797"/>
                  </a:cubicBezTo>
                  <a:cubicBezTo>
                    <a:pt x="2530" y="805"/>
                    <a:pt x="2491" y="829"/>
                    <a:pt x="2491" y="853"/>
                  </a:cubicBezTo>
                  <a:cubicBezTo>
                    <a:pt x="2491" y="876"/>
                    <a:pt x="2467" y="892"/>
                    <a:pt x="2459" y="908"/>
                  </a:cubicBezTo>
                  <a:cubicBezTo>
                    <a:pt x="2459" y="908"/>
                    <a:pt x="2459" y="908"/>
                    <a:pt x="2451" y="908"/>
                  </a:cubicBezTo>
                  <a:cubicBezTo>
                    <a:pt x="2451" y="916"/>
                    <a:pt x="2451" y="916"/>
                    <a:pt x="2443" y="916"/>
                  </a:cubicBezTo>
                  <a:cubicBezTo>
                    <a:pt x="2443" y="916"/>
                    <a:pt x="2435" y="916"/>
                    <a:pt x="2435" y="931"/>
                  </a:cubicBezTo>
                  <a:cubicBezTo>
                    <a:pt x="2435" y="940"/>
                    <a:pt x="2435" y="947"/>
                    <a:pt x="2435" y="955"/>
                  </a:cubicBezTo>
                  <a:cubicBezTo>
                    <a:pt x="2435" y="971"/>
                    <a:pt x="2435" y="971"/>
                    <a:pt x="2419" y="979"/>
                  </a:cubicBezTo>
                  <a:cubicBezTo>
                    <a:pt x="2411" y="979"/>
                    <a:pt x="2404" y="979"/>
                    <a:pt x="2396" y="979"/>
                  </a:cubicBezTo>
                  <a:cubicBezTo>
                    <a:pt x="2380" y="987"/>
                    <a:pt x="2364" y="987"/>
                    <a:pt x="2356" y="1011"/>
                  </a:cubicBezTo>
                  <a:cubicBezTo>
                    <a:pt x="2356" y="1018"/>
                    <a:pt x="2356" y="1018"/>
                    <a:pt x="2356" y="1026"/>
                  </a:cubicBezTo>
                  <a:cubicBezTo>
                    <a:pt x="2348" y="1050"/>
                    <a:pt x="2340" y="1066"/>
                    <a:pt x="2324" y="1066"/>
                  </a:cubicBezTo>
                  <a:cubicBezTo>
                    <a:pt x="2317" y="1066"/>
                    <a:pt x="2309" y="1066"/>
                    <a:pt x="2309" y="1066"/>
                  </a:cubicBezTo>
                  <a:cubicBezTo>
                    <a:pt x="2301" y="1058"/>
                    <a:pt x="2301" y="1058"/>
                    <a:pt x="2301" y="1058"/>
                  </a:cubicBezTo>
                  <a:cubicBezTo>
                    <a:pt x="2293" y="1058"/>
                    <a:pt x="2293" y="1058"/>
                    <a:pt x="2285" y="1074"/>
                  </a:cubicBezTo>
                  <a:cubicBezTo>
                    <a:pt x="2269" y="1082"/>
                    <a:pt x="2222" y="1121"/>
                    <a:pt x="2182" y="1145"/>
                  </a:cubicBezTo>
                  <a:lnTo>
                    <a:pt x="2182" y="1145"/>
                  </a:lnTo>
                  <a:lnTo>
                    <a:pt x="2182" y="1145"/>
                  </a:lnTo>
                  <a:cubicBezTo>
                    <a:pt x="1818" y="1192"/>
                    <a:pt x="1139" y="1279"/>
                    <a:pt x="688" y="1295"/>
                  </a:cubicBezTo>
                  <a:cubicBezTo>
                    <a:pt x="680" y="1303"/>
                    <a:pt x="648" y="1311"/>
                    <a:pt x="641" y="1327"/>
                  </a:cubicBezTo>
                  <a:cubicBezTo>
                    <a:pt x="641" y="1335"/>
                    <a:pt x="633" y="1335"/>
                    <a:pt x="633" y="1335"/>
                  </a:cubicBezTo>
                  <a:cubicBezTo>
                    <a:pt x="617" y="1335"/>
                    <a:pt x="609" y="1327"/>
                    <a:pt x="593" y="1311"/>
                  </a:cubicBezTo>
                  <a:cubicBezTo>
                    <a:pt x="593" y="1311"/>
                    <a:pt x="593" y="1311"/>
                    <a:pt x="585" y="1311"/>
                  </a:cubicBezTo>
                  <a:cubicBezTo>
                    <a:pt x="577" y="1303"/>
                    <a:pt x="562" y="1303"/>
                    <a:pt x="538" y="1303"/>
                  </a:cubicBezTo>
                  <a:cubicBezTo>
                    <a:pt x="522" y="1303"/>
                    <a:pt x="506" y="1303"/>
                    <a:pt x="506" y="1311"/>
                  </a:cubicBezTo>
                  <a:cubicBezTo>
                    <a:pt x="506" y="1319"/>
                    <a:pt x="514" y="1327"/>
                    <a:pt x="514" y="1343"/>
                  </a:cubicBezTo>
                  <a:cubicBezTo>
                    <a:pt x="522" y="1358"/>
                    <a:pt x="530" y="1374"/>
                    <a:pt x="522" y="1390"/>
                  </a:cubicBezTo>
                  <a:cubicBezTo>
                    <a:pt x="514" y="1398"/>
                    <a:pt x="514" y="1398"/>
                    <a:pt x="506" y="1398"/>
                  </a:cubicBezTo>
                  <a:cubicBezTo>
                    <a:pt x="498" y="1398"/>
                    <a:pt x="498" y="1398"/>
                    <a:pt x="490" y="1398"/>
                  </a:cubicBezTo>
                  <a:cubicBezTo>
                    <a:pt x="293" y="1414"/>
                    <a:pt x="151" y="1422"/>
                    <a:pt x="71" y="1422"/>
                  </a:cubicBezTo>
                  <a:close/>
                  <a:moveTo>
                    <a:pt x="16" y="1414"/>
                  </a:moveTo>
                  <a:lnTo>
                    <a:pt x="16" y="1414"/>
                  </a:lnTo>
                  <a:cubicBezTo>
                    <a:pt x="24" y="1414"/>
                    <a:pt x="48" y="1414"/>
                    <a:pt x="71" y="1414"/>
                  </a:cubicBezTo>
                  <a:cubicBezTo>
                    <a:pt x="151" y="1414"/>
                    <a:pt x="293" y="1406"/>
                    <a:pt x="490" y="1390"/>
                  </a:cubicBezTo>
                  <a:cubicBezTo>
                    <a:pt x="498" y="1390"/>
                    <a:pt x="498" y="1390"/>
                    <a:pt x="506" y="1390"/>
                  </a:cubicBezTo>
                  <a:cubicBezTo>
                    <a:pt x="506" y="1390"/>
                    <a:pt x="514" y="1390"/>
                    <a:pt x="514" y="1382"/>
                  </a:cubicBezTo>
                  <a:cubicBezTo>
                    <a:pt x="522" y="1374"/>
                    <a:pt x="514" y="1358"/>
                    <a:pt x="506" y="1343"/>
                  </a:cubicBezTo>
                  <a:cubicBezTo>
                    <a:pt x="506" y="1327"/>
                    <a:pt x="498" y="1319"/>
                    <a:pt x="498" y="1311"/>
                  </a:cubicBezTo>
                  <a:cubicBezTo>
                    <a:pt x="498" y="1303"/>
                    <a:pt x="514" y="1295"/>
                    <a:pt x="538" y="1295"/>
                  </a:cubicBezTo>
                  <a:cubicBezTo>
                    <a:pt x="562" y="1295"/>
                    <a:pt x="577" y="1295"/>
                    <a:pt x="593" y="1303"/>
                  </a:cubicBezTo>
                  <a:cubicBezTo>
                    <a:pt x="593" y="1303"/>
                    <a:pt x="593" y="1311"/>
                    <a:pt x="601" y="1311"/>
                  </a:cubicBezTo>
                  <a:cubicBezTo>
                    <a:pt x="609" y="1319"/>
                    <a:pt x="625" y="1327"/>
                    <a:pt x="633" y="1327"/>
                  </a:cubicBezTo>
                  <a:cubicBezTo>
                    <a:pt x="633" y="1327"/>
                    <a:pt x="633" y="1327"/>
                    <a:pt x="641" y="1319"/>
                  </a:cubicBezTo>
                  <a:cubicBezTo>
                    <a:pt x="648" y="1303"/>
                    <a:pt x="688" y="1287"/>
                    <a:pt x="688" y="1287"/>
                  </a:cubicBezTo>
                  <a:lnTo>
                    <a:pt x="688" y="1287"/>
                  </a:lnTo>
                  <a:cubicBezTo>
                    <a:pt x="1131" y="1271"/>
                    <a:pt x="1811" y="1184"/>
                    <a:pt x="2174" y="1137"/>
                  </a:cubicBezTo>
                  <a:cubicBezTo>
                    <a:pt x="2230" y="1105"/>
                    <a:pt x="2269" y="1074"/>
                    <a:pt x="2277" y="1066"/>
                  </a:cubicBezTo>
                  <a:cubicBezTo>
                    <a:pt x="2285" y="1058"/>
                    <a:pt x="2293" y="1050"/>
                    <a:pt x="2301" y="1050"/>
                  </a:cubicBezTo>
                  <a:lnTo>
                    <a:pt x="2309" y="1058"/>
                  </a:lnTo>
                  <a:cubicBezTo>
                    <a:pt x="2317" y="1058"/>
                    <a:pt x="2317" y="1058"/>
                    <a:pt x="2324" y="1058"/>
                  </a:cubicBezTo>
                  <a:cubicBezTo>
                    <a:pt x="2340" y="1058"/>
                    <a:pt x="2340" y="1050"/>
                    <a:pt x="2348" y="1018"/>
                  </a:cubicBezTo>
                  <a:lnTo>
                    <a:pt x="2348" y="1011"/>
                  </a:lnTo>
                  <a:cubicBezTo>
                    <a:pt x="2356" y="979"/>
                    <a:pt x="2380" y="979"/>
                    <a:pt x="2396" y="979"/>
                  </a:cubicBezTo>
                  <a:cubicBezTo>
                    <a:pt x="2404" y="971"/>
                    <a:pt x="2411" y="971"/>
                    <a:pt x="2411" y="971"/>
                  </a:cubicBezTo>
                  <a:cubicBezTo>
                    <a:pt x="2427" y="963"/>
                    <a:pt x="2427" y="963"/>
                    <a:pt x="2427" y="955"/>
                  </a:cubicBezTo>
                  <a:cubicBezTo>
                    <a:pt x="2427" y="947"/>
                    <a:pt x="2427" y="940"/>
                    <a:pt x="2427" y="931"/>
                  </a:cubicBezTo>
                  <a:cubicBezTo>
                    <a:pt x="2427" y="916"/>
                    <a:pt x="2435" y="908"/>
                    <a:pt x="2443" y="908"/>
                  </a:cubicBezTo>
                  <a:cubicBezTo>
                    <a:pt x="2443" y="908"/>
                    <a:pt x="2443" y="908"/>
                    <a:pt x="2451" y="908"/>
                  </a:cubicBezTo>
                  <a:lnTo>
                    <a:pt x="2451" y="900"/>
                  </a:lnTo>
                  <a:cubicBezTo>
                    <a:pt x="2459" y="892"/>
                    <a:pt x="2483" y="868"/>
                    <a:pt x="2483" y="853"/>
                  </a:cubicBezTo>
                  <a:cubicBezTo>
                    <a:pt x="2483" y="829"/>
                    <a:pt x="2522" y="805"/>
                    <a:pt x="2546" y="789"/>
                  </a:cubicBezTo>
                  <a:cubicBezTo>
                    <a:pt x="2562" y="781"/>
                    <a:pt x="2625" y="726"/>
                    <a:pt x="2633" y="710"/>
                  </a:cubicBezTo>
                  <a:cubicBezTo>
                    <a:pt x="2641" y="694"/>
                    <a:pt x="2680" y="655"/>
                    <a:pt x="2704" y="623"/>
                  </a:cubicBezTo>
                  <a:cubicBezTo>
                    <a:pt x="2696" y="615"/>
                    <a:pt x="2688" y="615"/>
                    <a:pt x="2672" y="607"/>
                  </a:cubicBezTo>
                  <a:cubicBezTo>
                    <a:pt x="2657" y="607"/>
                    <a:pt x="2633" y="607"/>
                    <a:pt x="2601" y="592"/>
                  </a:cubicBezTo>
                  <a:cubicBezTo>
                    <a:pt x="2554" y="568"/>
                    <a:pt x="2546" y="529"/>
                    <a:pt x="2530" y="506"/>
                  </a:cubicBezTo>
                  <a:cubicBezTo>
                    <a:pt x="2530" y="498"/>
                    <a:pt x="2522" y="482"/>
                    <a:pt x="2522" y="474"/>
                  </a:cubicBezTo>
                  <a:cubicBezTo>
                    <a:pt x="2514" y="466"/>
                    <a:pt x="2514" y="466"/>
                    <a:pt x="2514" y="466"/>
                  </a:cubicBezTo>
                  <a:cubicBezTo>
                    <a:pt x="2498" y="435"/>
                    <a:pt x="2483" y="411"/>
                    <a:pt x="2459" y="387"/>
                  </a:cubicBezTo>
                  <a:cubicBezTo>
                    <a:pt x="2427" y="363"/>
                    <a:pt x="2419" y="268"/>
                    <a:pt x="2419" y="261"/>
                  </a:cubicBezTo>
                  <a:cubicBezTo>
                    <a:pt x="2419" y="261"/>
                    <a:pt x="2419" y="253"/>
                    <a:pt x="2427" y="253"/>
                  </a:cubicBezTo>
                  <a:cubicBezTo>
                    <a:pt x="2411" y="237"/>
                    <a:pt x="2404" y="229"/>
                    <a:pt x="2404" y="229"/>
                  </a:cubicBezTo>
                  <a:cubicBezTo>
                    <a:pt x="2404" y="221"/>
                    <a:pt x="2404" y="221"/>
                    <a:pt x="2396" y="213"/>
                  </a:cubicBezTo>
                  <a:cubicBezTo>
                    <a:pt x="2396" y="205"/>
                    <a:pt x="2396" y="197"/>
                    <a:pt x="2388" y="197"/>
                  </a:cubicBezTo>
                  <a:cubicBezTo>
                    <a:pt x="2356" y="189"/>
                    <a:pt x="2340" y="182"/>
                    <a:pt x="2333" y="174"/>
                  </a:cubicBezTo>
                  <a:cubicBezTo>
                    <a:pt x="2324" y="166"/>
                    <a:pt x="2324" y="166"/>
                    <a:pt x="2324" y="158"/>
                  </a:cubicBezTo>
                  <a:cubicBezTo>
                    <a:pt x="2324" y="158"/>
                    <a:pt x="2324" y="158"/>
                    <a:pt x="2317" y="158"/>
                  </a:cubicBezTo>
                  <a:cubicBezTo>
                    <a:pt x="2309" y="150"/>
                    <a:pt x="2293" y="142"/>
                    <a:pt x="2293" y="134"/>
                  </a:cubicBezTo>
                  <a:cubicBezTo>
                    <a:pt x="2285" y="126"/>
                    <a:pt x="2285" y="118"/>
                    <a:pt x="2285" y="118"/>
                  </a:cubicBezTo>
                  <a:cubicBezTo>
                    <a:pt x="2277" y="110"/>
                    <a:pt x="2277" y="110"/>
                    <a:pt x="2277" y="110"/>
                  </a:cubicBezTo>
                  <a:cubicBezTo>
                    <a:pt x="2253" y="126"/>
                    <a:pt x="2253" y="126"/>
                    <a:pt x="2253" y="126"/>
                  </a:cubicBezTo>
                  <a:cubicBezTo>
                    <a:pt x="2246" y="134"/>
                    <a:pt x="2230" y="134"/>
                    <a:pt x="2230" y="142"/>
                  </a:cubicBezTo>
                  <a:cubicBezTo>
                    <a:pt x="2222" y="158"/>
                    <a:pt x="2214" y="158"/>
                    <a:pt x="2206" y="158"/>
                  </a:cubicBezTo>
                  <a:lnTo>
                    <a:pt x="2198" y="158"/>
                  </a:lnTo>
                  <a:cubicBezTo>
                    <a:pt x="2190" y="158"/>
                    <a:pt x="2182" y="158"/>
                    <a:pt x="2182" y="166"/>
                  </a:cubicBezTo>
                  <a:cubicBezTo>
                    <a:pt x="2182" y="174"/>
                    <a:pt x="2166" y="182"/>
                    <a:pt x="2151" y="182"/>
                  </a:cubicBezTo>
                  <a:cubicBezTo>
                    <a:pt x="2135" y="182"/>
                    <a:pt x="2127" y="182"/>
                    <a:pt x="2119" y="174"/>
                  </a:cubicBezTo>
                  <a:cubicBezTo>
                    <a:pt x="2111" y="174"/>
                    <a:pt x="2103" y="166"/>
                    <a:pt x="2087" y="158"/>
                  </a:cubicBezTo>
                  <a:lnTo>
                    <a:pt x="2080" y="158"/>
                  </a:lnTo>
                  <a:cubicBezTo>
                    <a:pt x="2071" y="158"/>
                    <a:pt x="2071" y="166"/>
                    <a:pt x="2064" y="182"/>
                  </a:cubicBezTo>
                  <a:cubicBezTo>
                    <a:pt x="2056" y="189"/>
                    <a:pt x="2056" y="205"/>
                    <a:pt x="2040" y="205"/>
                  </a:cubicBezTo>
                  <a:cubicBezTo>
                    <a:pt x="2040" y="205"/>
                    <a:pt x="2040" y="205"/>
                    <a:pt x="2032" y="205"/>
                  </a:cubicBezTo>
                  <a:cubicBezTo>
                    <a:pt x="2008" y="205"/>
                    <a:pt x="1961" y="174"/>
                    <a:pt x="1953" y="150"/>
                  </a:cubicBezTo>
                  <a:cubicBezTo>
                    <a:pt x="1945" y="150"/>
                    <a:pt x="1937" y="150"/>
                    <a:pt x="1929" y="150"/>
                  </a:cubicBezTo>
                  <a:cubicBezTo>
                    <a:pt x="1921" y="150"/>
                    <a:pt x="1913" y="150"/>
                    <a:pt x="1906" y="150"/>
                  </a:cubicBezTo>
                  <a:cubicBezTo>
                    <a:pt x="1890" y="158"/>
                    <a:pt x="1874" y="158"/>
                    <a:pt x="1858" y="158"/>
                  </a:cubicBezTo>
                  <a:cubicBezTo>
                    <a:pt x="1850" y="158"/>
                    <a:pt x="1842" y="158"/>
                    <a:pt x="1842" y="158"/>
                  </a:cubicBezTo>
                  <a:cubicBezTo>
                    <a:pt x="1811" y="150"/>
                    <a:pt x="1803" y="134"/>
                    <a:pt x="1795" y="118"/>
                  </a:cubicBezTo>
                  <a:cubicBezTo>
                    <a:pt x="1795" y="110"/>
                    <a:pt x="1795" y="102"/>
                    <a:pt x="1787" y="95"/>
                  </a:cubicBezTo>
                  <a:cubicBezTo>
                    <a:pt x="1771" y="87"/>
                    <a:pt x="1763" y="79"/>
                    <a:pt x="1755" y="55"/>
                  </a:cubicBezTo>
                  <a:cubicBezTo>
                    <a:pt x="1747" y="47"/>
                    <a:pt x="1740" y="39"/>
                    <a:pt x="1732" y="24"/>
                  </a:cubicBezTo>
                  <a:cubicBezTo>
                    <a:pt x="1724" y="15"/>
                    <a:pt x="1716" y="15"/>
                    <a:pt x="1716" y="15"/>
                  </a:cubicBezTo>
                  <a:lnTo>
                    <a:pt x="1708" y="15"/>
                  </a:lnTo>
                  <a:cubicBezTo>
                    <a:pt x="1700" y="15"/>
                    <a:pt x="1692" y="24"/>
                    <a:pt x="1684" y="24"/>
                  </a:cubicBezTo>
                  <a:lnTo>
                    <a:pt x="1676" y="24"/>
                  </a:lnTo>
                  <a:cubicBezTo>
                    <a:pt x="1645" y="15"/>
                    <a:pt x="1621" y="8"/>
                    <a:pt x="1589" y="8"/>
                  </a:cubicBezTo>
                  <a:lnTo>
                    <a:pt x="1589" y="8"/>
                  </a:lnTo>
                  <a:cubicBezTo>
                    <a:pt x="1574" y="8"/>
                    <a:pt x="1566" y="31"/>
                    <a:pt x="1566" y="55"/>
                  </a:cubicBezTo>
                  <a:cubicBezTo>
                    <a:pt x="1566" y="55"/>
                    <a:pt x="1558" y="63"/>
                    <a:pt x="1558" y="71"/>
                  </a:cubicBezTo>
                  <a:cubicBezTo>
                    <a:pt x="1558" y="87"/>
                    <a:pt x="1558" y="95"/>
                    <a:pt x="1566" y="110"/>
                  </a:cubicBezTo>
                  <a:cubicBezTo>
                    <a:pt x="1574" y="110"/>
                    <a:pt x="1574" y="110"/>
                    <a:pt x="1574" y="118"/>
                  </a:cubicBezTo>
                  <a:cubicBezTo>
                    <a:pt x="1589" y="142"/>
                    <a:pt x="1589" y="166"/>
                    <a:pt x="1581" y="174"/>
                  </a:cubicBezTo>
                  <a:cubicBezTo>
                    <a:pt x="1581" y="189"/>
                    <a:pt x="1566" y="189"/>
                    <a:pt x="1550" y="189"/>
                  </a:cubicBezTo>
                  <a:cubicBezTo>
                    <a:pt x="1534" y="189"/>
                    <a:pt x="1518" y="189"/>
                    <a:pt x="1502" y="189"/>
                  </a:cubicBezTo>
                  <a:cubicBezTo>
                    <a:pt x="1479" y="197"/>
                    <a:pt x="1487" y="205"/>
                    <a:pt x="1487" y="213"/>
                  </a:cubicBezTo>
                  <a:cubicBezTo>
                    <a:pt x="1487" y="221"/>
                    <a:pt x="1487" y="237"/>
                    <a:pt x="1479" y="245"/>
                  </a:cubicBezTo>
                  <a:cubicBezTo>
                    <a:pt x="1471" y="245"/>
                    <a:pt x="1471" y="253"/>
                    <a:pt x="1463" y="253"/>
                  </a:cubicBezTo>
                  <a:cubicBezTo>
                    <a:pt x="1447" y="253"/>
                    <a:pt x="1431" y="237"/>
                    <a:pt x="1423" y="221"/>
                  </a:cubicBezTo>
                  <a:lnTo>
                    <a:pt x="1415" y="213"/>
                  </a:lnTo>
                  <a:lnTo>
                    <a:pt x="1407" y="213"/>
                  </a:lnTo>
                  <a:cubicBezTo>
                    <a:pt x="1392" y="213"/>
                    <a:pt x="1376" y="229"/>
                    <a:pt x="1376" y="253"/>
                  </a:cubicBezTo>
                  <a:cubicBezTo>
                    <a:pt x="1376" y="268"/>
                    <a:pt x="1376" y="276"/>
                    <a:pt x="1384" y="284"/>
                  </a:cubicBezTo>
                  <a:cubicBezTo>
                    <a:pt x="1384" y="292"/>
                    <a:pt x="1384" y="300"/>
                    <a:pt x="1392" y="308"/>
                  </a:cubicBezTo>
                  <a:cubicBezTo>
                    <a:pt x="1400" y="332"/>
                    <a:pt x="1392" y="332"/>
                    <a:pt x="1376" y="340"/>
                  </a:cubicBezTo>
                  <a:cubicBezTo>
                    <a:pt x="1368" y="340"/>
                    <a:pt x="1368" y="348"/>
                    <a:pt x="1360" y="355"/>
                  </a:cubicBezTo>
                  <a:cubicBezTo>
                    <a:pt x="1352" y="363"/>
                    <a:pt x="1352" y="371"/>
                    <a:pt x="1336" y="371"/>
                  </a:cubicBezTo>
                  <a:cubicBezTo>
                    <a:pt x="1336" y="371"/>
                    <a:pt x="1336" y="371"/>
                    <a:pt x="1328" y="371"/>
                  </a:cubicBezTo>
                  <a:cubicBezTo>
                    <a:pt x="1321" y="371"/>
                    <a:pt x="1313" y="387"/>
                    <a:pt x="1313" y="411"/>
                  </a:cubicBezTo>
                  <a:cubicBezTo>
                    <a:pt x="1313" y="427"/>
                    <a:pt x="1297" y="458"/>
                    <a:pt x="1273" y="458"/>
                  </a:cubicBezTo>
                  <a:cubicBezTo>
                    <a:pt x="1273" y="458"/>
                    <a:pt x="1273" y="458"/>
                    <a:pt x="1265" y="466"/>
                  </a:cubicBezTo>
                  <a:cubicBezTo>
                    <a:pt x="1241" y="490"/>
                    <a:pt x="1218" y="553"/>
                    <a:pt x="1226" y="576"/>
                  </a:cubicBezTo>
                  <a:cubicBezTo>
                    <a:pt x="1226" y="584"/>
                    <a:pt x="1226" y="584"/>
                    <a:pt x="1226" y="592"/>
                  </a:cubicBezTo>
                  <a:cubicBezTo>
                    <a:pt x="1218" y="592"/>
                    <a:pt x="1210" y="600"/>
                    <a:pt x="1202" y="600"/>
                  </a:cubicBezTo>
                  <a:cubicBezTo>
                    <a:pt x="1202" y="600"/>
                    <a:pt x="1194" y="600"/>
                    <a:pt x="1186" y="600"/>
                  </a:cubicBezTo>
                  <a:cubicBezTo>
                    <a:pt x="1178" y="607"/>
                    <a:pt x="1178" y="607"/>
                    <a:pt x="1170" y="607"/>
                  </a:cubicBezTo>
                  <a:cubicBezTo>
                    <a:pt x="1163" y="607"/>
                    <a:pt x="1163" y="600"/>
                    <a:pt x="1154" y="600"/>
                  </a:cubicBezTo>
                  <a:cubicBezTo>
                    <a:pt x="1154" y="592"/>
                    <a:pt x="1154" y="592"/>
                    <a:pt x="1147" y="592"/>
                  </a:cubicBezTo>
                  <a:cubicBezTo>
                    <a:pt x="1147" y="592"/>
                    <a:pt x="1147" y="592"/>
                    <a:pt x="1139" y="592"/>
                  </a:cubicBezTo>
                  <a:cubicBezTo>
                    <a:pt x="1131" y="584"/>
                    <a:pt x="1115" y="584"/>
                    <a:pt x="1107" y="576"/>
                  </a:cubicBezTo>
                  <a:cubicBezTo>
                    <a:pt x="1099" y="568"/>
                    <a:pt x="1091" y="561"/>
                    <a:pt x="1091" y="553"/>
                  </a:cubicBezTo>
                  <a:cubicBezTo>
                    <a:pt x="1083" y="553"/>
                    <a:pt x="1083" y="545"/>
                    <a:pt x="1075" y="545"/>
                  </a:cubicBezTo>
                  <a:lnTo>
                    <a:pt x="1075" y="545"/>
                  </a:lnTo>
                  <a:cubicBezTo>
                    <a:pt x="1068" y="545"/>
                    <a:pt x="1068" y="553"/>
                    <a:pt x="1068" y="553"/>
                  </a:cubicBezTo>
                  <a:cubicBezTo>
                    <a:pt x="1060" y="561"/>
                    <a:pt x="1052" y="568"/>
                    <a:pt x="1052" y="576"/>
                  </a:cubicBezTo>
                  <a:cubicBezTo>
                    <a:pt x="1044" y="576"/>
                    <a:pt x="1044" y="584"/>
                    <a:pt x="1036" y="584"/>
                  </a:cubicBezTo>
                  <a:cubicBezTo>
                    <a:pt x="1028" y="584"/>
                    <a:pt x="1020" y="592"/>
                    <a:pt x="1020" y="607"/>
                  </a:cubicBezTo>
                  <a:lnTo>
                    <a:pt x="1020" y="607"/>
                  </a:lnTo>
                  <a:cubicBezTo>
                    <a:pt x="1012" y="623"/>
                    <a:pt x="1012" y="631"/>
                    <a:pt x="1004" y="631"/>
                  </a:cubicBezTo>
                  <a:cubicBezTo>
                    <a:pt x="996" y="639"/>
                    <a:pt x="996" y="639"/>
                    <a:pt x="996" y="639"/>
                  </a:cubicBezTo>
                  <a:cubicBezTo>
                    <a:pt x="988" y="639"/>
                    <a:pt x="988" y="647"/>
                    <a:pt x="988" y="655"/>
                  </a:cubicBezTo>
                  <a:lnTo>
                    <a:pt x="988" y="663"/>
                  </a:lnTo>
                  <a:cubicBezTo>
                    <a:pt x="988" y="678"/>
                    <a:pt x="988" y="694"/>
                    <a:pt x="988" y="702"/>
                  </a:cubicBezTo>
                  <a:cubicBezTo>
                    <a:pt x="981" y="702"/>
                    <a:pt x="981" y="702"/>
                    <a:pt x="973" y="702"/>
                  </a:cubicBezTo>
                  <a:cubicBezTo>
                    <a:pt x="965" y="702"/>
                    <a:pt x="957" y="694"/>
                    <a:pt x="957" y="694"/>
                  </a:cubicBezTo>
                  <a:lnTo>
                    <a:pt x="957" y="694"/>
                  </a:lnTo>
                  <a:cubicBezTo>
                    <a:pt x="941" y="671"/>
                    <a:pt x="941" y="671"/>
                    <a:pt x="941" y="671"/>
                  </a:cubicBezTo>
                  <a:cubicBezTo>
                    <a:pt x="933" y="663"/>
                    <a:pt x="917" y="655"/>
                    <a:pt x="910" y="647"/>
                  </a:cubicBezTo>
                  <a:lnTo>
                    <a:pt x="910" y="647"/>
                  </a:lnTo>
                  <a:cubicBezTo>
                    <a:pt x="910" y="639"/>
                    <a:pt x="901" y="639"/>
                    <a:pt x="901" y="639"/>
                  </a:cubicBezTo>
                  <a:cubicBezTo>
                    <a:pt x="894" y="639"/>
                    <a:pt x="894" y="639"/>
                    <a:pt x="894" y="647"/>
                  </a:cubicBezTo>
                  <a:cubicBezTo>
                    <a:pt x="886" y="655"/>
                    <a:pt x="886" y="655"/>
                    <a:pt x="878" y="655"/>
                  </a:cubicBezTo>
                  <a:cubicBezTo>
                    <a:pt x="870" y="655"/>
                    <a:pt x="854" y="663"/>
                    <a:pt x="854" y="671"/>
                  </a:cubicBezTo>
                  <a:lnTo>
                    <a:pt x="854" y="671"/>
                  </a:lnTo>
                  <a:cubicBezTo>
                    <a:pt x="846" y="678"/>
                    <a:pt x="846" y="687"/>
                    <a:pt x="830" y="687"/>
                  </a:cubicBezTo>
                  <a:cubicBezTo>
                    <a:pt x="830" y="687"/>
                    <a:pt x="830" y="687"/>
                    <a:pt x="823" y="687"/>
                  </a:cubicBezTo>
                  <a:lnTo>
                    <a:pt x="815" y="687"/>
                  </a:lnTo>
                  <a:cubicBezTo>
                    <a:pt x="815" y="694"/>
                    <a:pt x="815" y="702"/>
                    <a:pt x="815" y="710"/>
                  </a:cubicBezTo>
                  <a:cubicBezTo>
                    <a:pt x="815" y="726"/>
                    <a:pt x="815" y="750"/>
                    <a:pt x="799" y="750"/>
                  </a:cubicBezTo>
                  <a:cubicBezTo>
                    <a:pt x="791" y="750"/>
                    <a:pt x="775" y="742"/>
                    <a:pt x="759" y="726"/>
                  </a:cubicBezTo>
                  <a:cubicBezTo>
                    <a:pt x="751" y="718"/>
                    <a:pt x="751" y="718"/>
                    <a:pt x="743" y="718"/>
                  </a:cubicBezTo>
                  <a:lnTo>
                    <a:pt x="743" y="718"/>
                  </a:lnTo>
                  <a:cubicBezTo>
                    <a:pt x="743" y="718"/>
                    <a:pt x="735" y="718"/>
                    <a:pt x="728" y="718"/>
                  </a:cubicBezTo>
                  <a:cubicBezTo>
                    <a:pt x="720" y="710"/>
                    <a:pt x="712" y="710"/>
                    <a:pt x="712" y="702"/>
                  </a:cubicBezTo>
                  <a:cubicBezTo>
                    <a:pt x="704" y="694"/>
                    <a:pt x="704" y="694"/>
                    <a:pt x="696" y="694"/>
                  </a:cubicBezTo>
                  <a:cubicBezTo>
                    <a:pt x="696" y="694"/>
                    <a:pt x="696" y="687"/>
                    <a:pt x="688" y="687"/>
                  </a:cubicBezTo>
                  <a:cubicBezTo>
                    <a:pt x="680" y="687"/>
                    <a:pt x="657" y="702"/>
                    <a:pt x="641" y="710"/>
                  </a:cubicBezTo>
                  <a:cubicBezTo>
                    <a:pt x="625" y="718"/>
                    <a:pt x="625" y="734"/>
                    <a:pt x="625" y="742"/>
                  </a:cubicBezTo>
                  <a:cubicBezTo>
                    <a:pt x="625" y="750"/>
                    <a:pt x="625" y="750"/>
                    <a:pt x="625" y="750"/>
                  </a:cubicBezTo>
                  <a:lnTo>
                    <a:pt x="617" y="758"/>
                  </a:lnTo>
                  <a:cubicBezTo>
                    <a:pt x="609" y="758"/>
                    <a:pt x="593" y="750"/>
                    <a:pt x="585" y="742"/>
                  </a:cubicBezTo>
                  <a:cubicBezTo>
                    <a:pt x="577" y="742"/>
                    <a:pt x="562" y="734"/>
                    <a:pt x="562" y="734"/>
                  </a:cubicBezTo>
                  <a:cubicBezTo>
                    <a:pt x="546" y="734"/>
                    <a:pt x="530" y="750"/>
                    <a:pt x="530" y="758"/>
                  </a:cubicBezTo>
                  <a:cubicBezTo>
                    <a:pt x="530" y="773"/>
                    <a:pt x="530" y="789"/>
                    <a:pt x="506" y="789"/>
                  </a:cubicBezTo>
                  <a:lnTo>
                    <a:pt x="498" y="781"/>
                  </a:lnTo>
                  <a:cubicBezTo>
                    <a:pt x="490" y="781"/>
                    <a:pt x="483" y="781"/>
                    <a:pt x="467" y="789"/>
                  </a:cubicBezTo>
                  <a:cubicBezTo>
                    <a:pt x="475" y="797"/>
                    <a:pt x="475" y="805"/>
                    <a:pt x="467" y="821"/>
                  </a:cubicBezTo>
                  <a:cubicBezTo>
                    <a:pt x="459" y="821"/>
                    <a:pt x="459" y="829"/>
                    <a:pt x="451" y="837"/>
                  </a:cubicBezTo>
                  <a:cubicBezTo>
                    <a:pt x="435" y="853"/>
                    <a:pt x="427" y="860"/>
                    <a:pt x="443" y="868"/>
                  </a:cubicBezTo>
                  <a:cubicBezTo>
                    <a:pt x="451" y="876"/>
                    <a:pt x="451" y="876"/>
                    <a:pt x="451" y="876"/>
                  </a:cubicBezTo>
                  <a:cubicBezTo>
                    <a:pt x="467" y="892"/>
                    <a:pt x="475" y="908"/>
                    <a:pt x="475" y="916"/>
                  </a:cubicBezTo>
                  <a:cubicBezTo>
                    <a:pt x="475" y="924"/>
                    <a:pt x="475" y="924"/>
                    <a:pt x="467" y="924"/>
                  </a:cubicBezTo>
                  <a:cubicBezTo>
                    <a:pt x="459" y="931"/>
                    <a:pt x="451" y="931"/>
                    <a:pt x="435" y="931"/>
                  </a:cubicBezTo>
                  <a:cubicBezTo>
                    <a:pt x="404" y="940"/>
                    <a:pt x="340" y="947"/>
                    <a:pt x="324" y="971"/>
                  </a:cubicBezTo>
                  <a:cubicBezTo>
                    <a:pt x="317" y="979"/>
                    <a:pt x="317" y="987"/>
                    <a:pt x="317" y="995"/>
                  </a:cubicBezTo>
                  <a:cubicBezTo>
                    <a:pt x="324" y="1026"/>
                    <a:pt x="332" y="1042"/>
                    <a:pt x="340" y="1050"/>
                  </a:cubicBezTo>
                  <a:cubicBezTo>
                    <a:pt x="348" y="1066"/>
                    <a:pt x="356" y="1082"/>
                    <a:pt x="348" y="1098"/>
                  </a:cubicBezTo>
                  <a:cubicBezTo>
                    <a:pt x="348" y="1113"/>
                    <a:pt x="324" y="1145"/>
                    <a:pt x="301" y="1145"/>
                  </a:cubicBezTo>
                  <a:cubicBezTo>
                    <a:pt x="285" y="1145"/>
                    <a:pt x="277" y="1145"/>
                    <a:pt x="269" y="1137"/>
                  </a:cubicBezTo>
                  <a:cubicBezTo>
                    <a:pt x="253" y="1121"/>
                    <a:pt x="214" y="1105"/>
                    <a:pt x="174" y="1105"/>
                  </a:cubicBezTo>
                  <a:cubicBezTo>
                    <a:pt x="158" y="1105"/>
                    <a:pt x="135" y="1113"/>
                    <a:pt x="119" y="1129"/>
                  </a:cubicBezTo>
                  <a:cubicBezTo>
                    <a:pt x="103" y="1145"/>
                    <a:pt x="95" y="1161"/>
                    <a:pt x="95" y="1192"/>
                  </a:cubicBezTo>
                  <a:cubicBezTo>
                    <a:pt x="103" y="1200"/>
                    <a:pt x="119" y="1248"/>
                    <a:pt x="111" y="1279"/>
                  </a:cubicBezTo>
                  <a:cubicBezTo>
                    <a:pt x="103" y="1287"/>
                    <a:pt x="103" y="1295"/>
                    <a:pt x="95" y="1295"/>
                  </a:cubicBezTo>
                  <a:cubicBezTo>
                    <a:pt x="87" y="1295"/>
                    <a:pt x="79" y="1295"/>
                    <a:pt x="79" y="1295"/>
                  </a:cubicBezTo>
                  <a:cubicBezTo>
                    <a:pt x="79" y="1295"/>
                    <a:pt x="79" y="1303"/>
                    <a:pt x="79" y="1311"/>
                  </a:cubicBezTo>
                  <a:cubicBezTo>
                    <a:pt x="79" y="1319"/>
                    <a:pt x="79" y="1335"/>
                    <a:pt x="79" y="1358"/>
                  </a:cubicBezTo>
                  <a:cubicBezTo>
                    <a:pt x="64" y="1390"/>
                    <a:pt x="64" y="1390"/>
                    <a:pt x="56" y="1390"/>
                  </a:cubicBezTo>
                  <a:cubicBezTo>
                    <a:pt x="56" y="1390"/>
                    <a:pt x="56" y="1390"/>
                    <a:pt x="48" y="1390"/>
                  </a:cubicBezTo>
                  <a:cubicBezTo>
                    <a:pt x="48" y="1390"/>
                    <a:pt x="48" y="1390"/>
                    <a:pt x="40" y="1390"/>
                  </a:cubicBezTo>
                  <a:lnTo>
                    <a:pt x="40" y="1390"/>
                  </a:lnTo>
                  <a:cubicBezTo>
                    <a:pt x="24" y="1390"/>
                    <a:pt x="16" y="1398"/>
                    <a:pt x="16" y="1406"/>
                  </a:cubicBezTo>
                  <a:cubicBezTo>
                    <a:pt x="16" y="1414"/>
                    <a:pt x="16" y="1414"/>
                    <a:pt x="16" y="1414"/>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37" name="Freeform 783"/>
            <p:cNvSpPr>
              <a:spLocks noChangeArrowheads="1"/>
            </p:cNvSpPr>
            <p:nvPr/>
          </p:nvSpPr>
          <p:spPr bwMode="auto">
            <a:xfrm>
              <a:off x="19067257" y="6198505"/>
              <a:ext cx="598382" cy="1055284"/>
            </a:xfrm>
            <a:custGeom>
              <a:avLst/>
              <a:gdLst>
                <a:gd name="T0" fmla="*/ 933 w 1139"/>
                <a:gd name="T1" fmla="*/ 8 h 2008"/>
                <a:gd name="T2" fmla="*/ 933 w 1139"/>
                <a:gd name="T3" fmla="*/ 8 h 2008"/>
                <a:gd name="T4" fmla="*/ 261 w 1139"/>
                <a:gd name="T5" fmla="*/ 87 h 2008"/>
                <a:gd name="T6" fmla="*/ 111 w 1139"/>
                <a:gd name="T7" fmla="*/ 158 h 2008"/>
                <a:gd name="T8" fmla="*/ 32 w 1139"/>
                <a:gd name="T9" fmla="*/ 135 h 2008"/>
                <a:gd name="T10" fmla="*/ 126 w 1139"/>
                <a:gd name="T11" fmla="*/ 1178 h 2008"/>
                <a:gd name="T12" fmla="*/ 111 w 1139"/>
                <a:gd name="T13" fmla="*/ 1281 h 2008"/>
                <a:gd name="T14" fmla="*/ 95 w 1139"/>
                <a:gd name="T15" fmla="*/ 1360 h 2008"/>
                <a:gd name="T16" fmla="*/ 134 w 1139"/>
                <a:gd name="T17" fmla="*/ 1423 h 2008"/>
                <a:gd name="T18" fmla="*/ 150 w 1139"/>
                <a:gd name="T19" fmla="*/ 1502 h 2008"/>
                <a:gd name="T20" fmla="*/ 158 w 1139"/>
                <a:gd name="T21" fmla="*/ 1581 h 2008"/>
                <a:gd name="T22" fmla="*/ 119 w 1139"/>
                <a:gd name="T23" fmla="*/ 1637 h 2008"/>
                <a:gd name="T24" fmla="*/ 39 w 1139"/>
                <a:gd name="T25" fmla="*/ 1771 h 2008"/>
                <a:gd name="T26" fmla="*/ 24 w 1139"/>
                <a:gd name="T27" fmla="*/ 1833 h 2008"/>
                <a:gd name="T28" fmla="*/ 16 w 1139"/>
                <a:gd name="T29" fmla="*/ 1889 h 2008"/>
                <a:gd name="T30" fmla="*/ 0 w 1139"/>
                <a:gd name="T31" fmla="*/ 1960 h 2008"/>
                <a:gd name="T32" fmla="*/ 16 w 1139"/>
                <a:gd name="T33" fmla="*/ 2007 h 2008"/>
                <a:gd name="T34" fmla="*/ 47 w 1139"/>
                <a:gd name="T35" fmla="*/ 2007 h 2008"/>
                <a:gd name="T36" fmla="*/ 79 w 1139"/>
                <a:gd name="T37" fmla="*/ 1984 h 2008"/>
                <a:gd name="T38" fmla="*/ 111 w 1139"/>
                <a:gd name="T39" fmla="*/ 1960 h 2008"/>
                <a:gd name="T40" fmla="*/ 174 w 1139"/>
                <a:gd name="T41" fmla="*/ 1968 h 2008"/>
                <a:gd name="T42" fmla="*/ 190 w 1139"/>
                <a:gd name="T43" fmla="*/ 1936 h 2008"/>
                <a:gd name="T44" fmla="*/ 245 w 1139"/>
                <a:gd name="T45" fmla="*/ 1913 h 2008"/>
                <a:gd name="T46" fmla="*/ 284 w 1139"/>
                <a:gd name="T47" fmla="*/ 1936 h 2008"/>
                <a:gd name="T48" fmla="*/ 316 w 1139"/>
                <a:gd name="T49" fmla="*/ 1952 h 2008"/>
                <a:gd name="T50" fmla="*/ 348 w 1139"/>
                <a:gd name="T51" fmla="*/ 1968 h 2008"/>
                <a:gd name="T52" fmla="*/ 356 w 1139"/>
                <a:gd name="T53" fmla="*/ 1936 h 2008"/>
                <a:gd name="T54" fmla="*/ 372 w 1139"/>
                <a:gd name="T55" fmla="*/ 1913 h 2008"/>
                <a:gd name="T56" fmla="*/ 395 w 1139"/>
                <a:gd name="T57" fmla="*/ 1897 h 2008"/>
                <a:gd name="T58" fmla="*/ 427 w 1139"/>
                <a:gd name="T59" fmla="*/ 1881 h 2008"/>
                <a:gd name="T60" fmla="*/ 450 w 1139"/>
                <a:gd name="T61" fmla="*/ 1857 h 2008"/>
                <a:gd name="T62" fmla="*/ 466 w 1139"/>
                <a:gd name="T63" fmla="*/ 1873 h 2008"/>
                <a:gd name="T64" fmla="*/ 498 w 1139"/>
                <a:gd name="T65" fmla="*/ 1897 h 2008"/>
                <a:gd name="T66" fmla="*/ 506 w 1139"/>
                <a:gd name="T67" fmla="*/ 1920 h 2008"/>
                <a:gd name="T68" fmla="*/ 530 w 1139"/>
                <a:gd name="T69" fmla="*/ 1920 h 2008"/>
                <a:gd name="T70" fmla="*/ 530 w 1139"/>
                <a:gd name="T71" fmla="*/ 1881 h 2008"/>
                <a:gd name="T72" fmla="*/ 545 w 1139"/>
                <a:gd name="T73" fmla="*/ 1857 h 2008"/>
                <a:gd name="T74" fmla="*/ 561 w 1139"/>
                <a:gd name="T75" fmla="*/ 1833 h 2008"/>
                <a:gd name="T76" fmla="*/ 593 w 1139"/>
                <a:gd name="T77" fmla="*/ 1802 h 2008"/>
                <a:gd name="T78" fmla="*/ 624 w 1139"/>
                <a:gd name="T79" fmla="*/ 1763 h 2008"/>
                <a:gd name="T80" fmla="*/ 656 w 1139"/>
                <a:gd name="T81" fmla="*/ 1794 h 2008"/>
                <a:gd name="T82" fmla="*/ 703 w 1139"/>
                <a:gd name="T83" fmla="*/ 1818 h 2008"/>
                <a:gd name="T84" fmla="*/ 735 w 1139"/>
                <a:gd name="T85" fmla="*/ 1826 h 2008"/>
                <a:gd name="T86" fmla="*/ 775 w 1139"/>
                <a:gd name="T87" fmla="*/ 1802 h 2008"/>
                <a:gd name="T88" fmla="*/ 822 w 1139"/>
                <a:gd name="T89" fmla="*/ 1676 h 2008"/>
                <a:gd name="T90" fmla="*/ 862 w 1139"/>
                <a:gd name="T91" fmla="*/ 1637 h 2008"/>
                <a:gd name="T92" fmla="*/ 877 w 1139"/>
                <a:gd name="T93" fmla="*/ 1589 h 2008"/>
                <a:gd name="T94" fmla="*/ 909 w 1139"/>
                <a:gd name="T95" fmla="*/ 1574 h 2008"/>
                <a:gd name="T96" fmla="*/ 941 w 1139"/>
                <a:gd name="T97" fmla="*/ 1534 h 2008"/>
                <a:gd name="T98" fmla="*/ 925 w 1139"/>
                <a:gd name="T99" fmla="*/ 1479 h 2008"/>
                <a:gd name="T100" fmla="*/ 964 w 1139"/>
                <a:gd name="T101" fmla="*/ 1439 h 2008"/>
                <a:gd name="T102" fmla="*/ 1020 w 1139"/>
                <a:gd name="T103" fmla="*/ 1471 h 2008"/>
                <a:gd name="T104" fmla="*/ 1051 w 1139"/>
                <a:gd name="T105" fmla="*/ 1415 h 2008"/>
                <a:gd name="T106" fmla="*/ 1130 w 1139"/>
                <a:gd name="T107" fmla="*/ 1400 h 2008"/>
                <a:gd name="T108" fmla="*/ 1123 w 1139"/>
                <a:gd name="T109" fmla="*/ 1344 h 2008"/>
                <a:gd name="T110" fmla="*/ 1107 w 1139"/>
                <a:gd name="T111" fmla="*/ 1297 h 2008"/>
                <a:gd name="T112" fmla="*/ 1123 w 1139"/>
                <a:gd name="T113" fmla="*/ 1250 h 2008"/>
                <a:gd name="T114" fmla="*/ 972 w 1139"/>
                <a:gd name="T115" fmla="*/ 32 h 2008"/>
                <a:gd name="T116" fmla="*/ 933 w 1139"/>
                <a:gd name="T117" fmla="*/ 8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9" h="2008">
                  <a:moveTo>
                    <a:pt x="933" y="8"/>
                  </a:moveTo>
                  <a:lnTo>
                    <a:pt x="933" y="8"/>
                  </a:lnTo>
                  <a:cubicBezTo>
                    <a:pt x="261" y="87"/>
                    <a:pt x="261" y="87"/>
                    <a:pt x="261" y="87"/>
                  </a:cubicBezTo>
                  <a:cubicBezTo>
                    <a:pt x="221" y="119"/>
                    <a:pt x="166" y="158"/>
                    <a:pt x="111" y="158"/>
                  </a:cubicBezTo>
                  <a:cubicBezTo>
                    <a:pt x="79" y="158"/>
                    <a:pt x="47" y="151"/>
                    <a:pt x="32" y="135"/>
                  </a:cubicBezTo>
                  <a:cubicBezTo>
                    <a:pt x="126" y="1178"/>
                    <a:pt x="126" y="1178"/>
                    <a:pt x="126" y="1178"/>
                  </a:cubicBezTo>
                  <a:cubicBezTo>
                    <a:pt x="126" y="1178"/>
                    <a:pt x="126" y="1257"/>
                    <a:pt x="111" y="1281"/>
                  </a:cubicBezTo>
                  <a:cubicBezTo>
                    <a:pt x="103" y="1297"/>
                    <a:pt x="79" y="1336"/>
                    <a:pt x="95" y="1360"/>
                  </a:cubicBezTo>
                  <a:cubicBezTo>
                    <a:pt x="119" y="1392"/>
                    <a:pt x="134" y="1368"/>
                    <a:pt x="134" y="1423"/>
                  </a:cubicBezTo>
                  <a:cubicBezTo>
                    <a:pt x="134" y="1471"/>
                    <a:pt x="134" y="1494"/>
                    <a:pt x="150" y="1502"/>
                  </a:cubicBezTo>
                  <a:cubicBezTo>
                    <a:pt x="166" y="1510"/>
                    <a:pt x="182" y="1566"/>
                    <a:pt x="158" y="1581"/>
                  </a:cubicBezTo>
                  <a:cubicBezTo>
                    <a:pt x="134" y="1597"/>
                    <a:pt x="119" y="1613"/>
                    <a:pt x="119" y="1637"/>
                  </a:cubicBezTo>
                  <a:cubicBezTo>
                    <a:pt x="119" y="1653"/>
                    <a:pt x="63" y="1763"/>
                    <a:pt x="39" y="1771"/>
                  </a:cubicBezTo>
                  <a:cubicBezTo>
                    <a:pt x="16" y="1779"/>
                    <a:pt x="24" y="1818"/>
                    <a:pt x="24" y="1833"/>
                  </a:cubicBezTo>
                  <a:cubicBezTo>
                    <a:pt x="32" y="1841"/>
                    <a:pt x="24" y="1873"/>
                    <a:pt x="16" y="1889"/>
                  </a:cubicBezTo>
                  <a:cubicBezTo>
                    <a:pt x="0" y="1913"/>
                    <a:pt x="0" y="1928"/>
                    <a:pt x="0" y="1960"/>
                  </a:cubicBezTo>
                  <a:cubicBezTo>
                    <a:pt x="0" y="1984"/>
                    <a:pt x="8" y="1999"/>
                    <a:pt x="16" y="2007"/>
                  </a:cubicBezTo>
                  <a:cubicBezTo>
                    <a:pt x="24" y="2007"/>
                    <a:pt x="39" y="2007"/>
                    <a:pt x="47" y="2007"/>
                  </a:cubicBezTo>
                  <a:cubicBezTo>
                    <a:pt x="71" y="2007"/>
                    <a:pt x="79" y="1999"/>
                    <a:pt x="79" y="1984"/>
                  </a:cubicBezTo>
                  <a:cubicBezTo>
                    <a:pt x="79" y="1976"/>
                    <a:pt x="95" y="1960"/>
                    <a:pt x="111" y="1960"/>
                  </a:cubicBezTo>
                  <a:cubicBezTo>
                    <a:pt x="126" y="1960"/>
                    <a:pt x="174" y="1984"/>
                    <a:pt x="174" y="1968"/>
                  </a:cubicBezTo>
                  <a:cubicBezTo>
                    <a:pt x="166" y="1952"/>
                    <a:pt x="174" y="1944"/>
                    <a:pt x="190" y="1936"/>
                  </a:cubicBezTo>
                  <a:cubicBezTo>
                    <a:pt x="206" y="1920"/>
                    <a:pt x="229" y="1913"/>
                    <a:pt x="245" y="1913"/>
                  </a:cubicBezTo>
                  <a:cubicBezTo>
                    <a:pt x="261" y="1920"/>
                    <a:pt x="261" y="1936"/>
                    <a:pt x="284" y="1936"/>
                  </a:cubicBezTo>
                  <a:cubicBezTo>
                    <a:pt x="300" y="1944"/>
                    <a:pt x="300" y="1936"/>
                    <a:pt x="316" y="1952"/>
                  </a:cubicBezTo>
                  <a:cubicBezTo>
                    <a:pt x="332" y="1968"/>
                    <a:pt x="340" y="1976"/>
                    <a:pt x="348" y="1968"/>
                  </a:cubicBezTo>
                  <a:cubicBezTo>
                    <a:pt x="356" y="1968"/>
                    <a:pt x="364" y="1952"/>
                    <a:pt x="356" y="1936"/>
                  </a:cubicBezTo>
                  <a:cubicBezTo>
                    <a:pt x="356" y="1920"/>
                    <a:pt x="364" y="1904"/>
                    <a:pt x="372" y="1913"/>
                  </a:cubicBezTo>
                  <a:cubicBezTo>
                    <a:pt x="387" y="1913"/>
                    <a:pt x="395" y="1904"/>
                    <a:pt x="395" y="1897"/>
                  </a:cubicBezTo>
                  <a:cubicBezTo>
                    <a:pt x="403" y="1889"/>
                    <a:pt x="419" y="1881"/>
                    <a:pt x="427" y="1881"/>
                  </a:cubicBezTo>
                  <a:cubicBezTo>
                    <a:pt x="435" y="1881"/>
                    <a:pt x="443" y="1865"/>
                    <a:pt x="450" y="1857"/>
                  </a:cubicBezTo>
                  <a:cubicBezTo>
                    <a:pt x="459" y="1857"/>
                    <a:pt x="459" y="1865"/>
                    <a:pt x="466" y="1873"/>
                  </a:cubicBezTo>
                  <a:cubicBezTo>
                    <a:pt x="466" y="1881"/>
                    <a:pt x="498" y="1897"/>
                    <a:pt x="498" y="1897"/>
                  </a:cubicBezTo>
                  <a:cubicBezTo>
                    <a:pt x="506" y="1920"/>
                    <a:pt x="506" y="1920"/>
                    <a:pt x="506" y="1920"/>
                  </a:cubicBezTo>
                  <a:cubicBezTo>
                    <a:pt x="506" y="1920"/>
                    <a:pt x="530" y="1928"/>
                    <a:pt x="530" y="1920"/>
                  </a:cubicBezTo>
                  <a:cubicBezTo>
                    <a:pt x="537" y="1913"/>
                    <a:pt x="530" y="1889"/>
                    <a:pt x="530" y="1881"/>
                  </a:cubicBezTo>
                  <a:cubicBezTo>
                    <a:pt x="530" y="1873"/>
                    <a:pt x="530" y="1865"/>
                    <a:pt x="545" y="1857"/>
                  </a:cubicBezTo>
                  <a:cubicBezTo>
                    <a:pt x="561" y="1849"/>
                    <a:pt x="561" y="1849"/>
                    <a:pt x="561" y="1833"/>
                  </a:cubicBezTo>
                  <a:cubicBezTo>
                    <a:pt x="569" y="1810"/>
                    <a:pt x="585" y="1810"/>
                    <a:pt x="593" y="1802"/>
                  </a:cubicBezTo>
                  <a:cubicBezTo>
                    <a:pt x="609" y="1787"/>
                    <a:pt x="617" y="1763"/>
                    <a:pt x="624" y="1763"/>
                  </a:cubicBezTo>
                  <a:cubicBezTo>
                    <a:pt x="632" y="1763"/>
                    <a:pt x="640" y="1787"/>
                    <a:pt x="656" y="1794"/>
                  </a:cubicBezTo>
                  <a:cubicBezTo>
                    <a:pt x="672" y="1810"/>
                    <a:pt x="688" y="1810"/>
                    <a:pt x="703" y="1818"/>
                  </a:cubicBezTo>
                  <a:cubicBezTo>
                    <a:pt x="712" y="1818"/>
                    <a:pt x="712" y="1833"/>
                    <a:pt x="735" y="1826"/>
                  </a:cubicBezTo>
                  <a:cubicBezTo>
                    <a:pt x="759" y="1818"/>
                    <a:pt x="775" y="1826"/>
                    <a:pt x="775" y="1802"/>
                  </a:cubicBezTo>
                  <a:cubicBezTo>
                    <a:pt x="767" y="1779"/>
                    <a:pt x="806" y="1676"/>
                    <a:pt x="822" y="1676"/>
                  </a:cubicBezTo>
                  <a:cubicBezTo>
                    <a:pt x="838" y="1684"/>
                    <a:pt x="862" y="1653"/>
                    <a:pt x="862" y="1637"/>
                  </a:cubicBezTo>
                  <a:cubicBezTo>
                    <a:pt x="862" y="1613"/>
                    <a:pt x="862" y="1597"/>
                    <a:pt x="877" y="1589"/>
                  </a:cubicBezTo>
                  <a:cubicBezTo>
                    <a:pt x="893" y="1589"/>
                    <a:pt x="893" y="1597"/>
                    <a:pt x="909" y="1574"/>
                  </a:cubicBezTo>
                  <a:cubicBezTo>
                    <a:pt x="917" y="1558"/>
                    <a:pt x="949" y="1566"/>
                    <a:pt x="941" y="1534"/>
                  </a:cubicBezTo>
                  <a:cubicBezTo>
                    <a:pt x="925" y="1502"/>
                    <a:pt x="917" y="1510"/>
                    <a:pt x="925" y="1479"/>
                  </a:cubicBezTo>
                  <a:cubicBezTo>
                    <a:pt x="925" y="1439"/>
                    <a:pt x="956" y="1423"/>
                    <a:pt x="964" y="1439"/>
                  </a:cubicBezTo>
                  <a:cubicBezTo>
                    <a:pt x="980" y="1447"/>
                    <a:pt x="1004" y="1487"/>
                    <a:pt x="1020" y="1471"/>
                  </a:cubicBezTo>
                  <a:cubicBezTo>
                    <a:pt x="1043" y="1447"/>
                    <a:pt x="1012" y="1423"/>
                    <a:pt x="1051" y="1415"/>
                  </a:cubicBezTo>
                  <a:cubicBezTo>
                    <a:pt x="1099" y="1408"/>
                    <a:pt x="1130" y="1415"/>
                    <a:pt x="1130" y="1400"/>
                  </a:cubicBezTo>
                  <a:cubicBezTo>
                    <a:pt x="1130" y="1392"/>
                    <a:pt x="1138" y="1368"/>
                    <a:pt x="1123" y="1344"/>
                  </a:cubicBezTo>
                  <a:cubicBezTo>
                    <a:pt x="1107" y="1328"/>
                    <a:pt x="1099" y="1321"/>
                    <a:pt x="1107" y="1297"/>
                  </a:cubicBezTo>
                  <a:cubicBezTo>
                    <a:pt x="1107" y="1281"/>
                    <a:pt x="1115" y="1257"/>
                    <a:pt x="1123" y="1250"/>
                  </a:cubicBezTo>
                  <a:cubicBezTo>
                    <a:pt x="972" y="32"/>
                    <a:pt x="972" y="32"/>
                    <a:pt x="972" y="32"/>
                  </a:cubicBezTo>
                  <a:cubicBezTo>
                    <a:pt x="949" y="0"/>
                    <a:pt x="933" y="8"/>
                    <a:pt x="933" y="8"/>
                  </a:cubicBezTo>
                </a:path>
              </a:pathLst>
            </a:custGeom>
            <a:solidFill>
              <a:schemeClr val="accent3"/>
            </a:solidFill>
            <a:ln>
              <a:solidFill>
                <a:schemeClr val="bg2"/>
              </a:solidFill>
            </a:ln>
            <a:effectLst/>
          </p:spPr>
          <p:txBody>
            <a:bodyPr wrap="none" anchor="ctr"/>
            <a:lstStyle/>
            <a:p>
              <a:pPr defTabSz="914194"/>
              <a:endParaRPr lang="en-US" dirty="0">
                <a:solidFill>
                  <a:srgbClr val="445469"/>
                </a:solidFill>
                <a:latin typeface="Lato Light"/>
              </a:endParaRPr>
            </a:p>
          </p:txBody>
        </p:sp>
        <p:sp>
          <p:nvSpPr>
            <p:cNvPr id="1238" name="Freeform 784"/>
            <p:cNvSpPr>
              <a:spLocks noChangeArrowheads="1"/>
            </p:cNvSpPr>
            <p:nvPr/>
          </p:nvSpPr>
          <p:spPr bwMode="auto">
            <a:xfrm>
              <a:off x="19067257" y="6198505"/>
              <a:ext cx="598382" cy="1059922"/>
            </a:xfrm>
            <a:custGeom>
              <a:avLst/>
              <a:gdLst>
                <a:gd name="T0" fmla="*/ 8 w 1139"/>
                <a:gd name="T1" fmla="*/ 1999 h 2016"/>
                <a:gd name="T2" fmla="*/ 24 w 1139"/>
                <a:gd name="T3" fmla="*/ 1826 h 2016"/>
                <a:gd name="T4" fmla="*/ 166 w 1139"/>
                <a:gd name="T5" fmla="*/ 1550 h 2016"/>
                <a:gd name="T6" fmla="*/ 119 w 1139"/>
                <a:gd name="T7" fmla="*/ 1384 h 2016"/>
                <a:gd name="T8" fmla="*/ 24 w 1139"/>
                <a:gd name="T9" fmla="*/ 127 h 2016"/>
                <a:gd name="T10" fmla="*/ 261 w 1139"/>
                <a:gd name="T11" fmla="*/ 80 h 2016"/>
                <a:gd name="T12" fmla="*/ 972 w 1139"/>
                <a:gd name="T13" fmla="*/ 24 h 2016"/>
                <a:gd name="T14" fmla="*/ 1115 w 1139"/>
                <a:gd name="T15" fmla="*/ 1281 h 2016"/>
                <a:gd name="T16" fmla="*/ 1130 w 1139"/>
                <a:gd name="T17" fmla="*/ 1400 h 2016"/>
                <a:gd name="T18" fmla="*/ 1028 w 1139"/>
                <a:gd name="T19" fmla="*/ 1471 h 2016"/>
                <a:gd name="T20" fmla="*/ 956 w 1139"/>
                <a:gd name="T21" fmla="*/ 1439 h 2016"/>
                <a:gd name="T22" fmla="*/ 925 w 1139"/>
                <a:gd name="T23" fmla="*/ 1566 h 2016"/>
                <a:gd name="T24" fmla="*/ 862 w 1139"/>
                <a:gd name="T25" fmla="*/ 1637 h 2016"/>
                <a:gd name="T26" fmla="*/ 775 w 1139"/>
                <a:gd name="T27" fmla="*/ 1818 h 2016"/>
                <a:gd name="T28" fmla="*/ 703 w 1139"/>
                <a:gd name="T29" fmla="*/ 1826 h 2016"/>
                <a:gd name="T30" fmla="*/ 640 w 1139"/>
                <a:gd name="T31" fmla="*/ 1779 h 2016"/>
                <a:gd name="T32" fmla="*/ 601 w 1139"/>
                <a:gd name="T33" fmla="*/ 1802 h 2016"/>
                <a:gd name="T34" fmla="*/ 553 w 1139"/>
                <a:gd name="T35" fmla="*/ 1857 h 2016"/>
                <a:gd name="T36" fmla="*/ 537 w 1139"/>
                <a:gd name="T37" fmla="*/ 1928 h 2016"/>
                <a:gd name="T38" fmla="*/ 490 w 1139"/>
                <a:gd name="T39" fmla="*/ 1897 h 2016"/>
                <a:gd name="T40" fmla="*/ 443 w 1139"/>
                <a:gd name="T41" fmla="*/ 1873 h 2016"/>
                <a:gd name="T42" fmla="*/ 379 w 1139"/>
                <a:gd name="T43" fmla="*/ 1913 h 2016"/>
                <a:gd name="T44" fmla="*/ 348 w 1139"/>
                <a:gd name="T45" fmla="*/ 1976 h 2016"/>
                <a:gd name="T46" fmla="*/ 277 w 1139"/>
                <a:gd name="T47" fmla="*/ 1944 h 2016"/>
                <a:gd name="T48" fmla="*/ 190 w 1139"/>
                <a:gd name="T49" fmla="*/ 1936 h 2016"/>
                <a:gd name="T50" fmla="*/ 134 w 1139"/>
                <a:gd name="T51" fmla="*/ 1968 h 2016"/>
                <a:gd name="T52" fmla="*/ 47 w 1139"/>
                <a:gd name="T53" fmla="*/ 2007 h 2016"/>
                <a:gd name="T54" fmla="*/ 32 w 1139"/>
                <a:gd name="T55" fmla="*/ 143 h 2016"/>
                <a:gd name="T56" fmla="*/ 119 w 1139"/>
                <a:gd name="T57" fmla="*/ 1376 h 2016"/>
                <a:gd name="T58" fmla="*/ 174 w 1139"/>
                <a:gd name="T59" fmla="*/ 1550 h 2016"/>
                <a:gd name="T60" fmla="*/ 32 w 1139"/>
                <a:gd name="T61" fmla="*/ 1826 h 2016"/>
                <a:gd name="T62" fmla="*/ 16 w 1139"/>
                <a:gd name="T63" fmla="*/ 1999 h 2016"/>
                <a:gd name="T64" fmla="*/ 71 w 1139"/>
                <a:gd name="T65" fmla="*/ 1984 h 2016"/>
                <a:gd name="T66" fmla="*/ 166 w 1139"/>
                <a:gd name="T67" fmla="*/ 1976 h 2016"/>
                <a:gd name="T68" fmla="*/ 245 w 1139"/>
                <a:gd name="T69" fmla="*/ 1913 h 2016"/>
                <a:gd name="T70" fmla="*/ 292 w 1139"/>
                <a:gd name="T71" fmla="*/ 1936 h 2016"/>
                <a:gd name="T72" fmla="*/ 356 w 1139"/>
                <a:gd name="T73" fmla="*/ 1913 h 2016"/>
                <a:gd name="T74" fmla="*/ 427 w 1139"/>
                <a:gd name="T75" fmla="*/ 1873 h 2016"/>
                <a:gd name="T76" fmla="*/ 466 w 1139"/>
                <a:gd name="T77" fmla="*/ 1865 h 2016"/>
                <a:gd name="T78" fmla="*/ 506 w 1139"/>
                <a:gd name="T79" fmla="*/ 1913 h 2016"/>
                <a:gd name="T80" fmla="*/ 530 w 1139"/>
                <a:gd name="T81" fmla="*/ 1881 h 2016"/>
                <a:gd name="T82" fmla="*/ 561 w 1139"/>
                <a:gd name="T83" fmla="*/ 1833 h 2016"/>
                <a:gd name="T84" fmla="*/ 624 w 1139"/>
                <a:gd name="T85" fmla="*/ 1763 h 2016"/>
                <a:gd name="T86" fmla="*/ 696 w 1139"/>
                <a:gd name="T87" fmla="*/ 1810 h 2016"/>
                <a:gd name="T88" fmla="*/ 735 w 1139"/>
                <a:gd name="T89" fmla="*/ 1818 h 2016"/>
                <a:gd name="T90" fmla="*/ 806 w 1139"/>
                <a:gd name="T91" fmla="*/ 1684 h 2016"/>
                <a:gd name="T92" fmla="*/ 885 w 1139"/>
                <a:gd name="T93" fmla="*/ 1589 h 2016"/>
                <a:gd name="T94" fmla="*/ 925 w 1139"/>
                <a:gd name="T95" fmla="*/ 1518 h 2016"/>
                <a:gd name="T96" fmla="*/ 980 w 1139"/>
                <a:gd name="T97" fmla="*/ 1439 h 2016"/>
                <a:gd name="T98" fmla="*/ 1051 w 1139"/>
                <a:gd name="T99" fmla="*/ 1408 h 2016"/>
                <a:gd name="T100" fmla="*/ 1115 w 1139"/>
                <a:gd name="T101" fmla="*/ 1336 h 2016"/>
                <a:gd name="T102" fmla="*/ 964 w 1139"/>
                <a:gd name="T103" fmla="*/ 32 h 2016"/>
                <a:gd name="T104" fmla="*/ 111 w 1139"/>
                <a:gd name="T105" fmla="*/ 16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39" h="2016">
                  <a:moveTo>
                    <a:pt x="8" y="2015"/>
                  </a:moveTo>
                  <a:lnTo>
                    <a:pt x="8" y="2015"/>
                  </a:lnTo>
                  <a:cubicBezTo>
                    <a:pt x="8" y="2007"/>
                    <a:pt x="8" y="2007"/>
                    <a:pt x="8" y="2007"/>
                  </a:cubicBezTo>
                  <a:lnTo>
                    <a:pt x="8" y="1999"/>
                  </a:lnTo>
                  <a:cubicBezTo>
                    <a:pt x="0" y="1991"/>
                    <a:pt x="0" y="1976"/>
                    <a:pt x="0" y="1960"/>
                  </a:cubicBezTo>
                  <a:cubicBezTo>
                    <a:pt x="0" y="1928"/>
                    <a:pt x="0" y="1913"/>
                    <a:pt x="8" y="1889"/>
                  </a:cubicBezTo>
                  <a:cubicBezTo>
                    <a:pt x="24" y="1873"/>
                    <a:pt x="24" y="1841"/>
                    <a:pt x="24" y="1833"/>
                  </a:cubicBezTo>
                  <a:lnTo>
                    <a:pt x="24" y="1826"/>
                  </a:lnTo>
                  <a:cubicBezTo>
                    <a:pt x="16" y="1810"/>
                    <a:pt x="8" y="1771"/>
                    <a:pt x="39" y="1763"/>
                  </a:cubicBezTo>
                  <a:cubicBezTo>
                    <a:pt x="63" y="1755"/>
                    <a:pt x="119" y="1653"/>
                    <a:pt x="119" y="1637"/>
                  </a:cubicBezTo>
                  <a:cubicBezTo>
                    <a:pt x="119" y="1613"/>
                    <a:pt x="134" y="1589"/>
                    <a:pt x="158" y="1574"/>
                  </a:cubicBezTo>
                  <a:cubicBezTo>
                    <a:pt x="166" y="1574"/>
                    <a:pt x="166" y="1558"/>
                    <a:pt x="166" y="1550"/>
                  </a:cubicBezTo>
                  <a:cubicBezTo>
                    <a:pt x="166" y="1534"/>
                    <a:pt x="158" y="1510"/>
                    <a:pt x="150" y="1502"/>
                  </a:cubicBezTo>
                  <a:cubicBezTo>
                    <a:pt x="134" y="1494"/>
                    <a:pt x="134" y="1479"/>
                    <a:pt x="134" y="1431"/>
                  </a:cubicBezTo>
                  <a:cubicBezTo>
                    <a:pt x="134" y="1423"/>
                    <a:pt x="134" y="1423"/>
                    <a:pt x="134" y="1423"/>
                  </a:cubicBezTo>
                  <a:cubicBezTo>
                    <a:pt x="134" y="1392"/>
                    <a:pt x="126" y="1392"/>
                    <a:pt x="119" y="1384"/>
                  </a:cubicBezTo>
                  <a:cubicBezTo>
                    <a:pt x="111" y="1384"/>
                    <a:pt x="103" y="1376"/>
                    <a:pt x="95" y="1368"/>
                  </a:cubicBezTo>
                  <a:cubicBezTo>
                    <a:pt x="79" y="1336"/>
                    <a:pt x="95" y="1297"/>
                    <a:pt x="111" y="1273"/>
                  </a:cubicBezTo>
                  <a:cubicBezTo>
                    <a:pt x="119" y="1265"/>
                    <a:pt x="126" y="1202"/>
                    <a:pt x="126" y="1178"/>
                  </a:cubicBezTo>
                  <a:cubicBezTo>
                    <a:pt x="24" y="127"/>
                    <a:pt x="24" y="127"/>
                    <a:pt x="24" y="127"/>
                  </a:cubicBezTo>
                  <a:cubicBezTo>
                    <a:pt x="32" y="135"/>
                    <a:pt x="32" y="135"/>
                    <a:pt x="32" y="135"/>
                  </a:cubicBezTo>
                  <a:cubicBezTo>
                    <a:pt x="47" y="151"/>
                    <a:pt x="79" y="158"/>
                    <a:pt x="111" y="158"/>
                  </a:cubicBezTo>
                  <a:cubicBezTo>
                    <a:pt x="166" y="158"/>
                    <a:pt x="229" y="111"/>
                    <a:pt x="261" y="87"/>
                  </a:cubicBezTo>
                  <a:cubicBezTo>
                    <a:pt x="261" y="80"/>
                    <a:pt x="261" y="80"/>
                    <a:pt x="261" y="80"/>
                  </a:cubicBezTo>
                  <a:lnTo>
                    <a:pt x="261" y="80"/>
                  </a:lnTo>
                  <a:cubicBezTo>
                    <a:pt x="933" y="0"/>
                    <a:pt x="933" y="0"/>
                    <a:pt x="933" y="0"/>
                  </a:cubicBezTo>
                  <a:cubicBezTo>
                    <a:pt x="933" y="0"/>
                    <a:pt x="949" y="0"/>
                    <a:pt x="972" y="24"/>
                  </a:cubicBezTo>
                  <a:lnTo>
                    <a:pt x="972" y="24"/>
                  </a:lnTo>
                  <a:cubicBezTo>
                    <a:pt x="972" y="32"/>
                    <a:pt x="972" y="32"/>
                    <a:pt x="972" y="32"/>
                  </a:cubicBezTo>
                  <a:cubicBezTo>
                    <a:pt x="1123" y="1250"/>
                    <a:pt x="1123" y="1250"/>
                    <a:pt x="1123" y="1250"/>
                  </a:cubicBezTo>
                  <a:lnTo>
                    <a:pt x="1123" y="1250"/>
                  </a:lnTo>
                  <a:cubicBezTo>
                    <a:pt x="1115" y="1257"/>
                    <a:pt x="1115" y="1265"/>
                    <a:pt x="1115" y="1281"/>
                  </a:cubicBezTo>
                  <a:cubicBezTo>
                    <a:pt x="1115" y="1289"/>
                    <a:pt x="1107" y="1289"/>
                    <a:pt x="1107" y="1297"/>
                  </a:cubicBezTo>
                  <a:cubicBezTo>
                    <a:pt x="1107" y="1313"/>
                    <a:pt x="1107" y="1321"/>
                    <a:pt x="1115" y="1336"/>
                  </a:cubicBezTo>
                  <a:cubicBezTo>
                    <a:pt x="1123" y="1336"/>
                    <a:pt x="1123" y="1336"/>
                    <a:pt x="1123" y="1344"/>
                  </a:cubicBezTo>
                  <a:cubicBezTo>
                    <a:pt x="1138" y="1368"/>
                    <a:pt x="1138" y="1392"/>
                    <a:pt x="1130" y="1400"/>
                  </a:cubicBezTo>
                  <a:cubicBezTo>
                    <a:pt x="1130" y="1415"/>
                    <a:pt x="1115" y="1415"/>
                    <a:pt x="1099" y="1415"/>
                  </a:cubicBezTo>
                  <a:cubicBezTo>
                    <a:pt x="1083" y="1415"/>
                    <a:pt x="1067" y="1415"/>
                    <a:pt x="1051" y="1415"/>
                  </a:cubicBezTo>
                  <a:cubicBezTo>
                    <a:pt x="1028" y="1423"/>
                    <a:pt x="1036" y="1431"/>
                    <a:pt x="1036" y="1439"/>
                  </a:cubicBezTo>
                  <a:cubicBezTo>
                    <a:pt x="1036" y="1447"/>
                    <a:pt x="1036" y="1463"/>
                    <a:pt x="1028" y="1471"/>
                  </a:cubicBezTo>
                  <a:cubicBezTo>
                    <a:pt x="1020" y="1471"/>
                    <a:pt x="1020" y="1479"/>
                    <a:pt x="1012" y="1479"/>
                  </a:cubicBezTo>
                  <a:cubicBezTo>
                    <a:pt x="996" y="1479"/>
                    <a:pt x="980" y="1463"/>
                    <a:pt x="972" y="1447"/>
                  </a:cubicBezTo>
                  <a:lnTo>
                    <a:pt x="964" y="1439"/>
                  </a:lnTo>
                  <a:lnTo>
                    <a:pt x="956" y="1439"/>
                  </a:lnTo>
                  <a:cubicBezTo>
                    <a:pt x="941" y="1439"/>
                    <a:pt x="925" y="1455"/>
                    <a:pt x="925" y="1479"/>
                  </a:cubicBezTo>
                  <a:cubicBezTo>
                    <a:pt x="925" y="1494"/>
                    <a:pt x="925" y="1502"/>
                    <a:pt x="933" y="1510"/>
                  </a:cubicBezTo>
                  <a:cubicBezTo>
                    <a:pt x="933" y="1518"/>
                    <a:pt x="933" y="1526"/>
                    <a:pt x="941" y="1534"/>
                  </a:cubicBezTo>
                  <a:cubicBezTo>
                    <a:pt x="949" y="1558"/>
                    <a:pt x="941" y="1558"/>
                    <a:pt x="925" y="1566"/>
                  </a:cubicBezTo>
                  <a:cubicBezTo>
                    <a:pt x="917" y="1566"/>
                    <a:pt x="917" y="1574"/>
                    <a:pt x="909" y="1581"/>
                  </a:cubicBezTo>
                  <a:cubicBezTo>
                    <a:pt x="901" y="1589"/>
                    <a:pt x="901" y="1597"/>
                    <a:pt x="885" y="1597"/>
                  </a:cubicBezTo>
                  <a:cubicBezTo>
                    <a:pt x="885" y="1597"/>
                    <a:pt x="885" y="1597"/>
                    <a:pt x="877" y="1597"/>
                  </a:cubicBezTo>
                  <a:cubicBezTo>
                    <a:pt x="870" y="1597"/>
                    <a:pt x="862" y="1613"/>
                    <a:pt x="862" y="1637"/>
                  </a:cubicBezTo>
                  <a:cubicBezTo>
                    <a:pt x="862" y="1653"/>
                    <a:pt x="846" y="1684"/>
                    <a:pt x="822" y="1684"/>
                  </a:cubicBezTo>
                  <a:cubicBezTo>
                    <a:pt x="822" y="1684"/>
                    <a:pt x="822" y="1684"/>
                    <a:pt x="814" y="1692"/>
                  </a:cubicBezTo>
                  <a:cubicBezTo>
                    <a:pt x="790" y="1716"/>
                    <a:pt x="767" y="1779"/>
                    <a:pt x="775" y="1802"/>
                  </a:cubicBezTo>
                  <a:cubicBezTo>
                    <a:pt x="775" y="1810"/>
                    <a:pt x="775" y="1810"/>
                    <a:pt x="775" y="1818"/>
                  </a:cubicBezTo>
                  <a:cubicBezTo>
                    <a:pt x="767" y="1818"/>
                    <a:pt x="759" y="1826"/>
                    <a:pt x="751" y="1826"/>
                  </a:cubicBezTo>
                  <a:cubicBezTo>
                    <a:pt x="751" y="1826"/>
                    <a:pt x="743" y="1826"/>
                    <a:pt x="735" y="1826"/>
                  </a:cubicBezTo>
                  <a:cubicBezTo>
                    <a:pt x="727" y="1833"/>
                    <a:pt x="727" y="1833"/>
                    <a:pt x="719" y="1833"/>
                  </a:cubicBezTo>
                  <a:cubicBezTo>
                    <a:pt x="712" y="1833"/>
                    <a:pt x="712" y="1826"/>
                    <a:pt x="703" y="1826"/>
                  </a:cubicBezTo>
                  <a:cubicBezTo>
                    <a:pt x="703" y="1818"/>
                    <a:pt x="703" y="1818"/>
                    <a:pt x="696" y="1818"/>
                  </a:cubicBezTo>
                  <a:cubicBezTo>
                    <a:pt x="696" y="1818"/>
                    <a:pt x="696" y="1818"/>
                    <a:pt x="688" y="1818"/>
                  </a:cubicBezTo>
                  <a:cubicBezTo>
                    <a:pt x="680" y="1810"/>
                    <a:pt x="664" y="1810"/>
                    <a:pt x="656" y="1802"/>
                  </a:cubicBezTo>
                  <a:cubicBezTo>
                    <a:pt x="648" y="1794"/>
                    <a:pt x="640" y="1787"/>
                    <a:pt x="640" y="1779"/>
                  </a:cubicBezTo>
                  <a:cubicBezTo>
                    <a:pt x="632" y="1779"/>
                    <a:pt x="632" y="1771"/>
                    <a:pt x="624" y="1771"/>
                  </a:cubicBezTo>
                  <a:lnTo>
                    <a:pt x="624" y="1771"/>
                  </a:lnTo>
                  <a:cubicBezTo>
                    <a:pt x="617" y="1771"/>
                    <a:pt x="617" y="1779"/>
                    <a:pt x="617" y="1779"/>
                  </a:cubicBezTo>
                  <a:cubicBezTo>
                    <a:pt x="609" y="1787"/>
                    <a:pt x="601" y="1794"/>
                    <a:pt x="601" y="1802"/>
                  </a:cubicBezTo>
                  <a:cubicBezTo>
                    <a:pt x="593" y="1802"/>
                    <a:pt x="593" y="1810"/>
                    <a:pt x="585" y="1810"/>
                  </a:cubicBezTo>
                  <a:cubicBezTo>
                    <a:pt x="577" y="1810"/>
                    <a:pt x="569" y="1818"/>
                    <a:pt x="569" y="1833"/>
                  </a:cubicBezTo>
                  <a:lnTo>
                    <a:pt x="569" y="1833"/>
                  </a:lnTo>
                  <a:cubicBezTo>
                    <a:pt x="561" y="1849"/>
                    <a:pt x="561" y="1857"/>
                    <a:pt x="553" y="1857"/>
                  </a:cubicBezTo>
                  <a:cubicBezTo>
                    <a:pt x="545" y="1865"/>
                    <a:pt x="545" y="1865"/>
                    <a:pt x="545" y="1865"/>
                  </a:cubicBezTo>
                  <a:cubicBezTo>
                    <a:pt x="537" y="1865"/>
                    <a:pt x="537" y="1873"/>
                    <a:pt x="537" y="1881"/>
                  </a:cubicBezTo>
                  <a:lnTo>
                    <a:pt x="537" y="1889"/>
                  </a:lnTo>
                  <a:cubicBezTo>
                    <a:pt x="537" y="1904"/>
                    <a:pt x="537" y="1920"/>
                    <a:pt x="537" y="1928"/>
                  </a:cubicBezTo>
                  <a:cubicBezTo>
                    <a:pt x="530" y="1928"/>
                    <a:pt x="530" y="1928"/>
                    <a:pt x="522" y="1928"/>
                  </a:cubicBezTo>
                  <a:cubicBezTo>
                    <a:pt x="514" y="1928"/>
                    <a:pt x="506" y="1920"/>
                    <a:pt x="506" y="1920"/>
                  </a:cubicBezTo>
                  <a:lnTo>
                    <a:pt x="506" y="1920"/>
                  </a:lnTo>
                  <a:cubicBezTo>
                    <a:pt x="490" y="1897"/>
                    <a:pt x="490" y="1897"/>
                    <a:pt x="490" y="1897"/>
                  </a:cubicBezTo>
                  <a:cubicBezTo>
                    <a:pt x="482" y="1889"/>
                    <a:pt x="466" y="1881"/>
                    <a:pt x="459" y="1873"/>
                  </a:cubicBezTo>
                  <a:lnTo>
                    <a:pt x="459" y="1873"/>
                  </a:lnTo>
                  <a:cubicBezTo>
                    <a:pt x="459" y="1865"/>
                    <a:pt x="450" y="1865"/>
                    <a:pt x="450" y="1865"/>
                  </a:cubicBezTo>
                  <a:cubicBezTo>
                    <a:pt x="443" y="1865"/>
                    <a:pt x="443" y="1865"/>
                    <a:pt x="443" y="1873"/>
                  </a:cubicBezTo>
                  <a:cubicBezTo>
                    <a:pt x="435" y="1881"/>
                    <a:pt x="435" y="1881"/>
                    <a:pt x="427" y="1881"/>
                  </a:cubicBezTo>
                  <a:cubicBezTo>
                    <a:pt x="419" y="1881"/>
                    <a:pt x="403" y="1889"/>
                    <a:pt x="403" y="1897"/>
                  </a:cubicBezTo>
                  <a:lnTo>
                    <a:pt x="403" y="1897"/>
                  </a:lnTo>
                  <a:cubicBezTo>
                    <a:pt x="395" y="1904"/>
                    <a:pt x="395" y="1913"/>
                    <a:pt x="379" y="1913"/>
                  </a:cubicBezTo>
                  <a:cubicBezTo>
                    <a:pt x="379" y="1913"/>
                    <a:pt x="379" y="1913"/>
                    <a:pt x="372" y="1913"/>
                  </a:cubicBezTo>
                  <a:lnTo>
                    <a:pt x="364" y="1913"/>
                  </a:lnTo>
                  <a:cubicBezTo>
                    <a:pt x="364" y="1920"/>
                    <a:pt x="364" y="1928"/>
                    <a:pt x="364" y="1936"/>
                  </a:cubicBezTo>
                  <a:cubicBezTo>
                    <a:pt x="364" y="1952"/>
                    <a:pt x="364" y="1976"/>
                    <a:pt x="348" y="1976"/>
                  </a:cubicBezTo>
                  <a:cubicBezTo>
                    <a:pt x="340" y="1976"/>
                    <a:pt x="324" y="1968"/>
                    <a:pt x="308" y="1952"/>
                  </a:cubicBezTo>
                  <a:cubicBezTo>
                    <a:pt x="300" y="1944"/>
                    <a:pt x="300" y="1944"/>
                    <a:pt x="292" y="1944"/>
                  </a:cubicBezTo>
                  <a:lnTo>
                    <a:pt x="292" y="1944"/>
                  </a:lnTo>
                  <a:cubicBezTo>
                    <a:pt x="292" y="1944"/>
                    <a:pt x="284" y="1944"/>
                    <a:pt x="277" y="1944"/>
                  </a:cubicBezTo>
                  <a:cubicBezTo>
                    <a:pt x="269" y="1936"/>
                    <a:pt x="261" y="1936"/>
                    <a:pt x="261" y="1928"/>
                  </a:cubicBezTo>
                  <a:cubicBezTo>
                    <a:pt x="253" y="1920"/>
                    <a:pt x="253" y="1920"/>
                    <a:pt x="245" y="1920"/>
                  </a:cubicBezTo>
                  <a:cubicBezTo>
                    <a:pt x="245" y="1920"/>
                    <a:pt x="245" y="1913"/>
                    <a:pt x="237" y="1913"/>
                  </a:cubicBezTo>
                  <a:cubicBezTo>
                    <a:pt x="229" y="1913"/>
                    <a:pt x="206" y="1928"/>
                    <a:pt x="190" y="1936"/>
                  </a:cubicBezTo>
                  <a:cubicBezTo>
                    <a:pt x="174" y="1944"/>
                    <a:pt x="174" y="1960"/>
                    <a:pt x="174" y="1968"/>
                  </a:cubicBezTo>
                  <a:cubicBezTo>
                    <a:pt x="174" y="1976"/>
                    <a:pt x="174" y="1976"/>
                    <a:pt x="174" y="1976"/>
                  </a:cubicBezTo>
                  <a:lnTo>
                    <a:pt x="166" y="1984"/>
                  </a:lnTo>
                  <a:cubicBezTo>
                    <a:pt x="158" y="1984"/>
                    <a:pt x="142" y="1976"/>
                    <a:pt x="134" y="1968"/>
                  </a:cubicBezTo>
                  <a:cubicBezTo>
                    <a:pt x="126" y="1968"/>
                    <a:pt x="111" y="1960"/>
                    <a:pt x="111" y="1960"/>
                  </a:cubicBezTo>
                  <a:cubicBezTo>
                    <a:pt x="95" y="1960"/>
                    <a:pt x="79" y="1976"/>
                    <a:pt x="79" y="1984"/>
                  </a:cubicBezTo>
                  <a:cubicBezTo>
                    <a:pt x="79" y="1999"/>
                    <a:pt x="79" y="2015"/>
                    <a:pt x="55" y="2015"/>
                  </a:cubicBezTo>
                  <a:lnTo>
                    <a:pt x="47" y="2007"/>
                  </a:lnTo>
                  <a:cubicBezTo>
                    <a:pt x="39" y="2007"/>
                    <a:pt x="32" y="2007"/>
                    <a:pt x="16" y="2015"/>
                  </a:cubicBezTo>
                  <a:lnTo>
                    <a:pt x="8" y="2015"/>
                  </a:lnTo>
                  <a:close/>
                  <a:moveTo>
                    <a:pt x="32" y="143"/>
                  </a:moveTo>
                  <a:lnTo>
                    <a:pt x="32" y="143"/>
                  </a:lnTo>
                  <a:cubicBezTo>
                    <a:pt x="134" y="1178"/>
                    <a:pt x="134" y="1178"/>
                    <a:pt x="134" y="1178"/>
                  </a:cubicBezTo>
                  <a:cubicBezTo>
                    <a:pt x="134" y="1186"/>
                    <a:pt x="126" y="1265"/>
                    <a:pt x="119" y="1281"/>
                  </a:cubicBezTo>
                  <a:cubicBezTo>
                    <a:pt x="103" y="1297"/>
                    <a:pt x="87" y="1336"/>
                    <a:pt x="103" y="1360"/>
                  </a:cubicBezTo>
                  <a:cubicBezTo>
                    <a:pt x="111" y="1368"/>
                    <a:pt x="111" y="1376"/>
                    <a:pt x="119" y="1376"/>
                  </a:cubicBezTo>
                  <a:cubicBezTo>
                    <a:pt x="134" y="1384"/>
                    <a:pt x="142" y="1392"/>
                    <a:pt x="142" y="1423"/>
                  </a:cubicBezTo>
                  <a:cubicBezTo>
                    <a:pt x="142" y="1431"/>
                    <a:pt x="142" y="1431"/>
                    <a:pt x="142" y="1431"/>
                  </a:cubicBezTo>
                  <a:cubicBezTo>
                    <a:pt x="142" y="1471"/>
                    <a:pt x="142" y="1494"/>
                    <a:pt x="158" y="1502"/>
                  </a:cubicBezTo>
                  <a:cubicBezTo>
                    <a:pt x="166" y="1502"/>
                    <a:pt x="174" y="1526"/>
                    <a:pt x="174" y="1550"/>
                  </a:cubicBezTo>
                  <a:cubicBezTo>
                    <a:pt x="174" y="1566"/>
                    <a:pt x="174" y="1574"/>
                    <a:pt x="158" y="1581"/>
                  </a:cubicBezTo>
                  <a:cubicBezTo>
                    <a:pt x="134" y="1597"/>
                    <a:pt x="126" y="1613"/>
                    <a:pt x="126" y="1637"/>
                  </a:cubicBezTo>
                  <a:cubicBezTo>
                    <a:pt x="126" y="1653"/>
                    <a:pt x="63" y="1763"/>
                    <a:pt x="39" y="1771"/>
                  </a:cubicBezTo>
                  <a:cubicBezTo>
                    <a:pt x="24" y="1779"/>
                    <a:pt x="24" y="1810"/>
                    <a:pt x="32" y="1826"/>
                  </a:cubicBezTo>
                  <a:lnTo>
                    <a:pt x="32" y="1833"/>
                  </a:lnTo>
                  <a:cubicBezTo>
                    <a:pt x="32" y="1849"/>
                    <a:pt x="32" y="1873"/>
                    <a:pt x="16" y="1897"/>
                  </a:cubicBezTo>
                  <a:cubicBezTo>
                    <a:pt x="8" y="1913"/>
                    <a:pt x="0" y="1928"/>
                    <a:pt x="8" y="1960"/>
                  </a:cubicBezTo>
                  <a:cubicBezTo>
                    <a:pt x="8" y="1976"/>
                    <a:pt x="8" y="1984"/>
                    <a:pt x="16" y="1999"/>
                  </a:cubicBezTo>
                  <a:cubicBezTo>
                    <a:pt x="16" y="1999"/>
                    <a:pt x="16" y="1999"/>
                    <a:pt x="16" y="2007"/>
                  </a:cubicBezTo>
                  <a:cubicBezTo>
                    <a:pt x="32" y="1999"/>
                    <a:pt x="39" y="1999"/>
                    <a:pt x="47" y="2007"/>
                  </a:cubicBezTo>
                  <a:lnTo>
                    <a:pt x="55" y="2007"/>
                  </a:lnTo>
                  <a:cubicBezTo>
                    <a:pt x="71" y="2007"/>
                    <a:pt x="71" y="1999"/>
                    <a:pt x="71" y="1984"/>
                  </a:cubicBezTo>
                  <a:cubicBezTo>
                    <a:pt x="71" y="1968"/>
                    <a:pt x="87" y="1952"/>
                    <a:pt x="111" y="1952"/>
                  </a:cubicBezTo>
                  <a:cubicBezTo>
                    <a:pt x="119" y="1960"/>
                    <a:pt x="126" y="1960"/>
                    <a:pt x="134" y="1960"/>
                  </a:cubicBezTo>
                  <a:cubicBezTo>
                    <a:pt x="142" y="1968"/>
                    <a:pt x="158" y="1976"/>
                    <a:pt x="166" y="1976"/>
                  </a:cubicBezTo>
                  <a:lnTo>
                    <a:pt x="166" y="1976"/>
                  </a:lnTo>
                  <a:cubicBezTo>
                    <a:pt x="166" y="1968"/>
                    <a:pt x="166" y="1968"/>
                    <a:pt x="166" y="1968"/>
                  </a:cubicBezTo>
                  <a:cubicBezTo>
                    <a:pt x="166" y="1952"/>
                    <a:pt x="166" y="1944"/>
                    <a:pt x="190" y="1928"/>
                  </a:cubicBezTo>
                  <a:cubicBezTo>
                    <a:pt x="206" y="1920"/>
                    <a:pt x="221" y="1913"/>
                    <a:pt x="237" y="1913"/>
                  </a:cubicBezTo>
                  <a:cubicBezTo>
                    <a:pt x="245" y="1913"/>
                    <a:pt x="245" y="1913"/>
                    <a:pt x="245" y="1913"/>
                  </a:cubicBezTo>
                  <a:cubicBezTo>
                    <a:pt x="253" y="1913"/>
                    <a:pt x="261" y="1920"/>
                    <a:pt x="261" y="1920"/>
                  </a:cubicBezTo>
                  <a:cubicBezTo>
                    <a:pt x="269" y="1928"/>
                    <a:pt x="269" y="1936"/>
                    <a:pt x="284" y="1936"/>
                  </a:cubicBezTo>
                  <a:lnTo>
                    <a:pt x="292" y="1936"/>
                  </a:lnTo>
                  <a:lnTo>
                    <a:pt x="292" y="1936"/>
                  </a:lnTo>
                  <a:cubicBezTo>
                    <a:pt x="300" y="1936"/>
                    <a:pt x="308" y="1936"/>
                    <a:pt x="316" y="1952"/>
                  </a:cubicBezTo>
                  <a:cubicBezTo>
                    <a:pt x="332" y="1960"/>
                    <a:pt x="340" y="1968"/>
                    <a:pt x="348" y="1968"/>
                  </a:cubicBezTo>
                  <a:cubicBezTo>
                    <a:pt x="356" y="1968"/>
                    <a:pt x="356" y="1952"/>
                    <a:pt x="356" y="1936"/>
                  </a:cubicBezTo>
                  <a:cubicBezTo>
                    <a:pt x="356" y="1928"/>
                    <a:pt x="356" y="1913"/>
                    <a:pt x="356" y="1913"/>
                  </a:cubicBezTo>
                  <a:cubicBezTo>
                    <a:pt x="364" y="1904"/>
                    <a:pt x="372" y="1904"/>
                    <a:pt x="379" y="1904"/>
                  </a:cubicBezTo>
                  <a:cubicBezTo>
                    <a:pt x="387" y="1904"/>
                    <a:pt x="387" y="1904"/>
                    <a:pt x="395" y="1897"/>
                  </a:cubicBezTo>
                  <a:lnTo>
                    <a:pt x="395" y="1897"/>
                  </a:lnTo>
                  <a:cubicBezTo>
                    <a:pt x="403" y="1881"/>
                    <a:pt x="419" y="1881"/>
                    <a:pt x="427" y="1873"/>
                  </a:cubicBezTo>
                  <a:cubicBezTo>
                    <a:pt x="427" y="1873"/>
                    <a:pt x="435" y="1873"/>
                    <a:pt x="435" y="1865"/>
                  </a:cubicBezTo>
                  <a:cubicBezTo>
                    <a:pt x="435" y="1865"/>
                    <a:pt x="443" y="1857"/>
                    <a:pt x="450" y="1857"/>
                  </a:cubicBezTo>
                  <a:lnTo>
                    <a:pt x="450" y="1857"/>
                  </a:lnTo>
                  <a:cubicBezTo>
                    <a:pt x="459" y="1857"/>
                    <a:pt x="459" y="1865"/>
                    <a:pt x="466" y="1865"/>
                  </a:cubicBezTo>
                  <a:lnTo>
                    <a:pt x="466" y="1873"/>
                  </a:lnTo>
                  <a:cubicBezTo>
                    <a:pt x="466" y="1873"/>
                    <a:pt x="482" y="1881"/>
                    <a:pt x="498" y="1889"/>
                  </a:cubicBezTo>
                  <a:lnTo>
                    <a:pt x="498" y="1889"/>
                  </a:lnTo>
                  <a:cubicBezTo>
                    <a:pt x="506" y="1913"/>
                    <a:pt x="506" y="1913"/>
                    <a:pt x="506" y="1913"/>
                  </a:cubicBezTo>
                  <a:cubicBezTo>
                    <a:pt x="514" y="1920"/>
                    <a:pt x="522" y="1920"/>
                    <a:pt x="522" y="1920"/>
                  </a:cubicBezTo>
                  <a:cubicBezTo>
                    <a:pt x="530" y="1920"/>
                    <a:pt x="530" y="1920"/>
                    <a:pt x="530" y="1920"/>
                  </a:cubicBezTo>
                  <a:cubicBezTo>
                    <a:pt x="530" y="1920"/>
                    <a:pt x="530" y="1897"/>
                    <a:pt x="530" y="1889"/>
                  </a:cubicBezTo>
                  <a:lnTo>
                    <a:pt x="530" y="1881"/>
                  </a:lnTo>
                  <a:cubicBezTo>
                    <a:pt x="530" y="1873"/>
                    <a:pt x="530" y="1865"/>
                    <a:pt x="545" y="1857"/>
                  </a:cubicBezTo>
                  <a:lnTo>
                    <a:pt x="545" y="1857"/>
                  </a:lnTo>
                  <a:cubicBezTo>
                    <a:pt x="553" y="1849"/>
                    <a:pt x="553" y="1849"/>
                    <a:pt x="561" y="1833"/>
                  </a:cubicBezTo>
                  <a:lnTo>
                    <a:pt x="561" y="1833"/>
                  </a:lnTo>
                  <a:cubicBezTo>
                    <a:pt x="569" y="1810"/>
                    <a:pt x="577" y="1810"/>
                    <a:pt x="585" y="1802"/>
                  </a:cubicBezTo>
                  <a:cubicBezTo>
                    <a:pt x="585" y="1802"/>
                    <a:pt x="593" y="1802"/>
                    <a:pt x="593" y="1794"/>
                  </a:cubicBezTo>
                  <a:cubicBezTo>
                    <a:pt x="601" y="1794"/>
                    <a:pt x="601" y="1787"/>
                    <a:pt x="609" y="1779"/>
                  </a:cubicBezTo>
                  <a:cubicBezTo>
                    <a:pt x="609" y="1771"/>
                    <a:pt x="617" y="1763"/>
                    <a:pt x="624" y="1763"/>
                  </a:cubicBezTo>
                  <a:lnTo>
                    <a:pt x="624" y="1763"/>
                  </a:lnTo>
                  <a:cubicBezTo>
                    <a:pt x="632" y="1763"/>
                    <a:pt x="640" y="1771"/>
                    <a:pt x="648" y="1779"/>
                  </a:cubicBezTo>
                  <a:cubicBezTo>
                    <a:pt x="648" y="1787"/>
                    <a:pt x="656" y="1787"/>
                    <a:pt x="656" y="1794"/>
                  </a:cubicBezTo>
                  <a:cubicBezTo>
                    <a:pt x="672" y="1802"/>
                    <a:pt x="680" y="1810"/>
                    <a:pt x="696" y="1810"/>
                  </a:cubicBezTo>
                  <a:cubicBezTo>
                    <a:pt x="696" y="1810"/>
                    <a:pt x="696" y="1810"/>
                    <a:pt x="703" y="1810"/>
                  </a:cubicBezTo>
                  <a:lnTo>
                    <a:pt x="712" y="1818"/>
                  </a:lnTo>
                  <a:lnTo>
                    <a:pt x="719" y="1826"/>
                  </a:lnTo>
                  <a:cubicBezTo>
                    <a:pt x="727" y="1826"/>
                    <a:pt x="727" y="1826"/>
                    <a:pt x="735" y="1818"/>
                  </a:cubicBezTo>
                  <a:cubicBezTo>
                    <a:pt x="743" y="1818"/>
                    <a:pt x="743" y="1818"/>
                    <a:pt x="751" y="1818"/>
                  </a:cubicBezTo>
                  <a:cubicBezTo>
                    <a:pt x="759" y="1818"/>
                    <a:pt x="767" y="1818"/>
                    <a:pt x="767" y="1810"/>
                  </a:cubicBezTo>
                  <a:lnTo>
                    <a:pt x="767" y="1802"/>
                  </a:lnTo>
                  <a:cubicBezTo>
                    <a:pt x="759" y="1779"/>
                    <a:pt x="790" y="1708"/>
                    <a:pt x="806" y="1684"/>
                  </a:cubicBezTo>
                  <a:cubicBezTo>
                    <a:pt x="814" y="1676"/>
                    <a:pt x="822" y="1676"/>
                    <a:pt x="822" y="1676"/>
                  </a:cubicBezTo>
                  <a:cubicBezTo>
                    <a:pt x="838" y="1676"/>
                    <a:pt x="854" y="1653"/>
                    <a:pt x="854" y="1637"/>
                  </a:cubicBezTo>
                  <a:cubicBezTo>
                    <a:pt x="854" y="1605"/>
                    <a:pt x="862" y="1589"/>
                    <a:pt x="877" y="1589"/>
                  </a:cubicBezTo>
                  <a:cubicBezTo>
                    <a:pt x="885" y="1589"/>
                    <a:pt x="885" y="1589"/>
                    <a:pt x="885" y="1589"/>
                  </a:cubicBezTo>
                  <a:cubicBezTo>
                    <a:pt x="893" y="1589"/>
                    <a:pt x="893" y="1589"/>
                    <a:pt x="901" y="1574"/>
                  </a:cubicBezTo>
                  <a:cubicBezTo>
                    <a:pt x="909" y="1566"/>
                    <a:pt x="917" y="1566"/>
                    <a:pt x="925" y="1558"/>
                  </a:cubicBezTo>
                  <a:cubicBezTo>
                    <a:pt x="933" y="1558"/>
                    <a:pt x="941" y="1550"/>
                    <a:pt x="933" y="1534"/>
                  </a:cubicBezTo>
                  <a:cubicBezTo>
                    <a:pt x="933" y="1526"/>
                    <a:pt x="925" y="1518"/>
                    <a:pt x="925" y="1518"/>
                  </a:cubicBezTo>
                  <a:cubicBezTo>
                    <a:pt x="917" y="1502"/>
                    <a:pt x="917" y="1502"/>
                    <a:pt x="917" y="1471"/>
                  </a:cubicBezTo>
                  <a:cubicBezTo>
                    <a:pt x="925" y="1447"/>
                    <a:pt x="941" y="1431"/>
                    <a:pt x="956" y="1431"/>
                  </a:cubicBezTo>
                  <a:cubicBezTo>
                    <a:pt x="964" y="1431"/>
                    <a:pt x="964" y="1431"/>
                    <a:pt x="972" y="1431"/>
                  </a:cubicBezTo>
                  <a:cubicBezTo>
                    <a:pt x="972" y="1439"/>
                    <a:pt x="972" y="1439"/>
                    <a:pt x="980" y="1439"/>
                  </a:cubicBezTo>
                  <a:cubicBezTo>
                    <a:pt x="988" y="1455"/>
                    <a:pt x="1004" y="1471"/>
                    <a:pt x="1012" y="1471"/>
                  </a:cubicBezTo>
                  <a:cubicBezTo>
                    <a:pt x="1012" y="1471"/>
                    <a:pt x="1020" y="1471"/>
                    <a:pt x="1020" y="1463"/>
                  </a:cubicBezTo>
                  <a:cubicBezTo>
                    <a:pt x="1028" y="1455"/>
                    <a:pt x="1028" y="1447"/>
                    <a:pt x="1028" y="1439"/>
                  </a:cubicBezTo>
                  <a:cubicBezTo>
                    <a:pt x="1028" y="1431"/>
                    <a:pt x="1020" y="1415"/>
                    <a:pt x="1051" y="1408"/>
                  </a:cubicBezTo>
                  <a:cubicBezTo>
                    <a:pt x="1067" y="1408"/>
                    <a:pt x="1083" y="1408"/>
                    <a:pt x="1099" y="1408"/>
                  </a:cubicBezTo>
                  <a:cubicBezTo>
                    <a:pt x="1115" y="1408"/>
                    <a:pt x="1123" y="1408"/>
                    <a:pt x="1123" y="1400"/>
                  </a:cubicBezTo>
                  <a:cubicBezTo>
                    <a:pt x="1130" y="1392"/>
                    <a:pt x="1130" y="1368"/>
                    <a:pt x="1123" y="1344"/>
                  </a:cubicBezTo>
                  <a:cubicBezTo>
                    <a:pt x="1115" y="1344"/>
                    <a:pt x="1115" y="1336"/>
                    <a:pt x="1115" y="1336"/>
                  </a:cubicBezTo>
                  <a:cubicBezTo>
                    <a:pt x="1099" y="1328"/>
                    <a:pt x="1099" y="1321"/>
                    <a:pt x="1099" y="1297"/>
                  </a:cubicBezTo>
                  <a:cubicBezTo>
                    <a:pt x="1107" y="1289"/>
                    <a:pt x="1107" y="1281"/>
                    <a:pt x="1107" y="1273"/>
                  </a:cubicBezTo>
                  <a:cubicBezTo>
                    <a:pt x="1107" y="1265"/>
                    <a:pt x="1115" y="1257"/>
                    <a:pt x="1115" y="1241"/>
                  </a:cubicBezTo>
                  <a:cubicBezTo>
                    <a:pt x="964" y="32"/>
                    <a:pt x="964" y="32"/>
                    <a:pt x="964" y="32"/>
                  </a:cubicBezTo>
                  <a:cubicBezTo>
                    <a:pt x="949" y="8"/>
                    <a:pt x="941" y="8"/>
                    <a:pt x="933" y="8"/>
                  </a:cubicBezTo>
                  <a:lnTo>
                    <a:pt x="933" y="8"/>
                  </a:lnTo>
                  <a:cubicBezTo>
                    <a:pt x="261" y="87"/>
                    <a:pt x="261" y="87"/>
                    <a:pt x="261" y="87"/>
                  </a:cubicBezTo>
                  <a:cubicBezTo>
                    <a:pt x="229" y="119"/>
                    <a:pt x="166" y="166"/>
                    <a:pt x="111" y="166"/>
                  </a:cubicBezTo>
                  <a:cubicBezTo>
                    <a:pt x="79" y="166"/>
                    <a:pt x="55" y="158"/>
                    <a:pt x="32" y="143"/>
                  </a:cubicBez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39" name="Freeform 785"/>
            <p:cNvSpPr>
              <a:spLocks noChangeArrowheads="1"/>
            </p:cNvSpPr>
            <p:nvPr/>
          </p:nvSpPr>
          <p:spPr bwMode="auto">
            <a:xfrm>
              <a:off x="19577505" y="6029195"/>
              <a:ext cx="832630" cy="948598"/>
            </a:xfrm>
            <a:custGeom>
              <a:avLst/>
              <a:gdLst>
                <a:gd name="T0" fmla="*/ 1550 w 1582"/>
                <a:gd name="T1" fmla="*/ 720 h 1804"/>
                <a:gd name="T2" fmla="*/ 1550 w 1582"/>
                <a:gd name="T3" fmla="*/ 720 h 1804"/>
                <a:gd name="T4" fmla="*/ 1542 w 1582"/>
                <a:gd name="T5" fmla="*/ 648 h 1804"/>
                <a:gd name="T6" fmla="*/ 1565 w 1582"/>
                <a:gd name="T7" fmla="*/ 641 h 1804"/>
                <a:gd name="T8" fmla="*/ 1447 w 1582"/>
                <a:gd name="T9" fmla="*/ 0 h 1804"/>
                <a:gd name="T10" fmla="*/ 1186 w 1582"/>
                <a:gd name="T11" fmla="*/ 190 h 1804"/>
                <a:gd name="T12" fmla="*/ 1052 w 1582"/>
                <a:gd name="T13" fmla="*/ 309 h 1804"/>
                <a:gd name="T14" fmla="*/ 925 w 1582"/>
                <a:gd name="T15" fmla="*/ 332 h 1804"/>
                <a:gd name="T16" fmla="*/ 791 w 1582"/>
                <a:gd name="T17" fmla="*/ 380 h 1804"/>
                <a:gd name="T18" fmla="*/ 728 w 1582"/>
                <a:gd name="T19" fmla="*/ 364 h 1804"/>
                <a:gd name="T20" fmla="*/ 672 w 1582"/>
                <a:gd name="T21" fmla="*/ 388 h 1804"/>
                <a:gd name="T22" fmla="*/ 657 w 1582"/>
                <a:gd name="T23" fmla="*/ 364 h 1804"/>
                <a:gd name="T24" fmla="*/ 712 w 1582"/>
                <a:gd name="T25" fmla="*/ 348 h 1804"/>
                <a:gd name="T26" fmla="*/ 672 w 1582"/>
                <a:gd name="T27" fmla="*/ 332 h 1804"/>
                <a:gd name="T28" fmla="*/ 641 w 1582"/>
                <a:gd name="T29" fmla="*/ 340 h 1804"/>
                <a:gd name="T30" fmla="*/ 577 w 1582"/>
                <a:gd name="T31" fmla="*/ 317 h 1804"/>
                <a:gd name="T32" fmla="*/ 506 w 1582"/>
                <a:gd name="T33" fmla="*/ 285 h 1804"/>
                <a:gd name="T34" fmla="*/ 459 w 1582"/>
                <a:gd name="T35" fmla="*/ 261 h 1804"/>
                <a:gd name="T36" fmla="*/ 0 w 1582"/>
                <a:gd name="T37" fmla="*/ 356 h 1804"/>
                <a:gd name="T38" fmla="*/ 0 w 1582"/>
                <a:gd name="T39" fmla="*/ 356 h 1804"/>
                <a:gd name="T40" fmla="*/ 151 w 1582"/>
                <a:gd name="T41" fmla="*/ 1574 h 1804"/>
                <a:gd name="T42" fmla="*/ 166 w 1582"/>
                <a:gd name="T43" fmla="*/ 1558 h 1804"/>
                <a:gd name="T44" fmla="*/ 253 w 1582"/>
                <a:gd name="T45" fmla="*/ 1565 h 1804"/>
                <a:gd name="T46" fmla="*/ 317 w 1582"/>
                <a:gd name="T47" fmla="*/ 1574 h 1804"/>
                <a:gd name="T48" fmla="*/ 364 w 1582"/>
                <a:gd name="T49" fmla="*/ 1645 h 1804"/>
                <a:gd name="T50" fmla="*/ 419 w 1582"/>
                <a:gd name="T51" fmla="*/ 1700 h 1804"/>
                <a:gd name="T52" fmla="*/ 530 w 1582"/>
                <a:gd name="T53" fmla="*/ 1700 h 1804"/>
                <a:gd name="T54" fmla="*/ 617 w 1582"/>
                <a:gd name="T55" fmla="*/ 1755 h 1804"/>
                <a:gd name="T56" fmla="*/ 664 w 1582"/>
                <a:gd name="T57" fmla="*/ 1708 h 1804"/>
                <a:gd name="T58" fmla="*/ 728 w 1582"/>
                <a:gd name="T59" fmla="*/ 1732 h 1804"/>
                <a:gd name="T60" fmla="*/ 759 w 1582"/>
                <a:gd name="T61" fmla="*/ 1716 h 1804"/>
                <a:gd name="T62" fmla="*/ 783 w 1582"/>
                <a:gd name="T63" fmla="*/ 1708 h 1804"/>
                <a:gd name="T64" fmla="*/ 807 w 1582"/>
                <a:gd name="T65" fmla="*/ 1684 h 1804"/>
                <a:gd name="T66" fmla="*/ 830 w 1582"/>
                <a:gd name="T67" fmla="*/ 1676 h 1804"/>
                <a:gd name="T68" fmla="*/ 854 w 1582"/>
                <a:gd name="T69" fmla="*/ 1652 h 1804"/>
                <a:gd name="T70" fmla="*/ 870 w 1582"/>
                <a:gd name="T71" fmla="*/ 1668 h 1804"/>
                <a:gd name="T72" fmla="*/ 870 w 1582"/>
                <a:gd name="T73" fmla="*/ 1676 h 1804"/>
                <a:gd name="T74" fmla="*/ 894 w 1582"/>
                <a:gd name="T75" fmla="*/ 1700 h 1804"/>
                <a:gd name="T76" fmla="*/ 910 w 1582"/>
                <a:gd name="T77" fmla="*/ 1724 h 1804"/>
                <a:gd name="T78" fmla="*/ 965 w 1582"/>
                <a:gd name="T79" fmla="*/ 1747 h 1804"/>
                <a:gd name="T80" fmla="*/ 981 w 1582"/>
                <a:gd name="T81" fmla="*/ 1771 h 1804"/>
                <a:gd name="T82" fmla="*/ 1012 w 1582"/>
                <a:gd name="T83" fmla="*/ 1803 h 1804"/>
                <a:gd name="T84" fmla="*/ 1060 w 1582"/>
                <a:gd name="T85" fmla="*/ 1787 h 1804"/>
                <a:gd name="T86" fmla="*/ 1083 w 1582"/>
                <a:gd name="T87" fmla="*/ 1739 h 1804"/>
                <a:gd name="T88" fmla="*/ 1123 w 1582"/>
                <a:gd name="T89" fmla="*/ 1708 h 1804"/>
                <a:gd name="T90" fmla="*/ 1123 w 1582"/>
                <a:gd name="T91" fmla="*/ 1637 h 1804"/>
                <a:gd name="T92" fmla="*/ 1123 w 1582"/>
                <a:gd name="T93" fmla="*/ 1550 h 1804"/>
                <a:gd name="T94" fmla="*/ 1163 w 1582"/>
                <a:gd name="T95" fmla="*/ 1479 h 1804"/>
                <a:gd name="T96" fmla="*/ 1226 w 1582"/>
                <a:gd name="T97" fmla="*/ 1510 h 1804"/>
                <a:gd name="T98" fmla="*/ 1218 w 1582"/>
                <a:gd name="T99" fmla="*/ 1376 h 1804"/>
                <a:gd name="T100" fmla="*/ 1281 w 1582"/>
                <a:gd name="T101" fmla="*/ 1328 h 1804"/>
                <a:gd name="T102" fmla="*/ 1305 w 1582"/>
                <a:gd name="T103" fmla="*/ 1257 h 1804"/>
                <a:gd name="T104" fmla="*/ 1360 w 1582"/>
                <a:gd name="T105" fmla="*/ 1265 h 1804"/>
                <a:gd name="T106" fmla="*/ 1423 w 1582"/>
                <a:gd name="T107" fmla="*/ 1257 h 1804"/>
                <a:gd name="T108" fmla="*/ 1502 w 1582"/>
                <a:gd name="T109" fmla="*/ 1154 h 1804"/>
                <a:gd name="T110" fmla="*/ 1510 w 1582"/>
                <a:gd name="T111" fmla="*/ 1012 h 1804"/>
                <a:gd name="T112" fmla="*/ 1550 w 1582"/>
                <a:gd name="T113" fmla="*/ 957 h 1804"/>
                <a:gd name="T114" fmla="*/ 1550 w 1582"/>
                <a:gd name="T115" fmla="*/ 830 h 1804"/>
                <a:gd name="T116" fmla="*/ 1565 w 1582"/>
                <a:gd name="T117" fmla="*/ 799 h 1804"/>
                <a:gd name="T118" fmla="*/ 1550 w 1582"/>
                <a:gd name="T119" fmla="*/ 720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82" h="1804">
                  <a:moveTo>
                    <a:pt x="1550" y="720"/>
                  </a:moveTo>
                  <a:lnTo>
                    <a:pt x="1550" y="720"/>
                  </a:lnTo>
                  <a:cubicBezTo>
                    <a:pt x="1550" y="696"/>
                    <a:pt x="1542" y="664"/>
                    <a:pt x="1542" y="648"/>
                  </a:cubicBezTo>
                  <a:cubicBezTo>
                    <a:pt x="1534" y="641"/>
                    <a:pt x="1550" y="633"/>
                    <a:pt x="1565" y="641"/>
                  </a:cubicBezTo>
                  <a:cubicBezTo>
                    <a:pt x="1447" y="0"/>
                    <a:pt x="1447" y="0"/>
                    <a:pt x="1447" y="0"/>
                  </a:cubicBezTo>
                  <a:cubicBezTo>
                    <a:pt x="1352" y="56"/>
                    <a:pt x="1210" y="151"/>
                    <a:pt x="1186" y="190"/>
                  </a:cubicBezTo>
                  <a:cubicBezTo>
                    <a:pt x="1154" y="230"/>
                    <a:pt x="1083" y="309"/>
                    <a:pt x="1052" y="309"/>
                  </a:cubicBezTo>
                  <a:cubicBezTo>
                    <a:pt x="1012" y="309"/>
                    <a:pt x="949" y="309"/>
                    <a:pt x="925" y="332"/>
                  </a:cubicBezTo>
                  <a:cubicBezTo>
                    <a:pt x="910" y="356"/>
                    <a:pt x="807" y="395"/>
                    <a:pt x="791" y="380"/>
                  </a:cubicBezTo>
                  <a:cubicBezTo>
                    <a:pt x="767" y="364"/>
                    <a:pt x="728" y="356"/>
                    <a:pt x="728" y="364"/>
                  </a:cubicBezTo>
                  <a:cubicBezTo>
                    <a:pt x="720" y="372"/>
                    <a:pt x="688" y="380"/>
                    <a:pt x="672" y="388"/>
                  </a:cubicBezTo>
                  <a:cubicBezTo>
                    <a:pt x="657" y="395"/>
                    <a:pt x="648" y="372"/>
                    <a:pt x="657" y="364"/>
                  </a:cubicBezTo>
                  <a:cubicBezTo>
                    <a:pt x="672" y="356"/>
                    <a:pt x="712" y="364"/>
                    <a:pt x="712" y="348"/>
                  </a:cubicBezTo>
                  <a:cubicBezTo>
                    <a:pt x="704" y="332"/>
                    <a:pt x="696" y="324"/>
                    <a:pt x="672" y="332"/>
                  </a:cubicBezTo>
                  <a:cubicBezTo>
                    <a:pt x="648" y="348"/>
                    <a:pt x="657" y="364"/>
                    <a:pt x="641" y="340"/>
                  </a:cubicBezTo>
                  <a:cubicBezTo>
                    <a:pt x="625" y="324"/>
                    <a:pt x="617" y="332"/>
                    <a:pt x="577" y="317"/>
                  </a:cubicBezTo>
                  <a:cubicBezTo>
                    <a:pt x="538" y="301"/>
                    <a:pt x="538" y="309"/>
                    <a:pt x="506" y="285"/>
                  </a:cubicBezTo>
                  <a:cubicBezTo>
                    <a:pt x="483" y="277"/>
                    <a:pt x="459" y="285"/>
                    <a:pt x="459" y="261"/>
                  </a:cubicBezTo>
                  <a:cubicBezTo>
                    <a:pt x="332" y="301"/>
                    <a:pt x="16" y="380"/>
                    <a:pt x="0" y="356"/>
                  </a:cubicBezTo>
                  <a:lnTo>
                    <a:pt x="0" y="356"/>
                  </a:lnTo>
                  <a:cubicBezTo>
                    <a:pt x="151" y="1574"/>
                    <a:pt x="151" y="1574"/>
                    <a:pt x="151" y="1574"/>
                  </a:cubicBezTo>
                  <a:cubicBezTo>
                    <a:pt x="151" y="1558"/>
                    <a:pt x="158" y="1558"/>
                    <a:pt x="166" y="1558"/>
                  </a:cubicBezTo>
                  <a:cubicBezTo>
                    <a:pt x="198" y="1558"/>
                    <a:pt x="222" y="1558"/>
                    <a:pt x="253" y="1565"/>
                  </a:cubicBezTo>
                  <a:cubicBezTo>
                    <a:pt x="285" y="1574"/>
                    <a:pt x="293" y="1542"/>
                    <a:pt x="317" y="1574"/>
                  </a:cubicBezTo>
                  <a:cubicBezTo>
                    <a:pt x="340" y="1613"/>
                    <a:pt x="340" y="1629"/>
                    <a:pt x="364" y="1645"/>
                  </a:cubicBezTo>
                  <a:cubicBezTo>
                    <a:pt x="388" y="1660"/>
                    <a:pt x="372" y="1700"/>
                    <a:pt x="419" y="1700"/>
                  </a:cubicBezTo>
                  <a:cubicBezTo>
                    <a:pt x="467" y="1708"/>
                    <a:pt x="514" y="1684"/>
                    <a:pt x="530" y="1700"/>
                  </a:cubicBezTo>
                  <a:cubicBezTo>
                    <a:pt x="546" y="1724"/>
                    <a:pt x="593" y="1763"/>
                    <a:pt x="617" y="1755"/>
                  </a:cubicBezTo>
                  <a:cubicBezTo>
                    <a:pt x="641" y="1747"/>
                    <a:pt x="633" y="1700"/>
                    <a:pt x="664" y="1708"/>
                  </a:cubicBezTo>
                  <a:cubicBezTo>
                    <a:pt x="696" y="1716"/>
                    <a:pt x="704" y="1732"/>
                    <a:pt x="728" y="1732"/>
                  </a:cubicBezTo>
                  <a:cubicBezTo>
                    <a:pt x="743" y="1732"/>
                    <a:pt x="751" y="1724"/>
                    <a:pt x="759" y="1716"/>
                  </a:cubicBezTo>
                  <a:cubicBezTo>
                    <a:pt x="759" y="1700"/>
                    <a:pt x="775" y="1700"/>
                    <a:pt x="783" y="1708"/>
                  </a:cubicBezTo>
                  <a:cubicBezTo>
                    <a:pt x="791" y="1708"/>
                    <a:pt x="799" y="1692"/>
                    <a:pt x="807" y="1684"/>
                  </a:cubicBezTo>
                  <a:lnTo>
                    <a:pt x="830" y="1676"/>
                  </a:lnTo>
                  <a:cubicBezTo>
                    <a:pt x="854" y="1652"/>
                    <a:pt x="854" y="1652"/>
                    <a:pt x="854" y="1652"/>
                  </a:cubicBezTo>
                  <a:cubicBezTo>
                    <a:pt x="870" y="1668"/>
                    <a:pt x="870" y="1668"/>
                    <a:pt x="870" y="1668"/>
                  </a:cubicBezTo>
                  <a:cubicBezTo>
                    <a:pt x="870" y="1668"/>
                    <a:pt x="870" y="1668"/>
                    <a:pt x="870" y="1676"/>
                  </a:cubicBezTo>
                  <a:cubicBezTo>
                    <a:pt x="878" y="1692"/>
                    <a:pt x="886" y="1700"/>
                    <a:pt x="894" y="1700"/>
                  </a:cubicBezTo>
                  <a:cubicBezTo>
                    <a:pt x="910" y="1708"/>
                    <a:pt x="901" y="1708"/>
                    <a:pt x="910" y="1724"/>
                  </a:cubicBezTo>
                  <a:cubicBezTo>
                    <a:pt x="925" y="1732"/>
                    <a:pt x="949" y="1739"/>
                    <a:pt x="965" y="1747"/>
                  </a:cubicBezTo>
                  <a:cubicBezTo>
                    <a:pt x="981" y="1747"/>
                    <a:pt x="981" y="1763"/>
                    <a:pt x="981" y="1771"/>
                  </a:cubicBezTo>
                  <a:cubicBezTo>
                    <a:pt x="988" y="1779"/>
                    <a:pt x="1004" y="1795"/>
                    <a:pt x="1012" y="1803"/>
                  </a:cubicBezTo>
                  <a:cubicBezTo>
                    <a:pt x="1028" y="1795"/>
                    <a:pt x="1044" y="1795"/>
                    <a:pt x="1060" y="1787"/>
                  </a:cubicBezTo>
                  <a:cubicBezTo>
                    <a:pt x="1091" y="1787"/>
                    <a:pt x="1083" y="1779"/>
                    <a:pt x="1083" y="1739"/>
                  </a:cubicBezTo>
                  <a:cubicBezTo>
                    <a:pt x="1083" y="1708"/>
                    <a:pt x="1099" y="1716"/>
                    <a:pt x="1123" y="1708"/>
                  </a:cubicBezTo>
                  <a:cubicBezTo>
                    <a:pt x="1139" y="1700"/>
                    <a:pt x="1131" y="1660"/>
                    <a:pt x="1123" y="1637"/>
                  </a:cubicBezTo>
                  <a:cubicBezTo>
                    <a:pt x="1107" y="1613"/>
                    <a:pt x="1131" y="1581"/>
                    <a:pt x="1123" y="1550"/>
                  </a:cubicBezTo>
                  <a:cubicBezTo>
                    <a:pt x="1123" y="1526"/>
                    <a:pt x="1147" y="1487"/>
                    <a:pt x="1163" y="1479"/>
                  </a:cubicBezTo>
                  <a:cubicBezTo>
                    <a:pt x="1170" y="1463"/>
                    <a:pt x="1202" y="1494"/>
                    <a:pt x="1226" y="1510"/>
                  </a:cubicBezTo>
                  <a:cubicBezTo>
                    <a:pt x="1241" y="1526"/>
                    <a:pt x="1226" y="1415"/>
                    <a:pt x="1218" y="1376"/>
                  </a:cubicBezTo>
                  <a:cubicBezTo>
                    <a:pt x="1210" y="1344"/>
                    <a:pt x="1257" y="1336"/>
                    <a:pt x="1281" y="1328"/>
                  </a:cubicBezTo>
                  <a:cubicBezTo>
                    <a:pt x="1305" y="1321"/>
                    <a:pt x="1297" y="1289"/>
                    <a:pt x="1305" y="1257"/>
                  </a:cubicBezTo>
                  <a:cubicBezTo>
                    <a:pt x="1313" y="1226"/>
                    <a:pt x="1336" y="1249"/>
                    <a:pt x="1360" y="1265"/>
                  </a:cubicBezTo>
                  <a:cubicBezTo>
                    <a:pt x="1392" y="1281"/>
                    <a:pt x="1392" y="1265"/>
                    <a:pt x="1423" y="1257"/>
                  </a:cubicBezTo>
                  <a:cubicBezTo>
                    <a:pt x="1447" y="1257"/>
                    <a:pt x="1487" y="1186"/>
                    <a:pt x="1502" y="1154"/>
                  </a:cubicBezTo>
                  <a:cubicBezTo>
                    <a:pt x="1526" y="1131"/>
                    <a:pt x="1518" y="1068"/>
                    <a:pt x="1510" y="1012"/>
                  </a:cubicBezTo>
                  <a:cubicBezTo>
                    <a:pt x="1510" y="949"/>
                    <a:pt x="1542" y="973"/>
                    <a:pt x="1550" y="957"/>
                  </a:cubicBezTo>
                  <a:cubicBezTo>
                    <a:pt x="1565" y="949"/>
                    <a:pt x="1550" y="870"/>
                    <a:pt x="1550" y="830"/>
                  </a:cubicBezTo>
                  <a:cubicBezTo>
                    <a:pt x="1542" y="791"/>
                    <a:pt x="1550" y="807"/>
                    <a:pt x="1565" y="799"/>
                  </a:cubicBezTo>
                  <a:cubicBezTo>
                    <a:pt x="1581" y="791"/>
                    <a:pt x="1558" y="751"/>
                    <a:pt x="1550" y="720"/>
                  </a:cubicBezTo>
                </a:path>
              </a:pathLst>
            </a:custGeom>
            <a:solidFill>
              <a:schemeClr val="accent2"/>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240" name="Freeform 786"/>
            <p:cNvSpPr>
              <a:spLocks noChangeArrowheads="1"/>
            </p:cNvSpPr>
            <p:nvPr/>
          </p:nvSpPr>
          <p:spPr bwMode="auto">
            <a:xfrm>
              <a:off x="19572867" y="6024555"/>
              <a:ext cx="837270" cy="953236"/>
            </a:xfrm>
            <a:custGeom>
              <a:avLst/>
              <a:gdLst>
                <a:gd name="T0" fmla="*/ 989 w 1590"/>
                <a:gd name="T1" fmla="*/ 1787 h 1812"/>
                <a:gd name="T2" fmla="*/ 909 w 1590"/>
                <a:gd name="T3" fmla="*/ 1716 h 1812"/>
                <a:gd name="T4" fmla="*/ 862 w 1590"/>
                <a:gd name="T5" fmla="*/ 1668 h 1812"/>
                <a:gd name="T6" fmla="*/ 783 w 1590"/>
                <a:gd name="T7" fmla="*/ 1716 h 1812"/>
                <a:gd name="T8" fmla="*/ 672 w 1590"/>
                <a:gd name="T9" fmla="*/ 1716 h 1812"/>
                <a:gd name="T10" fmla="*/ 617 w 1590"/>
                <a:gd name="T11" fmla="*/ 1763 h 1812"/>
                <a:gd name="T12" fmla="*/ 443 w 1590"/>
                <a:gd name="T13" fmla="*/ 1716 h 1812"/>
                <a:gd name="T14" fmla="*/ 340 w 1590"/>
                <a:gd name="T15" fmla="*/ 1613 h 1812"/>
                <a:gd name="T16" fmla="*/ 269 w 1590"/>
                <a:gd name="T17" fmla="*/ 1582 h 1812"/>
                <a:gd name="T18" fmla="*/ 159 w 1590"/>
                <a:gd name="T19" fmla="*/ 1582 h 1812"/>
                <a:gd name="T20" fmla="*/ 8 w 1590"/>
                <a:gd name="T21" fmla="*/ 356 h 1812"/>
                <a:gd name="T22" fmla="*/ 475 w 1590"/>
                <a:gd name="T23" fmla="*/ 269 h 1812"/>
                <a:gd name="T24" fmla="*/ 554 w 1590"/>
                <a:gd name="T25" fmla="*/ 309 h 1812"/>
                <a:gd name="T26" fmla="*/ 656 w 1590"/>
                <a:gd name="T27" fmla="*/ 356 h 1812"/>
                <a:gd name="T28" fmla="*/ 720 w 1590"/>
                <a:gd name="T29" fmla="*/ 356 h 1812"/>
                <a:gd name="T30" fmla="*/ 665 w 1590"/>
                <a:gd name="T31" fmla="*/ 388 h 1812"/>
                <a:gd name="T32" fmla="*/ 728 w 1590"/>
                <a:gd name="T33" fmla="*/ 372 h 1812"/>
                <a:gd name="T34" fmla="*/ 933 w 1590"/>
                <a:gd name="T35" fmla="*/ 340 h 1812"/>
                <a:gd name="T36" fmla="*/ 1463 w 1590"/>
                <a:gd name="T37" fmla="*/ 0 h 1812"/>
                <a:gd name="T38" fmla="*/ 1566 w 1590"/>
                <a:gd name="T39" fmla="*/ 649 h 1812"/>
                <a:gd name="T40" fmla="*/ 1566 w 1590"/>
                <a:gd name="T41" fmla="*/ 728 h 1812"/>
                <a:gd name="T42" fmla="*/ 1558 w 1590"/>
                <a:gd name="T43" fmla="*/ 838 h 1812"/>
                <a:gd name="T44" fmla="*/ 1526 w 1590"/>
                <a:gd name="T45" fmla="*/ 1020 h 1812"/>
                <a:gd name="T46" fmla="*/ 1408 w 1590"/>
                <a:gd name="T47" fmla="*/ 1281 h 1812"/>
                <a:gd name="T48" fmla="*/ 1329 w 1590"/>
                <a:gd name="T49" fmla="*/ 1249 h 1812"/>
                <a:gd name="T50" fmla="*/ 1273 w 1590"/>
                <a:gd name="T51" fmla="*/ 1344 h 1812"/>
                <a:gd name="T52" fmla="*/ 1234 w 1590"/>
                <a:gd name="T53" fmla="*/ 1518 h 1812"/>
                <a:gd name="T54" fmla="*/ 1131 w 1590"/>
                <a:gd name="T55" fmla="*/ 1597 h 1812"/>
                <a:gd name="T56" fmla="*/ 1115 w 1590"/>
                <a:gd name="T57" fmla="*/ 1724 h 1812"/>
                <a:gd name="T58" fmla="*/ 1020 w 1590"/>
                <a:gd name="T59" fmla="*/ 1811 h 1812"/>
                <a:gd name="T60" fmla="*/ 878 w 1590"/>
                <a:gd name="T61" fmla="*/ 1676 h 1812"/>
                <a:gd name="T62" fmla="*/ 925 w 1590"/>
                <a:gd name="T63" fmla="*/ 1732 h 1812"/>
                <a:gd name="T64" fmla="*/ 1020 w 1590"/>
                <a:gd name="T65" fmla="*/ 1803 h 1812"/>
                <a:gd name="T66" fmla="*/ 1115 w 1590"/>
                <a:gd name="T67" fmla="*/ 1716 h 1812"/>
                <a:gd name="T68" fmla="*/ 1123 w 1590"/>
                <a:gd name="T69" fmla="*/ 1597 h 1812"/>
                <a:gd name="T70" fmla="*/ 1210 w 1590"/>
                <a:gd name="T71" fmla="*/ 1502 h 1812"/>
                <a:gd name="T72" fmla="*/ 1273 w 1590"/>
                <a:gd name="T73" fmla="*/ 1336 h 1812"/>
                <a:gd name="T74" fmla="*/ 1329 w 1590"/>
                <a:gd name="T75" fmla="*/ 1242 h 1812"/>
                <a:gd name="T76" fmla="*/ 1408 w 1590"/>
                <a:gd name="T77" fmla="*/ 1273 h 1812"/>
                <a:gd name="T78" fmla="*/ 1518 w 1590"/>
                <a:gd name="T79" fmla="*/ 1020 h 1812"/>
                <a:gd name="T80" fmla="*/ 1550 w 1590"/>
                <a:gd name="T81" fmla="*/ 838 h 1812"/>
                <a:gd name="T82" fmla="*/ 1558 w 1590"/>
                <a:gd name="T83" fmla="*/ 728 h 1812"/>
                <a:gd name="T84" fmla="*/ 1566 w 1590"/>
                <a:gd name="T85" fmla="*/ 641 h 1812"/>
                <a:gd name="T86" fmla="*/ 1060 w 1590"/>
                <a:gd name="T87" fmla="*/ 325 h 1812"/>
                <a:gd name="T88" fmla="*/ 743 w 1590"/>
                <a:gd name="T89" fmla="*/ 372 h 1812"/>
                <a:gd name="T90" fmla="*/ 672 w 1590"/>
                <a:gd name="T91" fmla="*/ 403 h 1812"/>
                <a:gd name="T92" fmla="*/ 712 w 1590"/>
                <a:gd name="T93" fmla="*/ 356 h 1812"/>
                <a:gd name="T94" fmla="*/ 665 w 1590"/>
                <a:gd name="T95" fmla="*/ 356 h 1812"/>
                <a:gd name="T96" fmla="*/ 585 w 1590"/>
                <a:gd name="T97" fmla="*/ 325 h 1812"/>
                <a:gd name="T98" fmla="*/ 467 w 1590"/>
                <a:gd name="T99" fmla="*/ 277 h 1812"/>
                <a:gd name="T100" fmla="*/ 174 w 1590"/>
                <a:gd name="T101" fmla="*/ 1558 h 1812"/>
                <a:gd name="T102" fmla="*/ 285 w 1590"/>
                <a:gd name="T103" fmla="*/ 1566 h 1812"/>
                <a:gd name="T104" fmla="*/ 372 w 1590"/>
                <a:gd name="T105" fmla="*/ 1653 h 1812"/>
                <a:gd name="T106" fmla="*/ 483 w 1590"/>
                <a:gd name="T107" fmla="*/ 1700 h 1812"/>
                <a:gd name="T108" fmla="*/ 625 w 1590"/>
                <a:gd name="T109" fmla="*/ 1755 h 1812"/>
                <a:gd name="T110" fmla="*/ 712 w 1590"/>
                <a:gd name="T111" fmla="*/ 1724 h 1812"/>
                <a:gd name="T112" fmla="*/ 791 w 1590"/>
                <a:gd name="T113" fmla="*/ 1708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90" h="1812">
                  <a:moveTo>
                    <a:pt x="1020" y="1811"/>
                  </a:moveTo>
                  <a:lnTo>
                    <a:pt x="1020" y="1811"/>
                  </a:lnTo>
                  <a:lnTo>
                    <a:pt x="1020" y="1811"/>
                  </a:lnTo>
                  <a:cubicBezTo>
                    <a:pt x="1004" y="1803"/>
                    <a:pt x="989" y="1787"/>
                    <a:pt x="989" y="1787"/>
                  </a:cubicBezTo>
                  <a:cubicBezTo>
                    <a:pt x="989" y="1779"/>
                    <a:pt x="989" y="1779"/>
                    <a:pt x="981" y="1771"/>
                  </a:cubicBezTo>
                  <a:cubicBezTo>
                    <a:pt x="981" y="1763"/>
                    <a:pt x="981" y="1755"/>
                    <a:pt x="973" y="1755"/>
                  </a:cubicBezTo>
                  <a:cubicBezTo>
                    <a:pt x="941" y="1747"/>
                    <a:pt x="925" y="1740"/>
                    <a:pt x="918" y="1732"/>
                  </a:cubicBezTo>
                  <a:cubicBezTo>
                    <a:pt x="909" y="1724"/>
                    <a:pt x="909" y="1724"/>
                    <a:pt x="909" y="1716"/>
                  </a:cubicBezTo>
                  <a:cubicBezTo>
                    <a:pt x="909" y="1716"/>
                    <a:pt x="909" y="1716"/>
                    <a:pt x="902" y="1716"/>
                  </a:cubicBezTo>
                  <a:cubicBezTo>
                    <a:pt x="894" y="1708"/>
                    <a:pt x="878" y="1700"/>
                    <a:pt x="878" y="1692"/>
                  </a:cubicBezTo>
                  <a:cubicBezTo>
                    <a:pt x="870" y="1684"/>
                    <a:pt x="870" y="1676"/>
                    <a:pt x="870" y="1676"/>
                  </a:cubicBezTo>
                  <a:cubicBezTo>
                    <a:pt x="862" y="1668"/>
                    <a:pt x="862" y="1668"/>
                    <a:pt x="862" y="1668"/>
                  </a:cubicBezTo>
                  <a:cubicBezTo>
                    <a:pt x="838" y="1684"/>
                    <a:pt x="838" y="1684"/>
                    <a:pt x="838" y="1684"/>
                  </a:cubicBezTo>
                  <a:cubicBezTo>
                    <a:pt x="831" y="1692"/>
                    <a:pt x="815" y="1692"/>
                    <a:pt x="815" y="1700"/>
                  </a:cubicBezTo>
                  <a:cubicBezTo>
                    <a:pt x="807" y="1716"/>
                    <a:pt x="799" y="1716"/>
                    <a:pt x="791" y="1716"/>
                  </a:cubicBezTo>
                  <a:lnTo>
                    <a:pt x="783" y="1716"/>
                  </a:lnTo>
                  <a:cubicBezTo>
                    <a:pt x="775" y="1716"/>
                    <a:pt x="767" y="1716"/>
                    <a:pt x="767" y="1724"/>
                  </a:cubicBezTo>
                  <a:cubicBezTo>
                    <a:pt x="767" y="1732"/>
                    <a:pt x="751" y="1740"/>
                    <a:pt x="736" y="1740"/>
                  </a:cubicBezTo>
                  <a:cubicBezTo>
                    <a:pt x="720" y="1740"/>
                    <a:pt x="712" y="1740"/>
                    <a:pt x="704" y="1732"/>
                  </a:cubicBezTo>
                  <a:cubicBezTo>
                    <a:pt x="696" y="1732"/>
                    <a:pt x="688" y="1724"/>
                    <a:pt x="672" y="1716"/>
                  </a:cubicBezTo>
                  <a:lnTo>
                    <a:pt x="665" y="1716"/>
                  </a:lnTo>
                  <a:cubicBezTo>
                    <a:pt x="656" y="1716"/>
                    <a:pt x="656" y="1724"/>
                    <a:pt x="649" y="1740"/>
                  </a:cubicBezTo>
                  <a:cubicBezTo>
                    <a:pt x="641" y="1747"/>
                    <a:pt x="641" y="1763"/>
                    <a:pt x="625" y="1763"/>
                  </a:cubicBezTo>
                  <a:cubicBezTo>
                    <a:pt x="625" y="1763"/>
                    <a:pt x="625" y="1763"/>
                    <a:pt x="617" y="1763"/>
                  </a:cubicBezTo>
                  <a:cubicBezTo>
                    <a:pt x="593" y="1763"/>
                    <a:pt x="546" y="1732"/>
                    <a:pt x="538" y="1708"/>
                  </a:cubicBezTo>
                  <a:cubicBezTo>
                    <a:pt x="530" y="1708"/>
                    <a:pt x="522" y="1708"/>
                    <a:pt x="514" y="1708"/>
                  </a:cubicBezTo>
                  <a:cubicBezTo>
                    <a:pt x="506" y="1708"/>
                    <a:pt x="498" y="1708"/>
                    <a:pt x="491" y="1708"/>
                  </a:cubicBezTo>
                  <a:cubicBezTo>
                    <a:pt x="475" y="1716"/>
                    <a:pt x="459" y="1716"/>
                    <a:pt x="443" y="1716"/>
                  </a:cubicBezTo>
                  <a:cubicBezTo>
                    <a:pt x="435" y="1716"/>
                    <a:pt x="427" y="1716"/>
                    <a:pt x="427" y="1716"/>
                  </a:cubicBezTo>
                  <a:cubicBezTo>
                    <a:pt x="396" y="1708"/>
                    <a:pt x="388" y="1692"/>
                    <a:pt x="380" y="1676"/>
                  </a:cubicBezTo>
                  <a:cubicBezTo>
                    <a:pt x="380" y="1668"/>
                    <a:pt x="380" y="1660"/>
                    <a:pt x="372" y="1653"/>
                  </a:cubicBezTo>
                  <a:cubicBezTo>
                    <a:pt x="356" y="1645"/>
                    <a:pt x="348" y="1637"/>
                    <a:pt x="340" y="1613"/>
                  </a:cubicBezTo>
                  <a:cubicBezTo>
                    <a:pt x="332" y="1605"/>
                    <a:pt x="325" y="1597"/>
                    <a:pt x="317" y="1582"/>
                  </a:cubicBezTo>
                  <a:cubicBezTo>
                    <a:pt x="309" y="1573"/>
                    <a:pt x="301" y="1573"/>
                    <a:pt x="301" y="1573"/>
                  </a:cubicBezTo>
                  <a:lnTo>
                    <a:pt x="293" y="1573"/>
                  </a:lnTo>
                  <a:cubicBezTo>
                    <a:pt x="285" y="1573"/>
                    <a:pt x="277" y="1582"/>
                    <a:pt x="269" y="1582"/>
                  </a:cubicBezTo>
                  <a:lnTo>
                    <a:pt x="261" y="1582"/>
                  </a:lnTo>
                  <a:cubicBezTo>
                    <a:pt x="230" y="1573"/>
                    <a:pt x="206" y="1566"/>
                    <a:pt x="174" y="1566"/>
                  </a:cubicBezTo>
                  <a:lnTo>
                    <a:pt x="174" y="1566"/>
                  </a:lnTo>
                  <a:cubicBezTo>
                    <a:pt x="166" y="1566"/>
                    <a:pt x="159" y="1573"/>
                    <a:pt x="159" y="1582"/>
                  </a:cubicBezTo>
                  <a:cubicBezTo>
                    <a:pt x="151" y="1589"/>
                    <a:pt x="151" y="1589"/>
                    <a:pt x="151" y="1589"/>
                  </a:cubicBezTo>
                  <a:cubicBezTo>
                    <a:pt x="0" y="348"/>
                    <a:pt x="0" y="348"/>
                    <a:pt x="0" y="348"/>
                  </a:cubicBezTo>
                  <a:cubicBezTo>
                    <a:pt x="8" y="356"/>
                    <a:pt x="8" y="356"/>
                    <a:pt x="8" y="356"/>
                  </a:cubicBezTo>
                  <a:lnTo>
                    <a:pt x="8" y="356"/>
                  </a:lnTo>
                  <a:cubicBezTo>
                    <a:pt x="8" y="364"/>
                    <a:pt x="8" y="364"/>
                    <a:pt x="8" y="364"/>
                  </a:cubicBezTo>
                  <a:cubicBezTo>
                    <a:pt x="8" y="364"/>
                    <a:pt x="16" y="364"/>
                    <a:pt x="24" y="364"/>
                  </a:cubicBezTo>
                  <a:cubicBezTo>
                    <a:pt x="103" y="364"/>
                    <a:pt x="356" y="301"/>
                    <a:pt x="467" y="269"/>
                  </a:cubicBezTo>
                  <a:cubicBezTo>
                    <a:pt x="475" y="269"/>
                    <a:pt x="475" y="269"/>
                    <a:pt x="475" y="269"/>
                  </a:cubicBezTo>
                  <a:cubicBezTo>
                    <a:pt x="475" y="277"/>
                    <a:pt x="475" y="277"/>
                    <a:pt x="475" y="277"/>
                  </a:cubicBezTo>
                  <a:cubicBezTo>
                    <a:pt x="467" y="277"/>
                    <a:pt x="475" y="277"/>
                    <a:pt x="491" y="285"/>
                  </a:cubicBezTo>
                  <a:cubicBezTo>
                    <a:pt x="498" y="285"/>
                    <a:pt x="506" y="285"/>
                    <a:pt x="522" y="293"/>
                  </a:cubicBezTo>
                  <a:cubicBezTo>
                    <a:pt x="538" y="301"/>
                    <a:pt x="546" y="301"/>
                    <a:pt x="554" y="309"/>
                  </a:cubicBezTo>
                  <a:cubicBezTo>
                    <a:pt x="562" y="309"/>
                    <a:pt x="570" y="309"/>
                    <a:pt x="585" y="317"/>
                  </a:cubicBezTo>
                  <a:cubicBezTo>
                    <a:pt x="601" y="325"/>
                    <a:pt x="609" y="325"/>
                    <a:pt x="617" y="325"/>
                  </a:cubicBezTo>
                  <a:cubicBezTo>
                    <a:pt x="633" y="332"/>
                    <a:pt x="641" y="332"/>
                    <a:pt x="649" y="348"/>
                  </a:cubicBezTo>
                  <a:cubicBezTo>
                    <a:pt x="656" y="356"/>
                    <a:pt x="656" y="356"/>
                    <a:pt x="656" y="356"/>
                  </a:cubicBezTo>
                  <a:cubicBezTo>
                    <a:pt x="656" y="356"/>
                    <a:pt x="656" y="356"/>
                    <a:pt x="665" y="348"/>
                  </a:cubicBezTo>
                  <a:cubicBezTo>
                    <a:pt x="665" y="348"/>
                    <a:pt x="672" y="340"/>
                    <a:pt x="680" y="340"/>
                  </a:cubicBezTo>
                  <a:cubicBezTo>
                    <a:pt x="688" y="332"/>
                    <a:pt x="688" y="332"/>
                    <a:pt x="696" y="332"/>
                  </a:cubicBezTo>
                  <a:cubicBezTo>
                    <a:pt x="712" y="332"/>
                    <a:pt x="712" y="340"/>
                    <a:pt x="720" y="356"/>
                  </a:cubicBezTo>
                  <a:lnTo>
                    <a:pt x="720" y="364"/>
                  </a:lnTo>
                  <a:cubicBezTo>
                    <a:pt x="712" y="372"/>
                    <a:pt x="704" y="372"/>
                    <a:pt x="688" y="372"/>
                  </a:cubicBezTo>
                  <a:cubicBezTo>
                    <a:pt x="680" y="372"/>
                    <a:pt x="672" y="372"/>
                    <a:pt x="672" y="380"/>
                  </a:cubicBezTo>
                  <a:cubicBezTo>
                    <a:pt x="665" y="380"/>
                    <a:pt x="665" y="380"/>
                    <a:pt x="665" y="388"/>
                  </a:cubicBezTo>
                  <a:lnTo>
                    <a:pt x="672" y="396"/>
                  </a:lnTo>
                  <a:cubicBezTo>
                    <a:pt x="680" y="396"/>
                    <a:pt x="680" y="396"/>
                    <a:pt x="680" y="396"/>
                  </a:cubicBezTo>
                  <a:cubicBezTo>
                    <a:pt x="688" y="388"/>
                    <a:pt x="696" y="388"/>
                    <a:pt x="704" y="380"/>
                  </a:cubicBezTo>
                  <a:cubicBezTo>
                    <a:pt x="712" y="380"/>
                    <a:pt x="728" y="372"/>
                    <a:pt x="728" y="372"/>
                  </a:cubicBezTo>
                  <a:cubicBezTo>
                    <a:pt x="728" y="372"/>
                    <a:pt x="736" y="364"/>
                    <a:pt x="743" y="364"/>
                  </a:cubicBezTo>
                  <a:cubicBezTo>
                    <a:pt x="759" y="364"/>
                    <a:pt x="783" y="372"/>
                    <a:pt x="799" y="388"/>
                  </a:cubicBezTo>
                  <a:lnTo>
                    <a:pt x="807" y="388"/>
                  </a:lnTo>
                  <a:cubicBezTo>
                    <a:pt x="846" y="388"/>
                    <a:pt x="918" y="356"/>
                    <a:pt x="933" y="340"/>
                  </a:cubicBezTo>
                  <a:cubicBezTo>
                    <a:pt x="957" y="317"/>
                    <a:pt x="1012" y="317"/>
                    <a:pt x="1060" y="317"/>
                  </a:cubicBezTo>
                  <a:cubicBezTo>
                    <a:pt x="1091" y="317"/>
                    <a:pt x="1155" y="245"/>
                    <a:pt x="1194" y="190"/>
                  </a:cubicBezTo>
                  <a:cubicBezTo>
                    <a:pt x="1218" y="159"/>
                    <a:pt x="1352" y="64"/>
                    <a:pt x="1455" y="8"/>
                  </a:cubicBezTo>
                  <a:cubicBezTo>
                    <a:pt x="1463" y="0"/>
                    <a:pt x="1463" y="0"/>
                    <a:pt x="1463" y="0"/>
                  </a:cubicBezTo>
                  <a:cubicBezTo>
                    <a:pt x="1463" y="8"/>
                    <a:pt x="1463" y="8"/>
                    <a:pt x="1463" y="8"/>
                  </a:cubicBezTo>
                  <a:cubicBezTo>
                    <a:pt x="1582" y="649"/>
                    <a:pt x="1582" y="649"/>
                    <a:pt x="1582" y="649"/>
                  </a:cubicBezTo>
                  <a:cubicBezTo>
                    <a:pt x="1573" y="649"/>
                    <a:pt x="1573" y="649"/>
                    <a:pt x="1573" y="649"/>
                  </a:cubicBezTo>
                  <a:cubicBezTo>
                    <a:pt x="1573" y="649"/>
                    <a:pt x="1573" y="649"/>
                    <a:pt x="1566" y="649"/>
                  </a:cubicBezTo>
                  <a:cubicBezTo>
                    <a:pt x="1558" y="649"/>
                    <a:pt x="1550" y="649"/>
                    <a:pt x="1550" y="656"/>
                  </a:cubicBezTo>
                  <a:lnTo>
                    <a:pt x="1550" y="656"/>
                  </a:lnTo>
                  <a:cubicBezTo>
                    <a:pt x="1550" y="665"/>
                    <a:pt x="1558" y="672"/>
                    <a:pt x="1558" y="688"/>
                  </a:cubicBezTo>
                  <a:cubicBezTo>
                    <a:pt x="1558" y="704"/>
                    <a:pt x="1566" y="712"/>
                    <a:pt x="1566" y="728"/>
                  </a:cubicBezTo>
                  <a:cubicBezTo>
                    <a:pt x="1566" y="736"/>
                    <a:pt x="1573" y="751"/>
                    <a:pt x="1573" y="759"/>
                  </a:cubicBezTo>
                  <a:cubicBezTo>
                    <a:pt x="1582" y="783"/>
                    <a:pt x="1589" y="799"/>
                    <a:pt x="1573" y="807"/>
                  </a:cubicBezTo>
                  <a:lnTo>
                    <a:pt x="1566" y="807"/>
                  </a:lnTo>
                  <a:cubicBezTo>
                    <a:pt x="1558" y="815"/>
                    <a:pt x="1558" y="815"/>
                    <a:pt x="1558" y="838"/>
                  </a:cubicBezTo>
                  <a:cubicBezTo>
                    <a:pt x="1558" y="846"/>
                    <a:pt x="1558" y="862"/>
                    <a:pt x="1566" y="878"/>
                  </a:cubicBezTo>
                  <a:cubicBezTo>
                    <a:pt x="1566" y="925"/>
                    <a:pt x="1573" y="957"/>
                    <a:pt x="1566" y="973"/>
                  </a:cubicBezTo>
                  <a:cubicBezTo>
                    <a:pt x="1558" y="973"/>
                    <a:pt x="1550" y="973"/>
                    <a:pt x="1542" y="981"/>
                  </a:cubicBezTo>
                  <a:cubicBezTo>
                    <a:pt x="1534" y="981"/>
                    <a:pt x="1518" y="981"/>
                    <a:pt x="1526" y="1020"/>
                  </a:cubicBezTo>
                  <a:cubicBezTo>
                    <a:pt x="1534" y="1083"/>
                    <a:pt x="1534" y="1139"/>
                    <a:pt x="1518" y="1170"/>
                  </a:cubicBezTo>
                  <a:cubicBezTo>
                    <a:pt x="1510" y="1178"/>
                    <a:pt x="1502" y="1186"/>
                    <a:pt x="1495" y="1202"/>
                  </a:cubicBezTo>
                  <a:cubicBezTo>
                    <a:pt x="1471" y="1234"/>
                    <a:pt x="1455" y="1265"/>
                    <a:pt x="1431" y="1273"/>
                  </a:cubicBezTo>
                  <a:cubicBezTo>
                    <a:pt x="1423" y="1273"/>
                    <a:pt x="1415" y="1273"/>
                    <a:pt x="1408" y="1281"/>
                  </a:cubicBezTo>
                  <a:cubicBezTo>
                    <a:pt x="1408" y="1281"/>
                    <a:pt x="1400" y="1281"/>
                    <a:pt x="1392" y="1281"/>
                  </a:cubicBezTo>
                  <a:cubicBezTo>
                    <a:pt x="1384" y="1281"/>
                    <a:pt x="1376" y="1281"/>
                    <a:pt x="1368" y="1273"/>
                  </a:cubicBezTo>
                  <a:cubicBezTo>
                    <a:pt x="1368" y="1273"/>
                    <a:pt x="1360" y="1273"/>
                    <a:pt x="1360" y="1265"/>
                  </a:cubicBezTo>
                  <a:cubicBezTo>
                    <a:pt x="1344" y="1257"/>
                    <a:pt x="1336" y="1249"/>
                    <a:pt x="1329" y="1249"/>
                  </a:cubicBezTo>
                  <a:cubicBezTo>
                    <a:pt x="1329" y="1249"/>
                    <a:pt x="1321" y="1249"/>
                    <a:pt x="1321" y="1265"/>
                  </a:cubicBezTo>
                  <a:cubicBezTo>
                    <a:pt x="1321" y="1273"/>
                    <a:pt x="1313" y="1281"/>
                    <a:pt x="1313" y="1289"/>
                  </a:cubicBezTo>
                  <a:cubicBezTo>
                    <a:pt x="1313" y="1313"/>
                    <a:pt x="1313" y="1329"/>
                    <a:pt x="1289" y="1336"/>
                  </a:cubicBezTo>
                  <a:cubicBezTo>
                    <a:pt x="1289" y="1344"/>
                    <a:pt x="1281" y="1344"/>
                    <a:pt x="1273" y="1344"/>
                  </a:cubicBezTo>
                  <a:cubicBezTo>
                    <a:pt x="1249" y="1360"/>
                    <a:pt x="1226" y="1368"/>
                    <a:pt x="1234" y="1384"/>
                  </a:cubicBezTo>
                  <a:cubicBezTo>
                    <a:pt x="1242" y="1415"/>
                    <a:pt x="1249" y="1502"/>
                    <a:pt x="1242" y="1518"/>
                  </a:cubicBezTo>
                  <a:cubicBezTo>
                    <a:pt x="1242" y="1526"/>
                    <a:pt x="1234" y="1526"/>
                    <a:pt x="1234" y="1526"/>
                  </a:cubicBezTo>
                  <a:cubicBezTo>
                    <a:pt x="1234" y="1526"/>
                    <a:pt x="1234" y="1526"/>
                    <a:pt x="1234" y="1518"/>
                  </a:cubicBezTo>
                  <a:cubicBezTo>
                    <a:pt x="1226" y="1518"/>
                    <a:pt x="1218" y="1510"/>
                    <a:pt x="1210" y="1502"/>
                  </a:cubicBezTo>
                  <a:cubicBezTo>
                    <a:pt x="1194" y="1495"/>
                    <a:pt x="1178" y="1479"/>
                    <a:pt x="1171" y="1487"/>
                  </a:cubicBezTo>
                  <a:cubicBezTo>
                    <a:pt x="1155" y="1495"/>
                    <a:pt x="1139" y="1534"/>
                    <a:pt x="1139" y="1558"/>
                  </a:cubicBezTo>
                  <a:cubicBezTo>
                    <a:pt x="1139" y="1573"/>
                    <a:pt x="1139" y="1589"/>
                    <a:pt x="1131" y="1597"/>
                  </a:cubicBezTo>
                  <a:cubicBezTo>
                    <a:pt x="1131" y="1613"/>
                    <a:pt x="1123" y="1629"/>
                    <a:pt x="1131" y="1645"/>
                  </a:cubicBezTo>
                  <a:cubicBezTo>
                    <a:pt x="1139" y="1653"/>
                    <a:pt x="1147" y="1684"/>
                    <a:pt x="1139" y="1708"/>
                  </a:cubicBezTo>
                  <a:cubicBezTo>
                    <a:pt x="1139" y="1716"/>
                    <a:pt x="1131" y="1716"/>
                    <a:pt x="1131" y="1716"/>
                  </a:cubicBezTo>
                  <a:cubicBezTo>
                    <a:pt x="1123" y="1724"/>
                    <a:pt x="1115" y="1724"/>
                    <a:pt x="1115" y="1724"/>
                  </a:cubicBezTo>
                  <a:cubicBezTo>
                    <a:pt x="1099" y="1724"/>
                    <a:pt x="1099" y="1724"/>
                    <a:pt x="1099" y="1747"/>
                  </a:cubicBezTo>
                  <a:cubicBezTo>
                    <a:pt x="1099" y="1755"/>
                    <a:pt x="1099" y="1755"/>
                    <a:pt x="1099" y="1755"/>
                  </a:cubicBezTo>
                  <a:cubicBezTo>
                    <a:pt x="1099" y="1787"/>
                    <a:pt x="1099" y="1795"/>
                    <a:pt x="1068" y="1803"/>
                  </a:cubicBezTo>
                  <a:cubicBezTo>
                    <a:pt x="1052" y="1803"/>
                    <a:pt x="1036" y="1811"/>
                    <a:pt x="1020" y="1811"/>
                  </a:cubicBezTo>
                  <a:close/>
                  <a:moveTo>
                    <a:pt x="862" y="1660"/>
                  </a:moveTo>
                  <a:lnTo>
                    <a:pt x="862" y="1660"/>
                  </a:lnTo>
                  <a:cubicBezTo>
                    <a:pt x="878" y="1668"/>
                    <a:pt x="878" y="1668"/>
                    <a:pt x="878" y="1668"/>
                  </a:cubicBezTo>
                  <a:cubicBezTo>
                    <a:pt x="878" y="1676"/>
                    <a:pt x="878" y="1676"/>
                    <a:pt x="878" y="1676"/>
                  </a:cubicBezTo>
                  <a:cubicBezTo>
                    <a:pt x="878" y="1676"/>
                    <a:pt x="878" y="1676"/>
                    <a:pt x="886" y="1684"/>
                  </a:cubicBezTo>
                  <a:cubicBezTo>
                    <a:pt x="886" y="1692"/>
                    <a:pt x="894" y="1700"/>
                    <a:pt x="902" y="1708"/>
                  </a:cubicBezTo>
                  <a:cubicBezTo>
                    <a:pt x="909" y="1708"/>
                    <a:pt x="918" y="1716"/>
                    <a:pt x="918" y="1716"/>
                  </a:cubicBezTo>
                  <a:cubicBezTo>
                    <a:pt x="918" y="1716"/>
                    <a:pt x="918" y="1724"/>
                    <a:pt x="925" y="1732"/>
                  </a:cubicBezTo>
                  <a:cubicBezTo>
                    <a:pt x="925" y="1740"/>
                    <a:pt x="949" y="1747"/>
                    <a:pt x="973" y="1747"/>
                  </a:cubicBezTo>
                  <a:cubicBezTo>
                    <a:pt x="989" y="1755"/>
                    <a:pt x="989" y="1763"/>
                    <a:pt x="989" y="1771"/>
                  </a:cubicBezTo>
                  <a:lnTo>
                    <a:pt x="996" y="1779"/>
                  </a:lnTo>
                  <a:cubicBezTo>
                    <a:pt x="996" y="1787"/>
                    <a:pt x="1004" y="1787"/>
                    <a:pt x="1020" y="1803"/>
                  </a:cubicBezTo>
                  <a:cubicBezTo>
                    <a:pt x="1036" y="1803"/>
                    <a:pt x="1052" y="1795"/>
                    <a:pt x="1068" y="1795"/>
                  </a:cubicBezTo>
                  <a:cubicBezTo>
                    <a:pt x="1091" y="1787"/>
                    <a:pt x="1091" y="1787"/>
                    <a:pt x="1091" y="1755"/>
                  </a:cubicBezTo>
                  <a:cubicBezTo>
                    <a:pt x="1091" y="1747"/>
                    <a:pt x="1091" y="1747"/>
                    <a:pt x="1091" y="1747"/>
                  </a:cubicBezTo>
                  <a:cubicBezTo>
                    <a:pt x="1091" y="1724"/>
                    <a:pt x="1099" y="1716"/>
                    <a:pt x="1115" y="1716"/>
                  </a:cubicBezTo>
                  <a:lnTo>
                    <a:pt x="1123" y="1716"/>
                  </a:lnTo>
                  <a:cubicBezTo>
                    <a:pt x="1131" y="1708"/>
                    <a:pt x="1131" y="1708"/>
                    <a:pt x="1131" y="1708"/>
                  </a:cubicBezTo>
                  <a:cubicBezTo>
                    <a:pt x="1139" y="1692"/>
                    <a:pt x="1131" y="1668"/>
                    <a:pt x="1123" y="1645"/>
                  </a:cubicBezTo>
                  <a:cubicBezTo>
                    <a:pt x="1115" y="1629"/>
                    <a:pt x="1123" y="1613"/>
                    <a:pt x="1123" y="1597"/>
                  </a:cubicBezTo>
                  <a:cubicBezTo>
                    <a:pt x="1131" y="1582"/>
                    <a:pt x="1131" y="1573"/>
                    <a:pt x="1131" y="1558"/>
                  </a:cubicBezTo>
                  <a:cubicBezTo>
                    <a:pt x="1131" y="1534"/>
                    <a:pt x="1155" y="1495"/>
                    <a:pt x="1162" y="1479"/>
                  </a:cubicBezTo>
                  <a:cubicBezTo>
                    <a:pt x="1171" y="1479"/>
                    <a:pt x="1171" y="1479"/>
                    <a:pt x="1178" y="1479"/>
                  </a:cubicBezTo>
                  <a:cubicBezTo>
                    <a:pt x="1186" y="1479"/>
                    <a:pt x="1202" y="1487"/>
                    <a:pt x="1210" y="1502"/>
                  </a:cubicBezTo>
                  <a:cubicBezTo>
                    <a:pt x="1218" y="1502"/>
                    <a:pt x="1226" y="1510"/>
                    <a:pt x="1234" y="1518"/>
                  </a:cubicBezTo>
                  <a:lnTo>
                    <a:pt x="1234" y="1518"/>
                  </a:lnTo>
                  <a:cubicBezTo>
                    <a:pt x="1242" y="1510"/>
                    <a:pt x="1234" y="1431"/>
                    <a:pt x="1226" y="1392"/>
                  </a:cubicBezTo>
                  <a:cubicBezTo>
                    <a:pt x="1218" y="1360"/>
                    <a:pt x="1249" y="1344"/>
                    <a:pt x="1273" y="1336"/>
                  </a:cubicBezTo>
                  <a:cubicBezTo>
                    <a:pt x="1273" y="1336"/>
                    <a:pt x="1281" y="1336"/>
                    <a:pt x="1289" y="1336"/>
                  </a:cubicBezTo>
                  <a:cubicBezTo>
                    <a:pt x="1305" y="1329"/>
                    <a:pt x="1305" y="1305"/>
                    <a:pt x="1305" y="1289"/>
                  </a:cubicBezTo>
                  <a:cubicBezTo>
                    <a:pt x="1305" y="1281"/>
                    <a:pt x="1313" y="1273"/>
                    <a:pt x="1313" y="1265"/>
                  </a:cubicBezTo>
                  <a:cubicBezTo>
                    <a:pt x="1313" y="1249"/>
                    <a:pt x="1321" y="1242"/>
                    <a:pt x="1329" y="1242"/>
                  </a:cubicBezTo>
                  <a:cubicBezTo>
                    <a:pt x="1336" y="1242"/>
                    <a:pt x="1344" y="1249"/>
                    <a:pt x="1360" y="1265"/>
                  </a:cubicBezTo>
                  <a:cubicBezTo>
                    <a:pt x="1368" y="1265"/>
                    <a:pt x="1368" y="1265"/>
                    <a:pt x="1376" y="1273"/>
                  </a:cubicBezTo>
                  <a:cubicBezTo>
                    <a:pt x="1376" y="1273"/>
                    <a:pt x="1384" y="1281"/>
                    <a:pt x="1392" y="1281"/>
                  </a:cubicBezTo>
                  <a:cubicBezTo>
                    <a:pt x="1400" y="1281"/>
                    <a:pt x="1400" y="1273"/>
                    <a:pt x="1408" y="1273"/>
                  </a:cubicBezTo>
                  <a:cubicBezTo>
                    <a:pt x="1415" y="1273"/>
                    <a:pt x="1423" y="1265"/>
                    <a:pt x="1431" y="1265"/>
                  </a:cubicBezTo>
                  <a:cubicBezTo>
                    <a:pt x="1447" y="1257"/>
                    <a:pt x="1471" y="1226"/>
                    <a:pt x="1487" y="1194"/>
                  </a:cubicBezTo>
                  <a:cubicBezTo>
                    <a:pt x="1495" y="1186"/>
                    <a:pt x="1502" y="1170"/>
                    <a:pt x="1510" y="1162"/>
                  </a:cubicBezTo>
                  <a:cubicBezTo>
                    <a:pt x="1534" y="1139"/>
                    <a:pt x="1526" y="1076"/>
                    <a:pt x="1518" y="1020"/>
                  </a:cubicBezTo>
                  <a:cubicBezTo>
                    <a:pt x="1510" y="981"/>
                    <a:pt x="1526" y="973"/>
                    <a:pt x="1542" y="973"/>
                  </a:cubicBezTo>
                  <a:cubicBezTo>
                    <a:pt x="1550" y="973"/>
                    <a:pt x="1558" y="965"/>
                    <a:pt x="1558" y="965"/>
                  </a:cubicBezTo>
                  <a:cubicBezTo>
                    <a:pt x="1566" y="957"/>
                    <a:pt x="1558" y="909"/>
                    <a:pt x="1558" y="878"/>
                  </a:cubicBezTo>
                  <a:cubicBezTo>
                    <a:pt x="1558" y="862"/>
                    <a:pt x="1550" y="846"/>
                    <a:pt x="1550" y="838"/>
                  </a:cubicBezTo>
                  <a:cubicBezTo>
                    <a:pt x="1550" y="807"/>
                    <a:pt x="1550" y="807"/>
                    <a:pt x="1566" y="807"/>
                  </a:cubicBezTo>
                  <a:lnTo>
                    <a:pt x="1573" y="799"/>
                  </a:lnTo>
                  <a:cubicBezTo>
                    <a:pt x="1582" y="799"/>
                    <a:pt x="1573" y="775"/>
                    <a:pt x="1566" y="759"/>
                  </a:cubicBezTo>
                  <a:cubicBezTo>
                    <a:pt x="1566" y="751"/>
                    <a:pt x="1558" y="743"/>
                    <a:pt x="1558" y="728"/>
                  </a:cubicBezTo>
                  <a:cubicBezTo>
                    <a:pt x="1558" y="720"/>
                    <a:pt x="1550" y="704"/>
                    <a:pt x="1550" y="688"/>
                  </a:cubicBezTo>
                  <a:cubicBezTo>
                    <a:pt x="1550" y="680"/>
                    <a:pt x="1542" y="665"/>
                    <a:pt x="1542" y="656"/>
                  </a:cubicBezTo>
                  <a:lnTo>
                    <a:pt x="1542" y="649"/>
                  </a:lnTo>
                  <a:cubicBezTo>
                    <a:pt x="1550" y="641"/>
                    <a:pt x="1558" y="641"/>
                    <a:pt x="1566" y="641"/>
                  </a:cubicBezTo>
                  <a:cubicBezTo>
                    <a:pt x="1573" y="641"/>
                    <a:pt x="1573" y="641"/>
                    <a:pt x="1573" y="641"/>
                  </a:cubicBezTo>
                  <a:cubicBezTo>
                    <a:pt x="1455" y="16"/>
                    <a:pt x="1455" y="16"/>
                    <a:pt x="1455" y="16"/>
                  </a:cubicBezTo>
                  <a:cubicBezTo>
                    <a:pt x="1352" y="72"/>
                    <a:pt x="1226" y="166"/>
                    <a:pt x="1194" y="198"/>
                  </a:cubicBezTo>
                  <a:cubicBezTo>
                    <a:pt x="1171" y="230"/>
                    <a:pt x="1099" y="325"/>
                    <a:pt x="1060" y="325"/>
                  </a:cubicBezTo>
                  <a:cubicBezTo>
                    <a:pt x="1036" y="325"/>
                    <a:pt x="957" y="325"/>
                    <a:pt x="941" y="340"/>
                  </a:cubicBezTo>
                  <a:cubicBezTo>
                    <a:pt x="918" y="364"/>
                    <a:pt x="846" y="396"/>
                    <a:pt x="807" y="396"/>
                  </a:cubicBezTo>
                  <a:cubicBezTo>
                    <a:pt x="799" y="396"/>
                    <a:pt x="799" y="396"/>
                    <a:pt x="791" y="388"/>
                  </a:cubicBezTo>
                  <a:cubicBezTo>
                    <a:pt x="783" y="380"/>
                    <a:pt x="759" y="372"/>
                    <a:pt x="743" y="372"/>
                  </a:cubicBezTo>
                  <a:cubicBezTo>
                    <a:pt x="736" y="372"/>
                    <a:pt x="736" y="372"/>
                    <a:pt x="736" y="372"/>
                  </a:cubicBezTo>
                  <a:cubicBezTo>
                    <a:pt x="736" y="380"/>
                    <a:pt x="728" y="388"/>
                    <a:pt x="704" y="388"/>
                  </a:cubicBezTo>
                  <a:cubicBezTo>
                    <a:pt x="696" y="396"/>
                    <a:pt x="688" y="396"/>
                    <a:pt x="680" y="396"/>
                  </a:cubicBezTo>
                  <a:cubicBezTo>
                    <a:pt x="680" y="403"/>
                    <a:pt x="680" y="403"/>
                    <a:pt x="672" y="403"/>
                  </a:cubicBezTo>
                  <a:cubicBezTo>
                    <a:pt x="665" y="403"/>
                    <a:pt x="656" y="396"/>
                    <a:pt x="656" y="388"/>
                  </a:cubicBezTo>
                  <a:cubicBezTo>
                    <a:pt x="656" y="380"/>
                    <a:pt x="656" y="372"/>
                    <a:pt x="665" y="372"/>
                  </a:cubicBezTo>
                  <a:cubicBezTo>
                    <a:pt x="672" y="364"/>
                    <a:pt x="680" y="364"/>
                    <a:pt x="688" y="364"/>
                  </a:cubicBezTo>
                  <a:cubicBezTo>
                    <a:pt x="696" y="364"/>
                    <a:pt x="712" y="364"/>
                    <a:pt x="712" y="356"/>
                  </a:cubicBezTo>
                  <a:lnTo>
                    <a:pt x="712" y="356"/>
                  </a:lnTo>
                  <a:cubicBezTo>
                    <a:pt x="712" y="348"/>
                    <a:pt x="704" y="340"/>
                    <a:pt x="696" y="340"/>
                  </a:cubicBezTo>
                  <a:cubicBezTo>
                    <a:pt x="696" y="340"/>
                    <a:pt x="688" y="340"/>
                    <a:pt x="680" y="348"/>
                  </a:cubicBezTo>
                  <a:cubicBezTo>
                    <a:pt x="672" y="348"/>
                    <a:pt x="672" y="356"/>
                    <a:pt x="665" y="356"/>
                  </a:cubicBezTo>
                  <a:cubicBezTo>
                    <a:pt x="665" y="356"/>
                    <a:pt x="665" y="364"/>
                    <a:pt x="656" y="364"/>
                  </a:cubicBezTo>
                  <a:cubicBezTo>
                    <a:pt x="656" y="364"/>
                    <a:pt x="649" y="356"/>
                    <a:pt x="641" y="356"/>
                  </a:cubicBezTo>
                  <a:cubicBezTo>
                    <a:pt x="633" y="340"/>
                    <a:pt x="633" y="340"/>
                    <a:pt x="617" y="332"/>
                  </a:cubicBezTo>
                  <a:cubicBezTo>
                    <a:pt x="609" y="332"/>
                    <a:pt x="601" y="332"/>
                    <a:pt x="585" y="325"/>
                  </a:cubicBezTo>
                  <a:cubicBezTo>
                    <a:pt x="570" y="317"/>
                    <a:pt x="562" y="317"/>
                    <a:pt x="554" y="317"/>
                  </a:cubicBezTo>
                  <a:cubicBezTo>
                    <a:pt x="538" y="309"/>
                    <a:pt x="530" y="309"/>
                    <a:pt x="514" y="301"/>
                  </a:cubicBezTo>
                  <a:cubicBezTo>
                    <a:pt x="506" y="293"/>
                    <a:pt x="498" y="293"/>
                    <a:pt x="483" y="293"/>
                  </a:cubicBezTo>
                  <a:cubicBezTo>
                    <a:pt x="475" y="285"/>
                    <a:pt x="467" y="285"/>
                    <a:pt x="467" y="277"/>
                  </a:cubicBezTo>
                  <a:cubicBezTo>
                    <a:pt x="356" y="309"/>
                    <a:pt x="103" y="372"/>
                    <a:pt x="24" y="372"/>
                  </a:cubicBezTo>
                  <a:cubicBezTo>
                    <a:pt x="16" y="372"/>
                    <a:pt x="16" y="372"/>
                    <a:pt x="8" y="372"/>
                  </a:cubicBezTo>
                  <a:cubicBezTo>
                    <a:pt x="159" y="1566"/>
                    <a:pt x="159" y="1566"/>
                    <a:pt x="159" y="1566"/>
                  </a:cubicBezTo>
                  <a:cubicBezTo>
                    <a:pt x="159" y="1566"/>
                    <a:pt x="166" y="1558"/>
                    <a:pt x="174" y="1558"/>
                  </a:cubicBezTo>
                  <a:lnTo>
                    <a:pt x="174" y="1558"/>
                  </a:lnTo>
                  <a:cubicBezTo>
                    <a:pt x="206" y="1558"/>
                    <a:pt x="230" y="1566"/>
                    <a:pt x="261" y="1573"/>
                  </a:cubicBezTo>
                  <a:lnTo>
                    <a:pt x="269" y="1573"/>
                  </a:lnTo>
                  <a:cubicBezTo>
                    <a:pt x="277" y="1573"/>
                    <a:pt x="285" y="1573"/>
                    <a:pt x="285" y="1566"/>
                  </a:cubicBezTo>
                  <a:cubicBezTo>
                    <a:pt x="293" y="1566"/>
                    <a:pt x="293" y="1566"/>
                    <a:pt x="301" y="1566"/>
                  </a:cubicBezTo>
                  <a:cubicBezTo>
                    <a:pt x="309" y="1566"/>
                    <a:pt x="317" y="1566"/>
                    <a:pt x="325" y="1582"/>
                  </a:cubicBezTo>
                  <a:cubicBezTo>
                    <a:pt x="332" y="1589"/>
                    <a:pt x="340" y="1605"/>
                    <a:pt x="340" y="1613"/>
                  </a:cubicBezTo>
                  <a:cubicBezTo>
                    <a:pt x="356" y="1629"/>
                    <a:pt x="356" y="1645"/>
                    <a:pt x="372" y="1653"/>
                  </a:cubicBezTo>
                  <a:cubicBezTo>
                    <a:pt x="380" y="1660"/>
                    <a:pt x="388" y="1668"/>
                    <a:pt x="388" y="1676"/>
                  </a:cubicBezTo>
                  <a:cubicBezTo>
                    <a:pt x="396" y="1692"/>
                    <a:pt x="396" y="1700"/>
                    <a:pt x="427" y="1708"/>
                  </a:cubicBezTo>
                  <a:cubicBezTo>
                    <a:pt x="435" y="1708"/>
                    <a:pt x="435" y="1708"/>
                    <a:pt x="443" y="1708"/>
                  </a:cubicBezTo>
                  <a:cubicBezTo>
                    <a:pt x="459" y="1708"/>
                    <a:pt x="475" y="1708"/>
                    <a:pt x="483" y="1700"/>
                  </a:cubicBezTo>
                  <a:cubicBezTo>
                    <a:pt x="498" y="1700"/>
                    <a:pt x="506" y="1700"/>
                    <a:pt x="514" y="1700"/>
                  </a:cubicBezTo>
                  <a:cubicBezTo>
                    <a:pt x="530" y="1700"/>
                    <a:pt x="538" y="1700"/>
                    <a:pt x="538" y="1708"/>
                  </a:cubicBezTo>
                  <a:cubicBezTo>
                    <a:pt x="554" y="1724"/>
                    <a:pt x="593" y="1755"/>
                    <a:pt x="617" y="1755"/>
                  </a:cubicBezTo>
                  <a:lnTo>
                    <a:pt x="625" y="1755"/>
                  </a:lnTo>
                  <a:cubicBezTo>
                    <a:pt x="633" y="1755"/>
                    <a:pt x="641" y="1747"/>
                    <a:pt x="641" y="1740"/>
                  </a:cubicBezTo>
                  <a:cubicBezTo>
                    <a:pt x="649" y="1724"/>
                    <a:pt x="649" y="1708"/>
                    <a:pt x="665" y="1708"/>
                  </a:cubicBezTo>
                  <a:cubicBezTo>
                    <a:pt x="672" y="1708"/>
                    <a:pt x="672" y="1708"/>
                    <a:pt x="672" y="1716"/>
                  </a:cubicBezTo>
                  <a:cubicBezTo>
                    <a:pt x="688" y="1716"/>
                    <a:pt x="704" y="1724"/>
                    <a:pt x="712" y="1724"/>
                  </a:cubicBezTo>
                  <a:cubicBezTo>
                    <a:pt x="720" y="1732"/>
                    <a:pt x="720" y="1740"/>
                    <a:pt x="728" y="1732"/>
                  </a:cubicBezTo>
                  <a:cubicBezTo>
                    <a:pt x="751" y="1732"/>
                    <a:pt x="759" y="1724"/>
                    <a:pt x="759" y="1716"/>
                  </a:cubicBezTo>
                  <a:cubicBezTo>
                    <a:pt x="767" y="1716"/>
                    <a:pt x="767" y="1708"/>
                    <a:pt x="783" y="1708"/>
                  </a:cubicBezTo>
                  <a:lnTo>
                    <a:pt x="791" y="1708"/>
                  </a:lnTo>
                  <a:cubicBezTo>
                    <a:pt x="799" y="1708"/>
                    <a:pt x="799" y="1708"/>
                    <a:pt x="807" y="1692"/>
                  </a:cubicBezTo>
                  <a:cubicBezTo>
                    <a:pt x="815" y="1692"/>
                    <a:pt x="823" y="1684"/>
                    <a:pt x="831" y="1676"/>
                  </a:cubicBezTo>
                  <a:lnTo>
                    <a:pt x="862" y="1660"/>
                  </a:lnTo>
                  <a:close/>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grpSp>
          <p:nvGrpSpPr>
            <p:cNvPr id="8" name="Group 7"/>
            <p:cNvGrpSpPr/>
            <p:nvPr/>
          </p:nvGrpSpPr>
          <p:grpSpPr>
            <a:xfrm>
              <a:off x="14001891" y="6008321"/>
              <a:ext cx="1085436" cy="1370710"/>
              <a:chOff x="14001891" y="6008321"/>
              <a:chExt cx="1085435" cy="1370709"/>
            </a:xfrm>
          </p:grpSpPr>
          <p:sp>
            <p:nvSpPr>
              <p:cNvPr id="585" name="Freeform 131"/>
              <p:cNvSpPr>
                <a:spLocks noChangeArrowheads="1"/>
              </p:cNvSpPr>
              <p:nvPr/>
            </p:nvSpPr>
            <p:spPr bwMode="auto">
              <a:xfrm>
                <a:off x="14001891" y="6008321"/>
                <a:ext cx="1085435" cy="1370709"/>
              </a:xfrm>
              <a:custGeom>
                <a:avLst/>
                <a:gdLst>
                  <a:gd name="T0" fmla="*/ 2040 w 2064"/>
                  <a:gd name="T1" fmla="*/ 711 h 2608"/>
                  <a:gd name="T2" fmla="*/ 2040 w 2064"/>
                  <a:gd name="T3" fmla="*/ 711 h 2608"/>
                  <a:gd name="T4" fmla="*/ 1344 w 2064"/>
                  <a:gd name="T5" fmla="*/ 632 h 2608"/>
                  <a:gd name="T6" fmla="*/ 1415 w 2064"/>
                  <a:gd name="T7" fmla="*/ 174 h 2608"/>
                  <a:gd name="T8" fmla="*/ 403 w 2064"/>
                  <a:gd name="T9" fmla="*/ 0 h 2608"/>
                  <a:gd name="T10" fmla="*/ 0 w 2064"/>
                  <a:gd name="T11" fmla="*/ 2315 h 2608"/>
                  <a:gd name="T12" fmla="*/ 0 w 2064"/>
                  <a:gd name="T13" fmla="*/ 2315 h 2608"/>
                  <a:gd name="T14" fmla="*/ 24 w 2064"/>
                  <a:gd name="T15" fmla="*/ 2323 h 2608"/>
                  <a:gd name="T16" fmla="*/ 24 w 2064"/>
                  <a:gd name="T17" fmla="*/ 2323 h 2608"/>
                  <a:gd name="T18" fmla="*/ 40 w 2064"/>
                  <a:gd name="T19" fmla="*/ 2323 h 2608"/>
                  <a:gd name="T20" fmla="*/ 40 w 2064"/>
                  <a:gd name="T21" fmla="*/ 2323 h 2608"/>
                  <a:gd name="T22" fmla="*/ 1818 w 2064"/>
                  <a:gd name="T23" fmla="*/ 2607 h 2608"/>
                  <a:gd name="T24" fmla="*/ 2063 w 2064"/>
                  <a:gd name="T25" fmla="*/ 735 h 2608"/>
                  <a:gd name="T26" fmla="*/ 2040 w 2064"/>
                  <a:gd name="T27" fmla="*/ 711 h 2608"/>
                  <a:gd name="T28" fmla="*/ 941 w 2064"/>
                  <a:gd name="T29" fmla="*/ 569 h 2608"/>
                  <a:gd name="T30" fmla="*/ 941 w 2064"/>
                  <a:gd name="T31" fmla="*/ 569 h 2608"/>
                  <a:gd name="T32" fmla="*/ 917 w 2064"/>
                  <a:gd name="T33" fmla="*/ 521 h 2608"/>
                  <a:gd name="T34" fmla="*/ 886 w 2064"/>
                  <a:gd name="T35" fmla="*/ 490 h 2608"/>
                  <a:gd name="T36" fmla="*/ 893 w 2064"/>
                  <a:gd name="T37" fmla="*/ 577 h 2608"/>
                  <a:gd name="T38" fmla="*/ 886 w 2064"/>
                  <a:gd name="T39" fmla="*/ 632 h 2608"/>
                  <a:gd name="T40" fmla="*/ 830 w 2064"/>
                  <a:gd name="T41" fmla="*/ 664 h 2608"/>
                  <a:gd name="T42" fmla="*/ 814 w 2064"/>
                  <a:gd name="T43" fmla="*/ 616 h 2608"/>
                  <a:gd name="T44" fmla="*/ 798 w 2064"/>
                  <a:gd name="T45" fmla="*/ 577 h 2608"/>
                  <a:gd name="T46" fmla="*/ 791 w 2064"/>
                  <a:gd name="T47" fmla="*/ 537 h 2608"/>
                  <a:gd name="T48" fmla="*/ 775 w 2064"/>
                  <a:gd name="T49" fmla="*/ 466 h 2608"/>
                  <a:gd name="T50" fmla="*/ 743 w 2064"/>
                  <a:gd name="T51" fmla="*/ 490 h 2608"/>
                  <a:gd name="T52" fmla="*/ 711 w 2064"/>
                  <a:gd name="T53" fmla="*/ 466 h 2608"/>
                  <a:gd name="T54" fmla="*/ 719 w 2064"/>
                  <a:gd name="T55" fmla="*/ 371 h 2608"/>
                  <a:gd name="T56" fmla="*/ 688 w 2064"/>
                  <a:gd name="T57" fmla="*/ 316 h 2608"/>
                  <a:gd name="T58" fmla="*/ 680 w 2064"/>
                  <a:gd name="T59" fmla="*/ 221 h 2608"/>
                  <a:gd name="T60" fmla="*/ 719 w 2064"/>
                  <a:gd name="T61" fmla="*/ 158 h 2608"/>
                  <a:gd name="T62" fmla="*/ 775 w 2064"/>
                  <a:gd name="T63" fmla="*/ 166 h 2608"/>
                  <a:gd name="T64" fmla="*/ 767 w 2064"/>
                  <a:gd name="T65" fmla="*/ 190 h 2608"/>
                  <a:gd name="T66" fmla="*/ 759 w 2064"/>
                  <a:gd name="T67" fmla="*/ 205 h 2608"/>
                  <a:gd name="T68" fmla="*/ 822 w 2064"/>
                  <a:gd name="T69" fmla="*/ 316 h 2608"/>
                  <a:gd name="T70" fmla="*/ 830 w 2064"/>
                  <a:gd name="T71" fmla="*/ 379 h 2608"/>
                  <a:gd name="T72" fmla="*/ 854 w 2064"/>
                  <a:gd name="T73" fmla="*/ 395 h 2608"/>
                  <a:gd name="T74" fmla="*/ 893 w 2064"/>
                  <a:gd name="T75" fmla="*/ 411 h 2608"/>
                  <a:gd name="T76" fmla="*/ 933 w 2064"/>
                  <a:gd name="T77" fmla="*/ 498 h 2608"/>
                  <a:gd name="T78" fmla="*/ 941 w 2064"/>
                  <a:gd name="T79" fmla="*/ 569 h 2608"/>
                  <a:gd name="T80" fmla="*/ 2040 w 2064"/>
                  <a:gd name="T81" fmla="*/ 711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64" h="2608">
                    <a:moveTo>
                      <a:pt x="2040" y="711"/>
                    </a:moveTo>
                    <a:lnTo>
                      <a:pt x="2040" y="711"/>
                    </a:lnTo>
                    <a:cubicBezTo>
                      <a:pt x="1344" y="632"/>
                      <a:pt x="1344" y="632"/>
                      <a:pt x="1344" y="632"/>
                    </a:cubicBezTo>
                    <a:cubicBezTo>
                      <a:pt x="1415" y="174"/>
                      <a:pt x="1415" y="174"/>
                      <a:pt x="1415" y="174"/>
                    </a:cubicBezTo>
                    <a:cubicBezTo>
                      <a:pt x="1075" y="118"/>
                      <a:pt x="735" y="63"/>
                      <a:pt x="403" y="0"/>
                    </a:cubicBezTo>
                    <a:cubicBezTo>
                      <a:pt x="0" y="2315"/>
                      <a:pt x="0" y="2315"/>
                      <a:pt x="0" y="2315"/>
                    </a:cubicBezTo>
                    <a:lnTo>
                      <a:pt x="0" y="2315"/>
                    </a:lnTo>
                    <a:cubicBezTo>
                      <a:pt x="8" y="2315"/>
                      <a:pt x="8" y="2323"/>
                      <a:pt x="24" y="2323"/>
                    </a:cubicBezTo>
                    <a:lnTo>
                      <a:pt x="24" y="2323"/>
                    </a:lnTo>
                    <a:cubicBezTo>
                      <a:pt x="24" y="2323"/>
                      <a:pt x="32" y="2323"/>
                      <a:pt x="40" y="2323"/>
                    </a:cubicBezTo>
                    <a:lnTo>
                      <a:pt x="40" y="2323"/>
                    </a:lnTo>
                    <a:cubicBezTo>
                      <a:pt x="206" y="2354"/>
                      <a:pt x="814" y="2481"/>
                      <a:pt x="1818" y="2607"/>
                    </a:cubicBezTo>
                    <a:cubicBezTo>
                      <a:pt x="2063" y="735"/>
                      <a:pt x="2063" y="735"/>
                      <a:pt x="2063" y="735"/>
                    </a:cubicBezTo>
                    <a:cubicBezTo>
                      <a:pt x="2040" y="711"/>
                      <a:pt x="2040" y="711"/>
                      <a:pt x="2040" y="711"/>
                    </a:cubicBezTo>
                    <a:lnTo>
                      <a:pt x="941" y="569"/>
                    </a:lnTo>
                    <a:lnTo>
                      <a:pt x="941" y="569"/>
                    </a:lnTo>
                    <a:cubicBezTo>
                      <a:pt x="933" y="585"/>
                      <a:pt x="925" y="561"/>
                      <a:pt x="917" y="521"/>
                    </a:cubicBezTo>
                    <a:cubicBezTo>
                      <a:pt x="901" y="482"/>
                      <a:pt x="901" y="498"/>
                      <a:pt x="886" y="490"/>
                    </a:cubicBezTo>
                    <a:cubicBezTo>
                      <a:pt x="862" y="482"/>
                      <a:pt x="886" y="529"/>
                      <a:pt x="893" y="577"/>
                    </a:cubicBezTo>
                    <a:cubicBezTo>
                      <a:pt x="893" y="616"/>
                      <a:pt x="893" y="601"/>
                      <a:pt x="886" y="632"/>
                    </a:cubicBezTo>
                    <a:cubicBezTo>
                      <a:pt x="877" y="664"/>
                      <a:pt x="854" y="648"/>
                      <a:pt x="830" y="664"/>
                    </a:cubicBezTo>
                    <a:cubicBezTo>
                      <a:pt x="806" y="672"/>
                      <a:pt x="814" y="632"/>
                      <a:pt x="814" y="616"/>
                    </a:cubicBezTo>
                    <a:cubicBezTo>
                      <a:pt x="806" y="601"/>
                      <a:pt x="798" y="601"/>
                      <a:pt x="798" y="577"/>
                    </a:cubicBezTo>
                    <a:cubicBezTo>
                      <a:pt x="798" y="545"/>
                      <a:pt x="798" y="537"/>
                      <a:pt x="791" y="537"/>
                    </a:cubicBezTo>
                    <a:cubicBezTo>
                      <a:pt x="783" y="529"/>
                      <a:pt x="775" y="482"/>
                      <a:pt x="775" y="466"/>
                    </a:cubicBezTo>
                    <a:cubicBezTo>
                      <a:pt x="767" y="450"/>
                      <a:pt x="759" y="458"/>
                      <a:pt x="743" y="490"/>
                    </a:cubicBezTo>
                    <a:cubicBezTo>
                      <a:pt x="719" y="514"/>
                      <a:pt x="719" y="498"/>
                      <a:pt x="711" y="466"/>
                    </a:cubicBezTo>
                    <a:cubicBezTo>
                      <a:pt x="711" y="443"/>
                      <a:pt x="719" y="403"/>
                      <a:pt x="719" y="371"/>
                    </a:cubicBezTo>
                    <a:cubicBezTo>
                      <a:pt x="719" y="340"/>
                      <a:pt x="704" y="348"/>
                      <a:pt x="688" y="316"/>
                    </a:cubicBezTo>
                    <a:cubicBezTo>
                      <a:pt x="664" y="292"/>
                      <a:pt x="680" y="245"/>
                      <a:pt x="680" y="221"/>
                    </a:cubicBezTo>
                    <a:cubicBezTo>
                      <a:pt x="680" y="205"/>
                      <a:pt x="711" y="166"/>
                      <a:pt x="719" y="158"/>
                    </a:cubicBezTo>
                    <a:cubicBezTo>
                      <a:pt x="735" y="142"/>
                      <a:pt x="759" y="150"/>
                      <a:pt x="775" y="166"/>
                    </a:cubicBezTo>
                    <a:cubicBezTo>
                      <a:pt x="791" y="174"/>
                      <a:pt x="775" y="181"/>
                      <a:pt x="767" y="190"/>
                    </a:cubicBezTo>
                    <a:cubicBezTo>
                      <a:pt x="751" y="197"/>
                      <a:pt x="759" y="205"/>
                      <a:pt x="759" y="205"/>
                    </a:cubicBezTo>
                    <a:cubicBezTo>
                      <a:pt x="751" y="237"/>
                      <a:pt x="791" y="292"/>
                      <a:pt x="822" y="316"/>
                    </a:cubicBezTo>
                    <a:cubicBezTo>
                      <a:pt x="846" y="332"/>
                      <a:pt x="830" y="348"/>
                      <a:pt x="830" y="379"/>
                    </a:cubicBezTo>
                    <a:cubicBezTo>
                      <a:pt x="830" y="411"/>
                      <a:pt x="846" y="403"/>
                      <a:pt x="854" y="395"/>
                    </a:cubicBezTo>
                    <a:cubicBezTo>
                      <a:pt x="870" y="395"/>
                      <a:pt x="886" y="395"/>
                      <a:pt x="893" y="411"/>
                    </a:cubicBezTo>
                    <a:cubicBezTo>
                      <a:pt x="893" y="427"/>
                      <a:pt x="917" y="466"/>
                      <a:pt x="933" y="498"/>
                    </a:cubicBezTo>
                    <a:cubicBezTo>
                      <a:pt x="957" y="529"/>
                      <a:pt x="941" y="545"/>
                      <a:pt x="941" y="569"/>
                    </a:cubicBezTo>
                    <a:lnTo>
                      <a:pt x="2040" y="711"/>
                    </a:ln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1515" name="Freeform 1061"/>
              <p:cNvSpPr>
                <a:spLocks noChangeArrowheads="1"/>
              </p:cNvSpPr>
              <p:nvPr/>
            </p:nvSpPr>
            <p:spPr bwMode="auto">
              <a:xfrm>
                <a:off x="14306109" y="6070942"/>
                <a:ext cx="221161" cy="329230"/>
              </a:xfrm>
              <a:custGeom>
                <a:avLst/>
                <a:gdLst>
                  <a:gd name="T0" fmla="*/ 31 w 388"/>
                  <a:gd name="T1" fmla="*/ 143 h 579"/>
                  <a:gd name="T2" fmla="*/ 86 w 388"/>
                  <a:gd name="T3" fmla="*/ 32 h 579"/>
                  <a:gd name="T4" fmla="*/ 173 w 388"/>
                  <a:gd name="T5" fmla="*/ 0 h 579"/>
                  <a:gd name="T6" fmla="*/ 387 w 388"/>
                  <a:gd name="T7" fmla="*/ 435 h 579"/>
                  <a:gd name="T8" fmla="*/ 150 w 388"/>
                  <a:gd name="T9" fmla="*/ 578 h 579"/>
                  <a:gd name="T10" fmla="*/ 0 w 388"/>
                  <a:gd name="T11" fmla="*/ 111 h 579"/>
                  <a:gd name="T12" fmla="*/ 31 w 388"/>
                  <a:gd name="T13" fmla="*/ 143 h 579"/>
                </a:gdLst>
                <a:ahLst/>
                <a:cxnLst>
                  <a:cxn ang="0">
                    <a:pos x="T0" y="T1"/>
                  </a:cxn>
                  <a:cxn ang="0">
                    <a:pos x="T2" y="T3"/>
                  </a:cxn>
                  <a:cxn ang="0">
                    <a:pos x="T4" y="T5"/>
                  </a:cxn>
                  <a:cxn ang="0">
                    <a:pos x="T6" y="T7"/>
                  </a:cxn>
                  <a:cxn ang="0">
                    <a:pos x="T8" y="T9"/>
                  </a:cxn>
                  <a:cxn ang="0">
                    <a:pos x="T10" y="T11"/>
                  </a:cxn>
                  <a:cxn ang="0">
                    <a:pos x="T12" y="T13"/>
                  </a:cxn>
                </a:cxnLst>
                <a:rect l="0" t="0" r="r" b="b"/>
                <a:pathLst>
                  <a:path w="388" h="579">
                    <a:moveTo>
                      <a:pt x="31" y="143"/>
                    </a:moveTo>
                    <a:lnTo>
                      <a:pt x="86" y="32"/>
                    </a:lnTo>
                    <a:lnTo>
                      <a:pt x="173" y="0"/>
                    </a:lnTo>
                    <a:lnTo>
                      <a:pt x="387" y="435"/>
                    </a:lnTo>
                    <a:lnTo>
                      <a:pt x="150" y="578"/>
                    </a:lnTo>
                    <a:lnTo>
                      <a:pt x="0" y="111"/>
                    </a:lnTo>
                    <a:lnTo>
                      <a:pt x="31" y="143"/>
                    </a:lnTo>
                  </a:path>
                </a:pathLst>
              </a:custGeom>
              <a:solidFill>
                <a:schemeClr val="accent6"/>
              </a:solidFill>
              <a:ln>
                <a:noFill/>
              </a:ln>
              <a:effectLst/>
            </p:spPr>
            <p:txBody>
              <a:bodyPr wrap="none" anchor="ctr"/>
              <a:lstStyle/>
              <a:p>
                <a:pPr defTabSz="914194"/>
                <a:endParaRPr lang="en-US">
                  <a:solidFill>
                    <a:srgbClr val="445469"/>
                  </a:solidFill>
                  <a:latin typeface="Lato Light"/>
                </a:endParaRPr>
              </a:p>
            </p:txBody>
          </p:sp>
        </p:grpSp>
      </p:grpSp>
      <p:grpSp>
        <p:nvGrpSpPr>
          <p:cNvPr id="157" name="Group 156"/>
          <p:cNvGrpSpPr/>
          <p:nvPr/>
        </p:nvGrpSpPr>
        <p:grpSpPr>
          <a:xfrm>
            <a:off x="3343278" y="241510"/>
            <a:ext cx="5519132" cy="1044674"/>
            <a:chOff x="5988388" y="483017"/>
            <a:chExt cx="12359700" cy="2089347"/>
          </a:xfrm>
        </p:grpSpPr>
        <p:sp>
          <p:nvSpPr>
            <p:cNvPr id="158" name="TextBox 157"/>
            <p:cNvSpPr txBox="1"/>
            <p:nvPr/>
          </p:nvSpPr>
          <p:spPr>
            <a:xfrm>
              <a:off x="5988388" y="483017"/>
              <a:ext cx="12359700" cy="1446533"/>
            </a:xfrm>
            <a:prstGeom prst="rect">
              <a:avLst/>
            </a:prstGeom>
            <a:noFill/>
          </p:spPr>
          <p:txBody>
            <a:bodyPr wrap="square" lIns="45711" tIns="22856" rIns="45711" bIns="22856" rtlCol="0">
              <a:spAutoFit/>
            </a:bodyPr>
            <a:lstStyle/>
            <a:p>
              <a:pPr algn="ctr" defTabSz="914194"/>
              <a:r>
                <a:rPr lang="en-US" sz="4400" b="1" dirty="0">
                  <a:solidFill>
                    <a:srgbClr val="445469"/>
                  </a:solidFill>
                  <a:latin typeface="Lato Regular"/>
                  <a:cs typeface="Lato Regular"/>
                </a:rPr>
                <a:t>Distribution Centers</a:t>
              </a:r>
              <a:endParaRPr lang="id-ID" sz="4400" b="1" dirty="0">
                <a:solidFill>
                  <a:srgbClr val="445469"/>
                </a:solidFill>
                <a:latin typeface="Lato Regular"/>
                <a:cs typeface="Lato Regular"/>
              </a:endParaRPr>
            </a:p>
          </p:txBody>
        </p:sp>
        <p:sp>
          <p:nvSpPr>
            <p:cNvPr id="159" name="Rectangle 158"/>
            <p:cNvSpPr/>
            <p:nvPr/>
          </p:nvSpPr>
          <p:spPr>
            <a:xfrm>
              <a:off x="11268707" y="2480926"/>
              <a:ext cx="1740573" cy="9143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1" tIns="22836" rIns="45671" bIns="22836" rtlCol="0" anchor="ctr"/>
            <a:lstStyle/>
            <a:p>
              <a:pPr algn="ctr" defTabSz="914194"/>
              <a:endParaRPr lang="en-US" dirty="0">
                <a:solidFill>
                  <a:srgbClr val="9BBB5C"/>
                </a:solidFill>
                <a:latin typeface="Open Sans Light"/>
              </a:endParaRPr>
            </a:p>
          </p:txBody>
        </p:sp>
        <p:sp>
          <p:nvSpPr>
            <p:cNvPr id="160"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05"/>
              <a:r>
                <a:rPr lang="en-US" sz="1551" dirty="0">
                  <a:solidFill>
                    <a:schemeClr val="accent1"/>
                  </a:solidFill>
                  <a:latin typeface="Lato Light"/>
                  <a:cs typeface="Lato Light"/>
                </a:rPr>
                <a:t>Proposed</a:t>
              </a:r>
              <a:r>
                <a:rPr lang="en-US" sz="1551" dirty="0">
                  <a:solidFill>
                    <a:srgbClr val="445469"/>
                  </a:solidFill>
                  <a:latin typeface="Lato Light"/>
                  <a:cs typeface="Lato Light"/>
                </a:rPr>
                <a:t> &amp; Existing</a:t>
              </a:r>
              <a:endParaRPr lang="en-US" sz="1551" dirty="0">
                <a:solidFill>
                  <a:srgbClr val="1EA185"/>
                </a:solidFill>
                <a:latin typeface="Lato Light"/>
                <a:cs typeface="Lato Light"/>
              </a:endParaRPr>
            </a:p>
          </p:txBody>
        </p:sp>
      </p:grpSp>
      <p:sp>
        <p:nvSpPr>
          <p:cNvPr id="6" name="Rectangle 5">
            <a:extLst>
              <a:ext uri="{FF2B5EF4-FFF2-40B4-BE49-F238E27FC236}">
                <a16:creationId xmlns:a16="http://schemas.microsoft.com/office/drawing/2014/main" id="{42DEF1B7-574D-48C1-A1F9-E231C6CF4DF7}"/>
              </a:ext>
            </a:extLst>
          </p:cNvPr>
          <p:cNvSpPr/>
          <p:nvPr/>
        </p:nvSpPr>
        <p:spPr>
          <a:xfrm>
            <a:off x="3946851" y="6060239"/>
            <a:ext cx="4285867" cy="782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2" name="Group 161">
            <a:extLst>
              <a:ext uri="{FF2B5EF4-FFF2-40B4-BE49-F238E27FC236}">
                <a16:creationId xmlns:a16="http://schemas.microsoft.com/office/drawing/2014/main" id="{4B83B1D4-9BF9-4EEA-AADC-3F6E5911D4CA}"/>
              </a:ext>
            </a:extLst>
          </p:cNvPr>
          <p:cNvGrpSpPr/>
          <p:nvPr/>
        </p:nvGrpSpPr>
        <p:grpSpPr>
          <a:xfrm>
            <a:off x="5216619" y="5474702"/>
            <a:ext cx="1828800" cy="304827"/>
            <a:chOff x="2801152" y="4381500"/>
            <a:chExt cx="1718674" cy="228619"/>
          </a:xfrm>
          <a:solidFill>
            <a:schemeClr val="tx2">
              <a:lumMod val="40000"/>
              <a:lumOff val="60000"/>
            </a:schemeClr>
          </a:solidFill>
        </p:grpSpPr>
        <p:sp>
          <p:nvSpPr>
            <p:cNvPr id="163" name="Rounded Rectangle 442">
              <a:extLst>
                <a:ext uri="{FF2B5EF4-FFF2-40B4-BE49-F238E27FC236}">
                  <a16:creationId xmlns:a16="http://schemas.microsoft.com/office/drawing/2014/main" id="{78522E3C-7D21-4B7B-8F6C-25A2870C5585}"/>
                </a:ext>
              </a:extLst>
            </p:cNvPr>
            <p:cNvSpPr/>
            <p:nvPr/>
          </p:nvSpPr>
          <p:spPr>
            <a:xfrm>
              <a:off x="2801152" y="4381500"/>
              <a:ext cx="1718674" cy="228600"/>
            </a:xfrm>
            <a:prstGeom prst="round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94"/>
              <a:endParaRPr lang="en-US" dirty="0">
                <a:solidFill>
                  <a:prstClr val="white"/>
                </a:solidFill>
                <a:latin typeface="Lato Light"/>
                <a:cs typeface="Lato Light"/>
              </a:endParaRPr>
            </a:p>
          </p:txBody>
        </p:sp>
        <p:sp>
          <p:nvSpPr>
            <p:cNvPr id="164" name="Rectangle 129">
              <a:extLst>
                <a:ext uri="{FF2B5EF4-FFF2-40B4-BE49-F238E27FC236}">
                  <a16:creationId xmlns:a16="http://schemas.microsoft.com/office/drawing/2014/main" id="{9E0E644D-4839-4F16-831A-0F6A27BF0946}"/>
                </a:ext>
              </a:extLst>
            </p:cNvPr>
            <p:cNvSpPr>
              <a:spLocks/>
            </p:cNvSpPr>
            <p:nvPr/>
          </p:nvSpPr>
          <p:spPr bwMode="auto">
            <a:xfrm>
              <a:off x="2850025" y="4415136"/>
              <a:ext cx="1631350" cy="194983"/>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defTabSz="914194">
                <a:tabLst>
                  <a:tab pos="474039" algn="l"/>
                  <a:tab pos="948078" algn="l"/>
                  <a:tab pos="1422115" algn="l"/>
                  <a:tab pos="1896155" algn="l"/>
                  <a:tab pos="2370193" algn="l"/>
                  <a:tab pos="2844232" algn="l"/>
                  <a:tab pos="3318270" algn="l"/>
                  <a:tab pos="3792308" algn="l"/>
                  <a:tab pos="4266347" algn="l"/>
                  <a:tab pos="4740385" algn="l"/>
                  <a:tab pos="5214424" algn="l"/>
                  <a:tab pos="5688463" algn="l"/>
                </a:tabLst>
              </a:pPr>
              <a:r>
                <a:rPr lang="en-US" sz="1200" b="1" dirty="0">
                  <a:solidFill>
                    <a:srgbClr val="FFFFFF"/>
                  </a:solidFill>
                  <a:latin typeface="Lato Regular"/>
                  <a:ea typeface="ＭＳ Ｐゴシック" charset="0"/>
                  <a:cs typeface="Lato Regular"/>
                  <a:sym typeface="Helvetica" charset="0"/>
                </a:rPr>
                <a:t>CHARLOTTE</a:t>
              </a:r>
            </a:p>
          </p:txBody>
        </p:sp>
      </p:grpSp>
      <p:grpSp>
        <p:nvGrpSpPr>
          <p:cNvPr id="165" name="Group 164">
            <a:extLst>
              <a:ext uri="{FF2B5EF4-FFF2-40B4-BE49-F238E27FC236}">
                <a16:creationId xmlns:a16="http://schemas.microsoft.com/office/drawing/2014/main" id="{381F74F6-B288-4B9D-B964-D4BDCC4AC509}"/>
              </a:ext>
            </a:extLst>
          </p:cNvPr>
          <p:cNvGrpSpPr/>
          <p:nvPr/>
        </p:nvGrpSpPr>
        <p:grpSpPr>
          <a:xfrm>
            <a:off x="1088437" y="5927433"/>
            <a:ext cx="1828800" cy="304827"/>
            <a:chOff x="991211" y="4381500"/>
            <a:chExt cx="1718674" cy="228619"/>
          </a:xfrm>
          <a:solidFill>
            <a:schemeClr val="accent2"/>
          </a:solidFill>
        </p:grpSpPr>
        <p:sp>
          <p:nvSpPr>
            <p:cNvPr id="166" name="Rounded Rectangle 439">
              <a:extLst>
                <a:ext uri="{FF2B5EF4-FFF2-40B4-BE49-F238E27FC236}">
                  <a16:creationId xmlns:a16="http://schemas.microsoft.com/office/drawing/2014/main" id="{34178A74-B2C3-4298-BBB1-74120B57F0AD}"/>
                </a:ext>
              </a:extLst>
            </p:cNvPr>
            <p:cNvSpPr/>
            <p:nvPr/>
          </p:nvSpPr>
          <p:spPr>
            <a:xfrm>
              <a:off x="991211" y="4381500"/>
              <a:ext cx="1718674" cy="228600"/>
            </a:xfrm>
            <a:prstGeom prst="round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94"/>
              <a:endParaRPr lang="en-US" dirty="0">
                <a:solidFill>
                  <a:prstClr val="white"/>
                </a:solidFill>
                <a:latin typeface="Lato Light"/>
                <a:cs typeface="Lato Light"/>
              </a:endParaRPr>
            </a:p>
          </p:txBody>
        </p:sp>
        <p:sp>
          <p:nvSpPr>
            <p:cNvPr id="167" name="Rectangle 129">
              <a:extLst>
                <a:ext uri="{FF2B5EF4-FFF2-40B4-BE49-F238E27FC236}">
                  <a16:creationId xmlns:a16="http://schemas.microsoft.com/office/drawing/2014/main" id="{D6F9A212-BEE5-4F3B-9CA8-71E2ECFC664D}"/>
                </a:ext>
              </a:extLst>
            </p:cNvPr>
            <p:cNvSpPr>
              <a:spLocks/>
            </p:cNvSpPr>
            <p:nvPr/>
          </p:nvSpPr>
          <p:spPr bwMode="auto">
            <a:xfrm>
              <a:off x="1040523" y="4415136"/>
              <a:ext cx="1631350" cy="194983"/>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defTabSz="914194">
                <a:tabLst>
                  <a:tab pos="474039" algn="l"/>
                  <a:tab pos="948078" algn="l"/>
                  <a:tab pos="1422115" algn="l"/>
                  <a:tab pos="1896155" algn="l"/>
                  <a:tab pos="2370193" algn="l"/>
                  <a:tab pos="2844232" algn="l"/>
                  <a:tab pos="3318270" algn="l"/>
                  <a:tab pos="3792308" algn="l"/>
                  <a:tab pos="4266347" algn="l"/>
                  <a:tab pos="4740385" algn="l"/>
                  <a:tab pos="5214424" algn="l"/>
                  <a:tab pos="5688463" algn="l"/>
                </a:tabLst>
              </a:pPr>
              <a:r>
                <a:rPr lang="en-US" sz="1200" b="1" dirty="0">
                  <a:solidFill>
                    <a:srgbClr val="FFFFFF"/>
                  </a:solidFill>
                  <a:latin typeface="Lato Regular"/>
                  <a:ea typeface="ＭＳ Ｐゴシック" charset="0"/>
                  <a:cs typeface="Lato Regular"/>
                  <a:sym typeface="Helvetica" charset="0"/>
                </a:rPr>
                <a:t>CINCINNATI</a:t>
              </a:r>
            </a:p>
          </p:txBody>
        </p:sp>
      </p:grpSp>
      <p:grpSp>
        <p:nvGrpSpPr>
          <p:cNvPr id="168" name="Group 167">
            <a:extLst>
              <a:ext uri="{FF2B5EF4-FFF2-40B4-BE49-F238E27FC236}">
                <a16:creationId xmlns:a16="http://schemas.microsoft.com/office/drawing/2014/main" id="{61772469-C3E6-4EC0-A679-0E5051FB4F5B}"/>
              </a:ext>
            </a:extLst>
          </p:cNvPr>
          <p:cNvGrpSpPr/>
          <p:nvPr/>
        </p:nvGrpSpPr>
        <p:grpSpPr>
          <a:xfrm>
            <a:off x="3152529" y="5929401"/>
            <a:ext cx="1828800" cy="304827"/>
            <a:chOff x="2801152" y="4381500"/>
            <a:chExt cx="1718674" cy="228619"/>
          </a:xfrm>
          <a:solidFill>
            <a:schemeClr val="accent1"/>
          </a:solidFill>
        </p:grpSpPr>
        <p:sp>
          <p:nvSpPr>
            <p:cNvPr id="169" name="Rounded Rectangle 442">
              <a:extLst>
                <a:ext uri="{FF2B5EF4-FFF2-40B4-BE49-F238E27FC236}">
                  <a16:creationId xmlns:a16="http://schemas.microsoft.com/office/drawing/2014/main" id="{5DAD925E-2960-4391-81C4-177463326733}"/>
                </a:ext>
              </a:extLst>
            </p:cNvPr>
            <p:cNvSpPr/>
            <p:nvPr/>
          </p:nvSpPr>
          <p:spPr>
            <a:xfrm>
              <a:off x="2801152" y="4381500"/>
              <a:ext cx="1718674" cy="228600"/>
            </a:xfrm>
            <a:prstGeom prst="round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94"/>
              <a:endParaRPr lang="en-US" dirty="0">
                <a:solidFill>
                  <a:prstClr val="white"/>
                </a:solidFill>
                <a:latin typeface="Lato Light"/>
                <a:cs typeface="Lato Light"/>
              </a:endParaRPr>
            </a:p>
          </p:txBody>
        </p:sp>
        <p:sp>
          <p:nvSpPr>
            <p:cNvPr id="170" name="Rectangle 129">
              <a:extLst>
                <a:ext uri="{FF2B5EF4-FFF2-40B4-BE49-F238E27FC236}">
                  <a16:creationId xmlns:a16="http://schemas.microsoft.com/office/drawing/2014/main" id="{1AED7D40-E422-467A-BE5A-CE39EEED038C}"/>
                </a:ext>
              </a:extLst>
            </p:cNvPr>
            <p:cNvSpPr>
              <a:spLocks/>
            </p:cNvSpPr>
            <p:nvPr/>
          </p:nvSpPr>
          <p:spPr bwMode="auto">
            <a:xfrm>
              <a:off x="2850025" y="4415136"/>
              <a:ext cx="1631350" cy="194983"/>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defTabSz="914194">
                <a:tabLst>
                  <a:tab pos="474039" algn="l"/>
                  <a:tab pos="948078" algn="l"/>
                  <a:tab pos="1422115" algn="l"/>
                  <a:tab pos="1896155" algn="l"/>
                  <a:tab pos="2370193" algn="l"/>
                  <a:tab pos="2844232" algn="l"/>
                  <a:tab pos="3318270" algn="l"/>
                  <a:tab pos="3792308" algn="l"/>
                  <a:tab pos="4266347" algn="l"/>
                  <a:tab pos="4740385" algn="l"/>
                  <a:tab pos="5214424" algn="l"/>
                  <a:tab pos="5688463" algn="l"/>
                </a:tabLst>
              </a:pPr>
              <a:r>
                <a:rPr lang="en-US" sz="1200" b="1" dirty="0">
                  <a:solidFill>
                    <a:srgbClr val="FFFFFF"/>
                  </a:solidFill>
                  <a:latin typeface="Lato Regular"/>
                  <a:ea typeface="ＭＳ Ｐゴシック" charset="0"/>
                  <a:cs typeface="Lato Regular"/>
                  <a:sym typeface="Helvetica" charset="0"/>
                </a:rPr>
                <a:t>DALLAS</a:t>
              </a:r>
            </a:p>
          </p:txBody>
        </p:sp>
      </p:grpSp>
      <p:grpSp>
        <p:nvGrpSpPr>
          <p:cNvPr id="171" name="Group 170">
            <a:extLst>
              <a:ext uri="{FF2B5EF4-FFF2-40B4-BE49-F238E27FC236}">
                <a16:creationId xmlns:a16="http://schemas.microsoft.com/office/drawing/2014/main" id="{F360E9E6-26B5-4DA4-B12E-1877F823CA1F}"/>
              </a:ext>
            </a:extLst>
          </p:cNvPr>
          <p:cNvGrpSpPr/>
          <p:nvPr/>
        </p:nvGrpSpPr>
        <p:grpSpPr>
          <a:xfrm>
            <a:off x="7280710" y="5921387"/>
            <a:ext cx="1828800" cy="304827"/>
            <a:chOff x="4611093" y="4381500"/>
            <a:chExt cx="1718674" cy="228619"/>
          </a:xfrm>
          <a:solidFill>
            <a:schemeClr val="accent1"/>
          </a:solidFill>
        </p:grpSpPr>
        <p:sp>
          <p:nvSpPr>
            <p:cNvPr id="172" name="Rounded Rectangle 445">
              <a:extLst>
                <a:ext uri="{FF2B5EF4-FFF2-40B4-BE49-F238E27FC236}">
                  <a16:creationId xmlns:a16="http://schemas.microsoft.com/office/drawing/2014/main" id="{6B3DCAE7-C8B8-4B1E-9F00-4F054F499A34}"/>
                </a:ext>
              </a:extLst>
            </p:cNvPr>
            <p:cNvSpPr/>
            <p:nvPr/>
          </p:nvSpPr>
          <p:spPr>
            <a:xfrm>
              <a:off x="4611093" y="4381500"/>
              <a:ext cx="1718674" cy="228600"/>
            </a:xfrm>
            <a:prstGeom prst="round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94"/>
              <a:endParaRPr lang="en-US" dirty="0">
                <a:solidFill>
                  <a:prstClr val="white"/>
                </a:solidFill>
                <a:latin typeface="Lato Light"/>
                <a:cs typeface="Lato Light"/>
              </a:endParaRPr>
            </a:p>
          </p:txBody>
        </p:sp>
        <p:sp>
          <p:nvSpPr>
            <p:cNvPr id="173" name="Rectangle 129">
              <a:extLst>
                <a:ext uri="{FF2B5EF4-FFF2-40B4-BE49-F238E27FC236}">
                  <a16:creationId xmlns:a16="http://schemas.microsoft.com/office/drawing/2014/main" id="{BC5C9072-F3E2-41C9-AD6F-5E41DA43A443}"/>
                </a:ext>
              </a:extLst>
            </p:cNvPr>
            <p:cNvSpPr>
              <a:spLocks/>
            </p:cNvSpPr>
            <p:nvPr/>
          </p:nvSpPr>
          <p:spPr bwMode="auto">
            <a:xfrm>
              <a:off x="4661479" y="4415136"/>
              <a:ext cx="1631350" cy="194983"/>
            </a:xfrm>
            <a:prstGeom prst="rect">
              <a:avLst/>
            </a:prstGeom>
            <a:grpFill/>
            <a:ln>
              <a:noFill/>
            </a:ln>
            <a:extLs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defTabSz="914194">
                <a:tabLst>
                  <a:tab pos="474039" algn="l"/>
                  <a:tab pos="948078" algn="l"/>
                  <a:tab pos="1422115" algn="l"/>
                  <a:tab pos="1896155" algn="l"/>
                  <a:tab pos="2370193" algn="l"/>
                  <a:tab pos="2844232" algn="l"/>
                  <a:tab pos="3318270" algn="l"/>
                  <a:tab pos="3792308" algn="l"/>
                  <a:tab pos="4266347" algn="l"/>
                  <a:tab pos="4740385" algn="l"/>
                  <a:tab pos="5214424" algn="l"/>
                  <a:tab pos="5688463" algn="l"/>
                </a:tabLst>
              </a:pPr>
              <a:r>
                <a:rPr lang="en-US" sz="1200" b="1" dirty="0">
                  <a:solidFill>
                    <a:srgbClr val="FFFFFF"/>
                  </a:solidFill>
                  <a:latin typeface="Lato Regular"/>
                  <a:ea typeface="ＭＳ Ｐゴシック" charset="0"/>
                  <a:cs typeface="Lato Regular"/>
                  <a:sym typeface="Helvetica" charset="0"/>
                </a:rPr>
                <a:t>GREENVILLE</a:t>
              </a:r>
            </a:p>
          </p:txBody>
        </p:sp>
      </p:grpSp>
      <p:grpSp>
        <p:nvGrpSpPr>
          <p:cNvPr id="174" name="Group 173">
            <a:extLst>
              <a:ext uri="{FF2B5EF4-FFF2-40B4-BE49-F238E27FC236}">
                <a16:creationId xmlns:a16="http://schemas.microsoft.com/office/drawing/2014/main" id="{6E701B27-ACEE-4BE1-B106-39D3863FFDB0}"/>
              </a:ext>
            </a:extLst>
          </p:cNvPr>
          <p:cNvGrpSpPr/>
          <p:nvPr/>
        </p:nvGrpSpPr>
        <p:grpSpPr>
          <a:xfrm>
            <a:off x="9344801" y="5921387"/>
            <a:ext cx="1828800" cy="304827"/>
            <a:chOff x="6421034" y="4381500"/>
            <a:chExt cx="1718674" cy="228619"/>
          </a:xfrm>
          <a:solidFill>
            <a:schemeClr val="accent3"/>
          </a:solidFill>
        </p:grpSpPr>
        <p:sp>
          <p:nvSpPr>
            <p:cNvPr id="175" name="Rounded Rectangle 448">
              <a:extLst>
                <a:ext uri="{FF2B5EF4-FFF2-40B4-BE49-F238E27FC236}">
                  <a16:creationId xmlns:a16="http://schemas.microsoft.com/office/drawing/2014/main" id="{EF85C9A2-EB0E-4121-B51A-450E943A6837}"/>
                </a:ext>
              </a:extLst>
            </p:cNvPr>
            <p:cNvSpPr/>
            <p:nvPr/>
          </p:nvSpPr>
          <p:spPr>
            <a:xfrm>
              <a:off x="6421034" y="4381500"/>
              <a:ext cx="1718674" cy="228600"/>
            </a:xfrm>
            <a:prstGeom prst="round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94"/>
              <a:endParaRPr lang="en-US" dirty="0">
                <a:solidFill>
                  <a:prstClr val="white"/>
                </a:solidFill>
                <a:latin typeface="Lato Light"/>
                <a:cs typeface="Lato Light"/>
              </a:endParaRPr>
            </a:p>
          </p:txBody>
        </p:sp>
        <p:sp>
          <p:nvSpPr>
            <p:cNvPr id="176" name="Rectangle 129">
              <a:extLst>
                <a:ext uri="{FF2B5EF4-FFF2-40B4-BE49-F238E27FC236}">
                  <a16:creationId xmlns:a16="http://schemas.microsoft.com/office/drawing/2014/main" id="{D5A14F56-613E-4713-BCD6-6C0F17775311}"/>
                </a:ext>
              </a:extLst>
            </p:cNvPr>
            <p:cNvSpPr>
              <a:spLocks/>
            </p:cNvSpPr>
            <p:nvPr/>
          </p:nvSpPr>
          <p:spPr bwMode="auto">
            <a:xfrm>
              <a:off x="6463908" y="4415136"/>
              <a:ext cx="1631350" cy="194983"/>
            </a:xfrm>
            <a:prstGeom prst="rect">
              <a:avLst/>
            </a:prstGeom>
            <a:grpFill/>
            <a:ln>
              <a:noFill/>
            </a:ln>
            <a:extLs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defTabSz="914194">
                <a:tabLst>
                  <a:tab pos="474039" algn="l"/>
                  <a:tab pos="948078" algn="l"/>
                  <a:tab pos="1422115" algn="l"/>
                  <a:tab pos="1896155" algn="l"/>
                  <a:tab pos="2370193" algn="l"/>
                  <a:tab pos="2844232" algn="l"/>
                  <a:tab pos="3318270" algn="l"/>
                  <a:tab pos="3792308" algn="l"/>
                  <a:tab pos="4266347" algn="l"/>
                  <a:tab pos="4740385" algn="l"/>
                  <a:tab pos="5214424" algn="l"/>
                  <a:tab pos="5688463" algn="l"/>
                </a:tabLst>
              </a:pPr>
              <a:r>
                <a:rPr lang="en-US" sz="1200" b="1" dirty="0">
                  <a:solidFill>
                    <a:srgbClr val="FFFFFF"/>
                  </a:solidFill>
                  <a:latin typeface="Lato Regular"/>
                  <a:ea typeface="ＭＳ Ｐゴシック" charset="0"/>
                  <a:cs typeface="Lato Regular"/>
                  <a:sym typeface="Helvetica" charset="0"/>
                </a:rPr>
                <a:t>INDIANAPOLIS</a:t>
              </a:r>
            </a:p>
          </p:txBody>
        </p:sp>
      </p:grpSp>
      <p:grpSp>
        <p:nvGrpSpPr>
          <p:cNvPr id="177" name="Group 176">
            <a:extLst>
              <a:ext uri="{FF2B5EF4-FFF2-40B4-BE49-F238E27FC236}">
                <a16:creationId xmlns:a16="http://schemas.microsoft.com/office/drawing/2014/main" id="{67CE32D4-71E8-41B1-9D3A-3DC81555FB0C}"/>
              </a:ext>
            </a:extLst>
          </p:cNvPr>
          <p:cNvGrpSpPr/>
          <p:nvPr/>
        </p:nvGrpSpPr>
        <p:grpSpPr>
          <a:xfrm>
            <a:off x="5216619" y="5927359"/>
            <a:ext cx="1828800" cy="304827"/>
            <a:chOff x="2801152" y="4381500"/>
            <a:chExt cx="1718674" cy="228619"/>
          </a:xfrm>
          <a:solidFill>
            <a:schemeClr val="accent4"/>
          </a:solidFill>
        </p:grpSpPr>
        <p:sp>
          <p:nvSpPr>
            <p:cNvPr id="178" name="Rounded Rectangle 442">
              <a:extLst>
                <a:ext uri="{FF2B5EF4-FFF2-40B4-BE49-F238E27FC236}">
                  <a16:creationId xmlns:a16="http://schemas.microsoft.com/office/drawing/2014/main" id="{553B3B65-E4F7-4761-AAC3-08F685281B86}"/>
                </a:ext>
              </a:extLst>
            </p:cNvPr>
            <p:cNvSpPr/>
            <p:nvPr/>
          </p:nvSpPr>
          <p:spPr>
            <a:xfrm>
              <a:off x="2801152" y="4381500"/>
              <a:ext cx="1718674" cy="228600"/>
            </a:xfrm>
            <a:prstGeom prst="round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94"/>
              <a:endParaRPr lang="en-US" dirty="0">
                <a:solidFill>
                  <a:prstClr val="white"/>
                </a:solidFill>
                <a:latin typeface="Lato Light"/>
                <a:cs typeface="Lato Light"/>
              </a:endParaRPr>
            </a:p>
          </p:txBody>
        </p:sp>
        <p:sp>
          <p:nvSpPr>
            <p:cNvPr id="179" name="Rectangle 129">
              <a:extLst>
                <a:ext uri="{FF2B5EF4-FFF2-40B4-BE49-F238E27FC236}">
                  <a16:creationId xmlns:a16="http://schemas.microsoft.com/office/drawing/2014/main" id="{74C77F9C-C9C2-4346-A57A-1B4067007BA8}"/>
                </a:ext>
              </a:extLst>
            </p:cNvPr>
            <p:cNvSpPr>
              <a:spLocks/>
            </p:cNvSpPr>
            <p:nvPr/>
          </p:nvSpPr>
          <p:spPr bwMode="auto">
            <a:xfrm>
              <a:off x="2850025" y="4415136"/>
              <a:ext cx="1631350" cy="194983"/>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defTabSz="914194">
                <a:tabLst>
                  <a:tab pos="474039" algn="l"/>
                  <a:tab pos="948078" algn="l"/>
                  <a:tab pos="1422115" algn="l"/>
                  <a:tab pos="1896155" algn="l"/>
                  <a:tab pos="2370193" algn="l"/>
                  <a:tab pos="2844232" algn="l"/>
                  <a:tab pos="3318270" algn="l"/>
                  <a:tab pos="3792308" algn="l"/>
                  <a:tab pos="4266347" algn="l"/>
                  <a:tab pos="4740385" algn="l"/>
                  <a:tab pos="5214424" algn="l"/>
                  <a:tab pos="5688463" algn="l"/>
                </a:tabLst>
              </a:pPr>
              <a:r>
                <a:rPr lang="en-US" sz="1200" b="1" dirty="0">
                  <a:solidFill>
                    <a:srgbClr val="FFFFFF"/>
                  </a:solidFill>
                  <a:latin typeface="Lato Regular"/>
                  <a:ea typeface="ＭＳ Ｐゴシック" charset="0"/>
                  <a:cs typeface="Lato Regular"/>
                  <a:sym typeface="Helvetica" charset="0"/>
                </a:rPr>
                <a:t>DENVER</a:t>
              </a:r>
            </a:p>
          </p:txBody>
        </p:sp>
      </p:grpSp>
      <p:grpSp>
        <p:nvGrpSpPr>
          <p:cNvPr id="180" name="Group 179">
            <a:extLst>
              <a:ext uri="{FF2B5EF4-FFF2-40B4-BE49-F238E27FC236}">
                <a16:creationId xmlns:a16="http://schemas.microsoft.com/office/drawing/2014/main" id="{C44E5463-0852-4FF0-9C0C-EC0A4001E57C}"/>
              </a:ext>
            </a:extLst>
          </p:cNvPr>
          <p:cNvGrpSpPr/>
          <p:nvPr/>
        </p:nvGrpSpPr>
        <p:grpSpPr>
          <a:xfrm>
            <a:off x="1088437" y="6388761"/>
            <a:ext cx="1828800" cy="304827"/>
            <a:chOff x="991211" y="4381500"/>
            <a:chExt cx="1718674" cy="228619"/>
          </a:xfrm>
          <a:solidFill>
            <a:schemeClr val="accent3"/>
          </a:solidFill>
        </p:grpSpPr>
        <p:sp>
          <p:nvSpPr>
            <p:cNvPr id="181" name="Rounded Rectangle 439">
              <a:extLst>
                <a:ext uri="{FF2B5EF4-FFF2-40B4-BE49-F238E27FC236}">
                  <a16:creationId xmlns:a16="http://schemas.microsoft.com/office/drawing/2014/main" id="{3F0CA139-466E-472A-B116-DAFD4DCF8DCE}"/>
                </a:ext>
              </a:extLst>
            </p:cNvPr>
            <p:cNvSpPr/>
            <p:nvPr/>
          </p:nvSpPr>
          <p:spPr>
            <a:xfrm>
              <a:off x="991211" y="4381500"/>
              <a:ext cx="1718674" cy="228600"/>
            </a:xfrm>
            <a:prstGeom prst="round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94"/>
              <a:endParaRPr lang="en-US" dirty="0">
                <a:solidFill>
                  <a:prstClr val="white"/>
                </a:solidFill>
                <a:latin typeface="Lato Light"/>
                <a:cs typeface="Lato Light"/>
              </a:endParaRPr>
            </a:p>
          </p:txBody>
        </p:sp>
        <p:sp>
          <p:nvSpPr>
            <p:cNvPr id="182" name="Rectangle 129">
              <a:extLst>
                <a:ext uri="{FF2B5EF4-FFF2-40B4-BE49-F238E27FC236}">
                  <a16:creationId xmlns:a16="http://schemas.microsoft.com/office/drawing/2014/main" id="{B4907A70-30DD-4DDA-A4A4-DAB3108168BB}"/>
                </a:ext>
              </a:extLst>
            </p:cNvPr>
            <p:cNvSpPr>
              <a:spLocks/>
            </p:cNvSpPr>
            <p:nvPr/>
          </p:nvSpPr>
          <p:spPr bwMode="auto">
            <a:xfrm>
              <a:off x="1040523" y="4415136"/>
              <a:ext cx="1631350" cy="194983"/>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defTabSz="914194">
                <a:tabLst>
                  <a:tab pos="474039" algn="l"/>
                  <a:tab pos="948078" algn="l"/>
                  <a:tab pos="1422115" algn="l"/>
                  <a:tab pos="1896155" algn="l"/>
                  <a:tab pos="2370193" algn="l"/>
                  <a:tab pos="2844232" algn="l"/>
                  <a:tab pos="3318270" algn="l"/>
                  <a:tab pos="3792308" algn="l"/>
                  <a:tab pos="4266347" algn="l"/>
                  <a:tab pos="4740385" algn="l"/>
                  <a:tab pos="5214424" algn="l"/>
                  <a:tab pos="5688463" algn="l"/>
                </a:tabLst>
              </a:pPr>
              <a:r>
                <a:rPr lang="en-US" sz="1200" b="1" dirty="0">
                  <a:solidFill>
                    <a:srgbClr val="FFFFFF"/>
                  </a:solidFill>
                  <a:latin typeface="Lato Regular"/>
                  <a:ea typeface="ＭＳ Ｐゴシック" charset="0"/>
                  <a:cs typeface="Lato Regular"/>
                  <a:sym typeface="Helvetica" charset="0"/>
                </a:rPr>
                <a:t>KNOXVILLE</a:t>
              </a:r>
            </a:p>
          </p:txBody>
        </p:sp>
      </p:grpSp>
      <p:grpSp>
        <p:nvGrpSpPr>
          <p:cNvPr id="183" name="Group 182">
            <a:extLst>
              <a:ext uri="{FF2B5EF4-FFF2-40B4-BE49-F238E27FC236}">
                <a16:creationId xmlns:a16="http://schemas.microsoft.com/office/drawing/2014/main" id="{A26C5DC6-6B5A-4FCC-9B3D-881DD3ACC9F4}"/>
              </a:ext>
            </a:extLst>
          </p:cNvPr>
          <p:cNvGrpSpPr/>
          <p:nvPr/>
        </p:nvGrpSpPr>
        <p:grpSpPr>
          <a:xfrm>
            <a:off x="3152529" y="6390727"/>
            <a:ext cx="1828800" cy="304827"/>
            <a:chOff x="2801152" y="4381500"/>
            <a:chExt cx="1718674" cy="228619"/>
          </a:xfrm>
          <a:solidFill>
            <a:schemeClr val="accent1"/>
          </a:solidFill>
        </p:grpSpPr>
        <p:sp>
          <p:nvSpPr>
            <p:cNvPr id="184" name="Rounded Rectangle 442">
              <a:extLst>
                <a:ext uri="{FF2B5EF4-FFF2-40B4-BE49-F238E27FC236}">
                  <a16:creationId xmlns:a16="http://schemas.microsoft.com/office/drawing/2014/main" id="{A10D1F86-84F5-4E43-A123-BFA2A248F473}"/>
                </a:ext>
              </a:extLst>
            </p:cNvPr>
            <p:cNvSpPr/>
            <p:nvPr/>
          </p:nvSpPr>
          <p:spPr>
            <a:xfrm>
              <a:off x="2801152" y="4381500"/>
              <a:ext cx="1718674" cy="228600"/>
            </a:xfrm>
            <a:prstGeom prst="round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94"/>
              <a:endParaRPr lang="en-US" dirty="0">
                <a:solidFill>
                  <a:prstClr val="white"/>
                </a:solidFill>
                <a:latin typeface="Lato Light"/>
                <a:cs typeface="Lato Light"/>
              </a:endParaRPr>
            </a:p>
          </p:txBody>
        </p:sp>
        <p:sp>
          <p:nvSpPr>
            <p:cNvPr id="185" name="Rectangle 129">
              <a:extLst>
                <a:ext uri="{FF2B5EF4-FFF2-40B4-BE49-F238E27FC236}">
                  <a16:creationId xmlns:a16="http://schemas.microsoft.com/office/drawing/2014/main" id="{E4BA4565-E55B-4EE8-9810-B453D1A03A1A}"/>
                </a:ext>
              </a:extLst>
            </p:cNvPr>
            <p:cNvSpPr>
              <a:spLocks/>
            </p:cNvSpPr>
            <p:nvPr/>
          </p:nvSpPr>
          <p:spPr bwMode="auto">
            <a:xfrm>
              <a:off x="2850025" y="4415136"/>
              <a:ext cx="1631350" cy="194983"/>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defTabSz="914194">
                <a:tabLst>
                  <a:tab pos="474039" algn="l"/>
                  <a:tab pos="948078" algn="l"/>
                  <a:tab pos="1422115" algn="l"/>
                  <a:tab pos="1896155" algn="l"/>
                  <a:tab pos="2370193" algn="l"/>
                  <a:tab pos="2844232" algn="l"/>
                  <a:tab pos="3318270" algn="l"/>
                  <a:tab pos="3792308" algn="l"/>
                  <a:tab pos="4266347" algn="l"/>
                  <a:tab pos="4740385" algn="l"/>
                  <a:tab pos="5214424" algn="l"/>
                  <a:tab pos="5688463" algn="l"/>
                </a:tabLst>
              </a:pPr>
              <a:r>
                <a:rPr lang="en-US" sz="1200" b="1" dirty="0">
                  <a:solidFill>
                    <a:srgbClr val="FFFFFF"/>
                  </a:solidFill>
                  <a:latin typeface="Lato Regular"/>
                  <a:ea typeface="ＭＳ Ｐゴシック" charset="0"/>
                  <a:cs typeface="Lato Regular"/>
                  <a:sym typeface="Helvetica" charset="0"/>
                </a:rPr>
                <a:t>LOUISVILLE</a:t>
              </a:r>
            </a:p>
          </p:txBody>
        </p:sp>
      </p:grpSp>
      <p:grpSp>
        <p:nvGrpSpPr>
          <p:cNvPr id="186" name="Group 185">
            <a:extLst>
              <a:ext uri="{FF2B5EF4-FFF2-40B4-BE49-F238E27FC236}">
                <a16:creationId xmlns:a16="http://schemas.microsoft.com/office/drawing/2014/main" id="{870BBA70-D6C1-407A-87B3-29D47EDB59FF}"/>
              </a:ext>
            </a:extLst>
          </p:cNvPr>
          <p:cNvGrpSpPr/>
          <p:nvPr/>
        </p:nvGrpSpPr>
        <p:grpSpPr>
          <a:xfrm>
            <a:off x="7280710" y="6382715"/>
            <a:ext cx="1828800" cy="304827"/>
            <a:chOff x="4611093" y="4381500"/>
            <a:chExt cx="1718674" cy="228619"/>
          </a:xfrm>
          <a:solidFill>
            <a:schemeClr val="accent3"/>
          </a:solidFill>
        </p:grpSpPr>
        <p:sp>
          <p:nvSpPr>
            <p:cNvPr id="187" name="Rounded Rectangle 445">
              <a:extLst>
                <a:ext uri="{FF2B5EF4-FFF2-40B4-BE49-F238E27FC236}">
                  <a16:creationId xmlns:a16="http://schemas.microsoft.com/office/drawing/2014/main" id="{1D807E2D-5D5B-4E08-B2A2-7643E5CC246D}"/>
                </a:ext>
              </a:extLst>
            </p:cNvPr>
            <p:cNvSpPr/>
            <p:nvPr/>
          </p:nvSpPr>
          <p:spPr>
            <a:xfrm>
              <a:off x="4611093" y="4381500"/>
              <a:ext cx="1718674" cy="228600"/>
            </a:xfrm>
            <a:prstGeom prst="round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94"/>
              <a:endParaRPr lang="en-US" dirty="0">
                <a:solidFill>
                  <a:prstClr val="white"/>
                </a:solidFill>
                <a:latin typeface="Lato Light"/>
                <a:cs typeface="Lato Light"/>
              </a:endParaRPr>
            </a:p>
          </p:txBody>
        </p:sp>
        <p:sp>
          <p:nvSpPr>
            <p:cNvPr id="188" name="Rectangle 129">
              <a:extLst>
                <a:ext uri="{FF2B5EF4-FFF2-40B4-BE49-F238E27FC236}">
                  <a16:creationId xmlns:a16="http://schemas.microsoft.com/office/drawing/2014/main" id="{7B269AEE-E4C4-48D9-8C39-1D35FA9D1530}"/>
                </a:ext>
              </a:extLst>
            </p:cNvPr>
            <p:cNvSpPr>
              <a:spLocks/>
            </p:cNvSpPr>
            <p:nvPr/>
          </p:nvSpPr>
          <p:spPr bwMode="auto">
            <a:xfrm>
              <a:off x="4661479" y="4415136"/>
              <a:ext cx="1631350" cy="194983"/>
            </a:xfrm>
            <a:prstGeom prst="rect">
              <a:avLst/>
            </a:prstGeom>
            <a:grpFill/>
            <a:ln>
              <a:noFill/>
            </a:ln>
            <a:extLs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defTabSz="914194">
                <a:tabLst>
                  <a:tab pos="474039" algn="l"/>
                  <a:tab pos="948078" algn="l"/>
                  <a:tab pos="1422115" algn="l"/>
                  <a:tab pos="1896155" algn="l"/>
                  <a:tab pos="2370193" algn="l"/>
                  <a:tab pos="2844232" algn="l"/>
                  <a:tab pos="3318270" algn="l"/>
                  <a:tab pos="3792308" algn="l"/>
                  <a:tab pos="4266347" algn="l"/>
                  <a:tab pos="4740385" algn="l"/>
                  <a:tab pos="5214424" algn="l"/>
                  <a:tab pos="5688463" algn="l"/>
                </a:tabLst>
              </a:pPr>
              <a:r>
                <a:rPr lang="en-US" sz="1200" b="1" dirty="0">
                  <a:solidFill>
                    <a:srgbClr val="FFFFFF"/>
                  </a:solidFill>
                  <a:latin typeface="Lato Regular"/>
                  <a:ea typeface="ＭＳ Ｐゴシック" charset="0"/>
                  <a:cs typeface="Lato Regular"/>
                  <a:sym typeface="Helvetica" charset="0"/>
                </a:rPr>
                <a:t>NASHVILLE</a:t>
              </a:r>
            </a:p>
          </p:txBody>
        </p:sp>
      </p:grpSp>
      <p:grpSp>
        <p:nvGrpSpPr>
          <p:cNvPr id="189" name="Group 188">
            <a:extLst>
              <a:ext uri="{FF2B5EF4-FFF2-40B4-BE49-F238E27FC236}">
                <a16:creationId xmlns:a16="http://schemas.microsoft.com/office/drawing/2014/main" id="{66A856F7-F7FE-4515-98DB-C0A9603A84B1}"/>
              </a:ext>
            </a:extLst>
          </p:cNvPr>
          <p:cNvGrpSpPr/>
          <p:nvPr/>
        </p:nvGrpSpPr>
        <p:grpSpPr>
          <a:xfrm>
            <a:off x="9344801" y="6382715"/>
            <a:ext cx="1828800" cy="304827"/>
            <a:chOff x="6421034" y="4381500"/>
            <a:chExt cx="1718674" cy="228619"/>
          </a:xfrm>
          <a:solidFill>
            <a:schemeClr val="accent4"/>
          </a:solidFill>
        </p:grpSpPr>
        <p:sp>
          <p:nvSpPr>
            <p:cNvPr id="190" name="Rounded Rectangle 448">
              <a:extLst>
                <a:ext uri="{FF2B5EF4-FFF2-40B4-BE49-F238E27FC236}">
                  <a16:creationId xmlns:a16="http://schemas.microsoft.com/office/drawing/2014/main" id="{31825D11-97AB-4DCB-87C4-9AB6200B2FA9}"/>
                </a:ext>
              </a:extLst>
            </p:cNvPr>
            <p:cNvSpPr/>
            <p:nvPr/>
          </p:nvSpPr>
          <p:spPr>
            <a:xfrm>
              <a:off x="6421034" y="4381500"/>
              <a:ext cx="1718674" cy="228600"/>
            </a:xfrm>
            <a:prstGeom prst="round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94"/>
              <a:endParaRPr lang="en-US" dirty="0">
                <a:solidFill>
                  <a:prstClr val="white"/>
                </a:solidFill>
                <a:latin typeface="Lato Light"/>
                <a:cs typeface="Lato Light"/>
              </a:endParaRPr>
            </a:p>
          </p:txBody>
        </p:sp>
        <p:sp>
          <p:nvSpPr>
            <p:cNvPr id="191" name="Rectangle 129">
              <a:extLst>
                <a:ext uri="{FF2B5EF4-FFF2-40B4-BE49-F238E27FC236}">
                  <a16:creationId xmlns:a16="http://schemas.microsoft.com/office/drawing/2014/main" id="{ECF892E9-97B4-47FD-A86C-2288E1980E3E}"/>
                </a:ext>
              </a:extLst>
            </p:cNvPr>
            <p:cNvSpPr>
              <a:spLocks/>
            </p:cNvSpPr>
            <p:nvPr/>
          </p:nvSpPr>
          <p:spPr bwMode="auto">
            <a:xfrm>
              <a:off x="6463908" y="4415136"/>
              <a:ext cx="1631350" cy="194983"/>
            </a:xfrm>
            <a:prstGeom prst="rect">
              <a:avLst/>
            </a:prstGeom>
            <a:grpFill/>
            <a:ln>
              <a:noFill/>
            </a:ln>
            <a:extLs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defTabSz="914194">
                <a:tabLst>
                  <a:tab pos="474039" algn="l"/>
                  <a:tab pos="948078" algn="l"/>
                  <a:tab pos="1422115" algn="l"/>
                  <a:tab pos="1896155" algn="l"/>
                  <a:tab pos="2370193" algn="l"/>
                  <a:tab pos="2844232" algn="l"/>
                  <a:tab pos="3318270" algn="l"/>
                  <a:tab pos="3792308" algn="l"/>
                  <a:tab pos="4266347" algn="l"/>
                  <a:tab pos="4740385" algn="l"/>
                  <a:tab pos="5214424" algn="l"/>
                  <a:tab pos="5688463" algn="l"/>
                </a:tabLst>
              </a:pPr>
              <a:r>
                <a:rPr lang="en-US" sz="1200" b="1" dirty="0">
                  <a:solidFill>
                    <a:srgbClr val="FFFFFF"/>
                  </a:solidFill>
                  <a:latin typeface="Lato Regular"/>
                  <a:ea typeface="ＭＳ Ｐゴシック" charset="0"/>
                  <a:cs typeface="Lato Regular"/>
                  <a:sym typeface="Helvetica" charset="0"/>
                </a:rPr>
                <a:t>PITTSBURGH</a:t>
              </a:r>
            </a:p>
          </p:txBody>
        </p:sp>
      </p:grpSp>
      <p:grpSp>
        <p:nvGrpSpPr>
          <p:cNvPr id="192" name="Group 191">
            <a:extLst>
              <a:ext uri="{FF2B5EF4-FFF2-40B4-BE49-F238E27FC236}">
                <a16:creationId xmlns:a16="http://schemas.microsoft.com/office/drawing/2014/main" id="{E8192D4C-2BA0-479B-ACC7-66769B095BCF}"/>
              </a:ext>
            </a:extLst>
          </p:cNvPr>
          <p:cNvGrpSpPr/>
          <p:nvPr/>
        </p:nvGrpSpPr>
        <p:grpSpPr>
          <a:xfrm>
            <a:off x="5216619" y="6388686"/>
            <a:ext cx="1828800" cy="304827"/>
            <a:chOff x="2801152" y="4381500"/>
            <a:chExt cx="1718674" cy="228619"/>
          </a:xfrm>
          <a:solidFill>
            <a:schemeClr val="accent3"/>
          </a:solidFill>
        </p:grpSpPr>
        <p:sp>
          <p:nvSpPr>
            <p:cNvPr id="193" name="Rounded Rectangle 442">
              <a:extLst>
                <a:ext uri="{FF2B5EF4-FFF2-40B4-BE49-F238E27FC236}">
                  <a16:creationId xmlns:a16="http://schemas.microsoft.com/office/drawing/2014/main" id="{D40F315B-681D-4A1C-B346-BA374BD5E755}"/>
                </a:ext>
              </a:extLst>
            </p:cNvPr>
            <p:cNvSpPr/>
            <p:nvPr/>
          </p:nvSpPr>
          <p:spPr>
            <a:xfrm>
              <a:off x="2801152" y="4381500"/>
              <a:ext cx="1718674" cy="228600"/>
            </a:xfrm>
            <a:prstGeom prst="round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94"/>
              <a:endParaRPr lang="en-US" dirty="0">
                <a:solidFill>
                  <a:prstClr val="white"/>
                </a:solidFill>
                <a:latin typeface="Lato Light"/>
                <a:cs typeface="Lato Light"/>
              </a:endParaRPr>
            </a:p>
          </p:txBody>
        </p:sp>
        <p:sp>
          <p:nvSpPr>
            <p:cNvPr id="194" name="Rectangle 129">
              <a:extLst>
                <a:ext uri="{FF2B5EF4-FFF2-40B4-BE49-F238E27FC236}">
                  <a16:creationId xmlns:a16="http://schemas.microsoft.com/office/drawing/2014/main" id="{7024A503-A708-4463-9C7D-479151D00BAD}"/>
                </a:ext>
              </a:extLst>
            </p:cNvPr>
            <p:cNvSpPr>
              <a:spLocks/>
            </p:cNvSpPr>
            <p:nvPr/>
          </p:nvSpPr>
          <p:spPr bwMode="auto">
            <a:xfrm>
              <a:off x="2850025" y="4415136"/>
              <a:ext cx="1631350" cy="194983"/>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defTabSz="914194">
                <a:tabLst>
                  <a:tab pos="474039" algn="l"/>
                  <a:tab pos="948078" algn="l"/>
                  <a:tab pos="1422115" algn="l"/>
                  <a:tab pos="1896155" algn="l"/>
                  <a:tab pos="2370193" algn="l"/>
                  <a:tab pos="2844232" algn="l"/>
                  <a:tab pos="3318270" algn="l"/>
                  <a:tab pos="3792308" algn="l"/>
                  <a:tab pos="4266347" algn="l"/>
                  <a:tab pos="4740385" algn="l"/>
                  <a:tab pos="5214424" algn="l"/>
                  <a:tab pos="5688463" algn="l"/>
                </a:tabLst>
              </a:pPr>
              <a:r>
                <a:rPr lang="en-US" sz="1200" b="1" dirty="0">
                  <a:solidFill>
                    <a:srgbClr val="FFFFFF"/>
                  </a:solidFill>
                  <a:latin typeface="Lato Regular"/>
                  <a:ea typeface="ＭＳ Ｐゴシック" charset="0"/>
                  <a:cs typeface="Lato Regular"/>
                  <a:sym typeface="Helvetica" charset="0"/>
                </a:rPr>
                <a:t>MEMPHIS</a:t>
              </a:r>
            </a:p>
          </p:txBody>
        </p:sp>
      </p:grpSp>
    </p:spTree>
    <p:extLst>
      <p:ext uri="{BB962C8B-B14F-4D97-AF65-F5344CB8AC3E}">
        <p14:creationId xmlns:p14="http://schemas.microsoft.com/office/powerpoint/2010/main" val="271245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39"/>
                                        </p:tgtEl>
                                        <p:attrNameLst>
                                          <p:attrName>style.visibility</p:attrName>
                                        </p:attrNameLst>
                                      </p:cBhvr>
                                      <p:to>
                                        <p:strVal val="visible"/>
                                      </p:to>
                                    </p:set>
                                    <p:animEffect transition="in" filter="fade">
                                      <p:cBhvr>
                                        <p:cTn id="10" dur="500"/>
                                        <p:tgtEl>
                                          <p:spTgt spid="439"/>
                                        </p:tgtEl>
                                      </p:cBhvr>
                                    </p:animEffect>
                                  </p:childTnLst>
                                </p:cTn>
                              </p:par>
                              <p:par>
                                <p:cTn id="11" presetID="10" presetClass="entr" presetSubtype="0" fill="hold" nodeType="withEffect">
                                  <p:stCondLst>
                                    <p:cond delay="0"/>
                                  </p:stCondLst>
                                  <p:childTnLst>
                                    <p:set>
                                      <p:cBhvr>
                                        <p:cTn id="12" dur="1" fill="hold">
                                          <p:stCondLst>
                                            <p:cond delay="0"/>
                                          </p:stCondLst>
                                        </p:cTn>
                                        <p:tgtEl>
                                          <p:spTgt spid="442"/>
                                        </p:tgtEl>
                                        <p:attrNameLst>
                                          <p:attrName>style.visibility</p:attrName>
                                        </p:attrNameLst>
                                      </p:cBhvr>
                                      <p:to>
                                        <p:strVal val="visible"/>
                                      </p:to>
                                    </p:set>
                                    <p:animEffect transition="in" filter="fade">
                                      <p:cBhvr>
                                        <p:cTn id="13" dur="500"/>
                                        <p:tgtEl>
                                          <p:spTgt spid="442"/>
                                        </p:tgtEl>
                                      </p:cBhvr>
                                    </p:animEffect>
                                  </p:childTnLst>
                                </p:cTn>
                              </p:par>
                              <p:par>
                                <p:cTn id="14" presetID="10" presetClass="entr" presetSubtype="0" fill="hold" nodeType="with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par>
                                <p:cTn id="17" presetID="10" presetClass="entr" presetSubtype="0" fill="hold" nodeType="withEffect">
                                  <p:stCondLst>
                                    <p:cond delay="0"/>
                                  </p:stCondLst>
                                  <p:childTnLst>
                                    <p:set>
                                      <p:cBhvr>
                                        <p:cTn id="18" dur="1" fill="hold">
                                          <p:stCondLst>
                                            <p:cond delay="0"/>
                                          </p:stCondLst>
                                        </p:cTn>
                                        <p:tgtEl>
                                          <p:spTgt spid="448"/>
                                        </p:tgtEl>
                                        <p:attrNameLst>
                                          <p:attrName>style.visibility</p:attrName>
                                        </p:attrNameLst>
                                      </p:cBhvr>
                                      <p:to>
                                        <p:strVal val="visible"/>
                                      </p:to>
                                    </p:set>
                                    <p:animEffect transition="in" filter="fade">
                                      <p:cBhvr>
                                        <p:cTn id="19" dur="500"/>
                                        <p:tgtEl>
                                          <p:spTgt spid="448"/>
                                        </p:tgtEl>
                                      </p:cBhvr>
                                    </p:animEffect>
                                  </p:childTnLst>
                                </p:cTn>
                              </p:par>
                              <p:par>
                                <p:cTn id="20" presetID="10" presetClass="entr" presetSubtype="0" fill="hold" nodeType="with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fade">
                                      <p:cBhvr>
                                        <p:cTn id="22" dur="500"/>
                                        <p:tgtEl>
                                          <p:spTgt spid="162"/>
                                        </p:tgtEl>
                                      </p:cBhvr>
                                    </p:animEffect>
                                  </p:childTnLst>
                                </p:cTn>
                              </p:par>
                              <p:par>
                                <p:cTn id="23" presetID="10" presetClass="entr" presetSubtype="0" fill="hold" nodeType="with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fade">
                                      <p:cBhvr>
                                        <p:cTn id="25" dur="500"/>
                                        <p:tgtEl>
                                          <p:spTgt spid="165"/>
                                        </p:tgtEl>
                                      </p:cBhvr>
                                    </p:animEffect>
                                  </p:childTnLst>
                                </p:cTn>
                              </p:par>
                              <p:par>
                                <p:cTn id="26" presetID="10" presetClass="entr" presetSubtype="0" fill="hold" nodeType="withEffect">
                                  <p:stCondLst>
                                    <p:cond delay="0"/>
                                  </p:stCondLst>
                                  <p:childTnLst>
                                    <p:set>
                                      <p:cBhvr>
                                        <p:cTn id="27" dur="1" fill="hold">
                                          <p:stCondLst>
                                            <p:cond delay="0"/>
                                          </p:stCondLst>
                                        </p:cTn>
                                        <p:tgtEl>
                                          <p:spTgt spid="168"/>
                                        </p:tgtEl>
                                        <p:attrNameLst>
                                          <p:attrName>style.visibility</p:attrName>
                                        </p:attrNameLst>
                                      </p:cBhvr>
                                      <p:to>
                                        <p:strVal val="visible"/>
                                      </p:to>
                                    </p:set>
                                    <p:animEffect transition="in" filter="fade">
                                      <p:cBhvr>
                                        <p:cTn id="28" dur="500"/>
                                        <p:tgtEl>
                                          <p:spTgt spid="168"/>
                                        </p:tgtEl>
                                      </p:cBhvr>
                                    </p:animEffect>
                                  </p:childTnLst>
                                </p:cTn>
                              </p:par>
                              <p:par>
                                <p:cTn id="29" presetID="10" presetClass="entr" presetSubtype="0" fill="hold" nodeType="withEffect">
                                  <p:stCondLst>
                                    <p:cond delay="0"/>
                                  </p:stCondLst>
                                  <p:childTnLst>
                                    <p:set>
                                      <p:cBhvr>
                                        <p:cTn id="30" dur="1" fill="hold">
                                          <p:stCondLst>
                                            <p:cond delay="0"/>
                                          </p:stCondLst>
                                        </p:cTn>
                                        <p:tgtEl>
                                          <p:spTgt spid="171"/>
                                        </p:tgtEl>
                                        <p:attrNameLst>
                                          <p:attrName>style.visibility</p:attrName>
                                        </p:attrNameLst>
                                      </p:cBhvr>
                                      <p:to>
                                        <p:strVal val="visible"/>
                                      </p:to>
                                    </p:set>
                                    <p:animEffect transition="in" filter="fade">
                                      <p:cBhvr>
                                        <p:cTn id="31" dur="500"/>
                                        <p:tgtEl>
                                          <p:spTgt spid="171"/>
                                        </p:tgtEl>
                                      </p:cBhvr>
                                    </p:animEffect>
                                  </p:childTnLst>
                                </p:cTn>
                              </p:par>
                              <p:par>
                                <p:cTn id="32" presetID="10" presetClass="entr" presetSubtype="0" fill="hold" nodeType="withEffect">
                                  <p:stCondLst>
                                    <p:cond delay="0"/>
                                  </p:stCondLst>
                                  <p:childTnLst>
                                    <p:set>
                                      <p:cBhvr>
                                        <p:cTn id="33" dur="1" fill="hold">
                                          <p:stCondLst>
                                            <p:cond delay="0"/>
                                          </p:stCondLst>
                                        </p:cTn>
                                        <p:tgtEl>
                                          <p:spTgt spid="174"/>
                                        </p:tgtEl>
                                        <p:attrNameLst>
                                          <p:attrName>style.visibility</p:attrName>
                                        </p:attrNameLst>
                                      </p:cBhvr>
                                      <p:to>
                                        <p:strVal val="visible"/>
                                      </p:to>
                                    </p:set>
                                    <p:animEffect transition="in" filter="fade">
                                      <p:cBhvr>
                                        <p:cTn id="34" dur="500"/>
                                        <p:tgtEl>
                                          <p:spTgt spid="174"/>
                                        </p:tgtEl>
                                      </p:cBhvr>
                                    </p:animEffect>
                                  </p:childTnLst>
                                </p:cTn>
                              </p:par>
                              <p:par>
                                <p:cTn id="35" presetID="10" presetClass="entr" presetSubtype="0" fill="hold" nodeType="withEffect">
                                  <p:stCondLst>
                                    <p:cond delay="0"/>
                                  </p:stCondLst>
                                  <p:childTnLst>
                                    <p:set>
                                      <p:cBhvr>
                                        <p:cTn id="36" dur="1" fill="hold">
                                          <p:stCondLst>
                                            <p:cond delay="0"/>
                                          </p:stCondLst>
                                        </p:cTn>
                                        <p:tgtEl>
                                          <p:spTgt spid="177"/>
                                        </p:tgtEl>
                                        <p:attrNameLst>
                                          <p:attrName>style.visibility</p:attrName>
                                        </p:attrNameLst>
                                      </p:cBhvr>
                                      <p:to>
                                        <p:strVal val="visible"/>
                                      </p:to>
                                    </p:set>
                                    <p:animEffect transition="in" filter="fade">
                                      <p:cBhvr>
                                        <p:cTn id="37" dur="500"/>
                                        <p:tgtEl>
                                          <p:spTgt spid="177"/>
                                        </p:tgtEl>
                                      </p:cBhvr>
                                    </p:animEffect>
                                  </p:childTnLst>
                                </p:cTn>
                              </p:par>
                              <p:par>
                                <p:cTn id="38" presetID="10" presetClass="entr" presetSubtype="0" fill="hold" nodeType="withEffect">
                                  <p:stCondLst>
                                    <p:cond delay="0"/>
                                  </p:stCondLst>
                                  <p:childTnLst>
                                    <p:set>
                                      <p:cBhvr>
                                        <p:cTn id="39" dur="1" fill="hold">
                                          <p:stCondLst>
                                            <p:cond delay="0"/>
                                          </p:stCondLst>
                                        </p:cTn>
                                        <p:tgtEl>
                                          <p:spTgt spid="180"/>
                                        </p:tgtEl>
                                        <p:attrNameLst>
                                          <p:attrName>style.visibility</p:attrName>
                                        </p:attrNameLst>
                                      </p:cBhvr>
                                      <p:to>
                                        <p:strVal val="visible"/>
                                      </p:to>
                                    </p:set>
                                    <p:animEffect transition="in" filter="fade">
                                      <p:cBhvr>
                                        <p:cTn id="40" dur="500"/>
                                        <p:tgtEl>
                                          <p:spTgt spid="180"/>
                                        </p:tgtEl>
                                      </p:cBhvr>
                                    </p:animEffect>
                                  </p:childTnLst>
                                </p:cTn>
                              </p:par>
                              <p:par>
                                <p:cTn id="41" presetID="10" presetClass="entr" presetSubtype="0" fill="hold" nodeType="withEffect">
                                  <p:stCondLst>
                                    <p:cond delay="0"/>
                                  </p:stCondLst>
                                  <p:childTnLst>
                                    <p:set>
                                      <p:cBhvr>
                                        <p:cTn id="42" dur="1" fill="hold">
                                          <p:stCondLst>
                                            <p:cond delay="0"/>
                                          </p:stCondLst>
                                        </p:cTn>
                                        <p:tgtEl>
                                          <p:spTgt spid="183"/>
                                        </p:tgtEl>
                                        <p:attrNameLst>
                                          <p:attrName>style.visibility</p:attrName>
                                        </p:attrNameLst>
                                      </p:cBhvr>
                                      <p:to>
                                        <p:strVal val="visible"/>
                                      </p:to>
                                    </p:set>
                                    <p:animEffect transition="in" filter="fade">
                                      <p:cBhvr>
                                        <p:cTn id="43" dur="500"/>
                                        <p:tgtEl>
                                          <p:spTgt spid="183"/>
                                        </p:tgtEl>
                                      </p:cBhvr>
                                    </p:animEffect>
                                  </p:childTnLst>
                                </p:cTn>
                              </p:par>
                              <p:par>
                                <p:cTn id="44" presetID="10" presetClass="entr" presetSubtype="0" fill="hold" nodeType="withEffect">
                                  <p:stCondLst>
                                    <p:cond delay="0"/>
                                  </p:stCondLst>
                                  <p:childTnLst>
                                    <p:set>
                                      <p:cBhvr>
                                        <p:cTn id="45" dur="1" fill="hold">
                                          <p:stCondLst>
                                            <p:cond delay="0"/>
                                          </p:stCondLst>
                                        </p:cTn>
                                        <p:tgtEl>
                                          <p:spTgt spid="186"/>
                                        </p:tgtEl>
                                        <p:attrNameLst>
                                          <p:attrName>style.visibility</p:attrName>
                                        </p:attrNameLst>
                                      </p:cBhvr>
                                      <p:to>
                                        <p:strVal val="visible"/>
                                      </p:to>
                                    </p:set>
                                    <p:animEffect transition="in" filter="fade">
                                      <p:cBhvr>
                                        <p:cTn id="46" dur="500"/>
                                        <p:tgtEl>
                                          <p:spTgt spid="186"/>
                                        </p:tgtEl>
                                      </p:cBhvr>
                                    </p:animEffect>
                                  </p:childTnLst>
                                </p:cTn>
                              </p:par>
                              <p:par>
                                <p:cTn id="47" presetID="10" presetClass="entr" presetSubtype="0" fill="hold" nodeType="withEffect">
                                  <p:stCondLst>
                                    <p:cond delay="0"/>
                                  </p:stCondLst>
                                  <p:childTnLst>
                                    <p:set>
                                      <p:cBhvr>
                                        <p:cTn id="48" dur="1" fill="hold">
                                          <p:stCondLst>
                                            <p:cond delay="0"/>
                                          </p:stCondLst>
                                        </p:cTn>
                                        <p:tgtEl>
                                          <p:spTgt spid="189"/>
                                        </p:tgtEl>
                                        <p:attrNameLst>
                                          <p:attrName>style.visibility</p:attrName>
                                        </p:attrNameLst>
                                      </p:cBhvr>
                                      <p:to>
                                        <p:strVal val="visible"/>
                                      </p:to>
                                    </p:set>
                                    <p:animEffect transition="in" filter="fade">
                                      <p:cBhvr>
                                        <p:cTn id="49" dur="500"/>
                                        <p:tgtEl>
                                          <p:spTgt spid="189"/>
                                        </p:tgtEl>
                                      </p:cBhvr>
                                    </p:animEffect>
                                  </p:childTnLst>
                                </p:cTn>
                              </p:par>
                              <p:par>
                                <p:cTn id="50" presetID="10" presetClass="entr" presetSubtype="0" fill="hold" nodeType="withEffect">
                                  <p:stCondLst>
                                    <p:cond delay="0"/>
                                  </p:stCondLst>
                                  <p:childTnLst>
                                    <p:set>
                                      <p:cBhvr>
                                        <p:cTn id="51" dur="1" fill="hold">
                                          <p:stCondLst>
                                            <p:cond delay="0"/>
                                          </p:stCondLst>
                                        </p:cTn>
                                        <p:tgtEl>
                                          <p:spTgt spid="192"/>
                                        </p:tgtEl>
                                        <p:attrNameLst>
                                          <p:attrName>style.visibility</p:attrName>
                                        </p:attrNameLst>
                                      </p:cBhvr>
                                      <p:to>
                                        <p:strVal val="visible"/>
                                      </p:to>
                                    </p:set>
                                    <p:animEffect transition="in" filter="fade">
                                      <p:cBhvr>
                                        <p:cTn id="52"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E966F9-9705-4062-8890-4E8BC29751A2}"/>
              </a:ext>
            </a:extLst>
          </p:cNvPr>
          <p:cNvGrpSpPr/>
          <p:nvPr/>
        </p:nvGrpSpPr>
        <p:grpSpPr>
          <a:xfrm>
            <a:off x="2134282" y="204188"/>
            <a:ext cx="7923436" cy="816074"/>
            <a:chOff x="5988388" y="483017"/>
            <a:chExt cx="12359700" cy="1632147"/>
          </a:xfrm>
        </p:grpSpPr>
        <p:sp>
          <p:nvSpPr>
            <p:cNvPr id="3" name="TextBox 2">
              <a:extLst>
                <a:ext uri="{FF2B5EF4-FFF2-40B4-BE49-F238E27FC236}">
                  <a16:creationId xmlns:a16="http://schemas.microsoft.com/office/drawing/2014/main" id="{3C9475AB-49FF-431A-A4E9-B23FE9FA81CF}"/>
                </a:ext>
              </a:extLst>
            </p:cNvPr>
            <p:cNvSpPr txBox="1"/>
            <p:nvPr/>
          </p:nvSpPr>
          <p:spPr>
            <a:xfrm>
              <a:off x="5988388" y="483017"/>
              <a:ext cx="12359700" cy="1446533"/>
            </a:xfrm>
            <a:prstGeom prst="rect">
              <a:avLst/>
            </a:prstGeom>
            <a:noFill/>
          </p:spPr>
          <p:txBody>
            <a:bodyPr wrap="square" lIns="45711" tIns="22856" rIns="45711" bIns="22856" rtlCol="0">
              <a:spAutoFit/>
            </a:bodyPr>
            <a:lstStyle/>
            <a:p>
              <a:pPr algn="ctr" defTabSz="914194"/>
              <a:r>
                <a:rPr lang="en-US" sz="4400" b="1" dirty="0">
                  <a:solidFill>
                    <a:srgbClr val="445469"/>
                  </a:solidFill>
                  <a:latin typeface="Lato Regular"/>
                  <a:cs typeface="Lato Regular"/>
                </a:rPr>
                <a:t>Optimization Approach</a:t>
              </a:r>
              <a:endParaRPr lang="id-ID" sz="4400" b="1" dirty="0">
                <a:solidFill>
                  <a:srgbClr val="445469"/>
                </a:solidFill>
                <a:latin typeface="Lato Regular"/>
                <a:cs typeface="Lato Regular"/>
              </a:endParaRPr>
            </a:p>
          </p:txBody>
        </p:sp>
        <p:sp>
          <p:nvSpPr>
            <p:cNvPr id="4" name="Rectangle 3">
              <a:extLst>
                <a:ext uri="{FF2B5EF4-FFF2-40B4-BE49-F238E27FC236}">
                  <a16:creationId xmlns:a16="http://schemas.microsoft.com/office/drawing/2014/main" id="{54235F75-E5D9-4D6A-BD05-5A9E48121323}"/>
                </a:ext>
              </a:extLst>
            </p:cNvPr>
            <p:cNvSpPr/>
            <p:nvPr/>
          </p:nvSpPr>
          <p:spPr>
            <a:xfrm>
              <a:off x="11282625" y="2023726"/>
              <a:ext cx="1740573" cy="9143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1" tIns="22836" rIns="45671" bIns="22836" rtlCol="0" anchor="ctr"/>
            <a:lstStyle/>
            <a:p>
              <a:pPr algn="ctr" defTabSz="914194"/>
              <a:endParaRPr lang="en-US" dirty="0">
                <a:solidFill>
                  <a:srgbClr val="9BBB5C"/>
                </a:solidFill>
                <a:latin typeface="Open Sans Light"/>
              </a:endParaRPr>
            </a:p>
          </p:txBody>
        </p:sp>
      </p:grpSp>
      <p:sp>
        <p:nvSpPr>
          <p:cNvPr id="7" name="TextBox 6">
            <a:extLst>
              <a:ext uri="{FF2B5EF4-FFF2-40B4-BE49-F238E27FC236}">
                <a16:creationId xmlns:a16="http://schemas.microsoft.com/office/drawing/2014/main" id="{169C7DCB-BEEA-45C2-8C6F-6C6D4124F5DB}"/>
              </a:ext>
            </a:extLst>
          </p:cNvPr>
          <p:cNvSpPr txBox="1"/>
          <p:nvPr/>
        </p:nvSpPr>
        <p:spPr>
          <a:xfrm>
            <a:off x="538164" y="1278881"/>
            <a:ext cx="5033962" cy="5355312"/>
          </a:xfrm>
          <a:prstGeom prst="rect">
            <a:avLst/>
          </a:prstGeom>
          <a:noFill/>
        </p:spPr>
        <p:txBody>
          <a:bodyPr wrap="square" rtlCol="0">
            <a:spAutoFit/>
          </a:bodyPr>
          <a:lstStyle/>
          <a:p>
            <a:endParaRPr lang="en-US" dirty="0"/>
          </a:p>
          <a:p>
            <a:r>
              <a:rPr lang="en-US" b="1" dirty="0"/>
              <a:t>   Objective Function:</a:t>
            </a:r>
          </a:p>
          <a:p>
            <a:endParaRPr lang="en-US" dirty="0"/>
          </a:p>
          <a:p>
            <a:br>
              <a:rPr lang="en-US" dirty="0"/>
            </a:br>
            <a:endParaRPr lang="en-US" i="1" dirty="0"/>
          </a:p>
          <a:p>
            <a:r>
              <a:rPr lang="en-US" b="1" dirty="0"/>
              <a:t>   Decision Variables:</a:t>
            </a:r>
          </a:p>
          <a:p>
            <a:pPr marL="742950" lvl="1" indent="-285750">
              <a:buFont typeface="Wingdings" pitchFamily="2" charset="2"/>
              <a:buChar char="ü"/>
            </a:pPr>
            <a:r>
              <a:rPr lang="en-US" dirty="0"/>
              <a:t>Allocation Plan from Camden to 15 DCs</a:t>
            </a:r>
          </a:p>
          <a:p>
            <a:pPr lvl="1"/>
            <a:r>
              <a:rPr lang="en-US" dirty="0"/>
              <a:t>     (1*15 = 15 )</a:t>
            </a:r>
          </a:p>
          <a:p>
            <a:pPr marL="742950" lvl="1" indent="-285750">
              <a:buFont typeface="Wingdings" pitchFamily="2" charset="2"/>
              <a:buChar char="ü"/>
            </a:pPr>
            <a:r>
              <a:rPr lang="en-US" dirty="0"/>
              <a:t>Allocation Plan from Modesto to 15 DCs (1*15 = 15)</a:t>
            </a:r>
          </a:p>
          <a:p>
            <a:pPr marL="742950" lvl="1" indent="-285750">
              <a:buFont typeface="Wingdings" pitchFamily="2" charset="2"/>
              <a:buChar char="ü"/>
            </a:pPr>
            <a:r>
              <a:rPr lang="en-US" dirty="0"/>
              <a:t>Allocation Plan from DCs to 505 customer zones (15*505  = 7575)</a:t>
            </a:r>
            <a:br>
              <a:rPr lang="en-US" dirty="0"/>
            </a:br>
            <a:endParaRPr lang="en-US" dirty="0"/>
          </a:p>
          <a:p>
            <a:r>
              <a:rPr lang="en-US" b="1" dirty="0"/>
              <a:t>   Constraints:</a:t>
            </a:r>
          </a:p>
          <a:p>
            <a:pPr marL="742950" lvl="1" indent="-285750">
              <a:buFont typeface="Wingdings" pitchFamily="2" charset="2"/>
              <a:buChar char="ü"/>
            </a:pPr>
            <a:r>
              <a:rPr lang="en-US" dirty="0"/>
              <a:t>Plant capacity for Camden and Modesto </a:t>
            </a:r>
          </a:p>
          <a:p>
            <a:pPr lvl="1"/>
            <a:r>
              <a:rPr lang="en-US" dirty="0"/>
              <a:t>     (1*2 = 2)</a:t>
            </a:r>
          </a:p>
          <a:p>
            <a:pPr marL="742950" lvl="1" indent="-285750">
              <a:buFont typeface="Wingdings" pitchFamily="2" charset="2"/>
              <a:buChar char="ü"/>
            </a:pPr>
            <a:r>
              <a:rPr lang="en-US" dirty="0"/>
              <a:t>DC supply to customer zone  (1*15 =15)</a:t>
            </a:r>
          </a:p>
          <a:p>
            <a:pPr marL="742950" lvl="1" indent="-285750">
              <a:buFont typeface="Wingdings" pitchFamily="2" charset="2"/>
              <a:buChar char="ü"/>
            </a:pPr>
            <a:r>
              <a:rPr lang="en-US" dirty="0"/>
              <a:t>Customer demand for each customer zone (1*505 = 505)</a:t>
            </a:r>
            <a:endParaRPr lang="en-US" dirty="0">
              <a:solidFill>
                <a:schemeClr val="accent6"/>
              </a:solidFill>
            </a:endParaRPr>
          </a:p>
        </p:txBody>
      </p:sp>
      <p:pic>
        <p:nvPicPr>
          <p:cNvPr id="10" name="Picture 9">
            <a:extLst>
              <a:ext uri="{FF2B5EF4-FFF2-40B4-BE49-F238E27FC236}">
                <a16:creationId xmlns:a16="http://schemas.microsoft.com/office/drawing/2014/main" id="{9E5B4892-6B17-8141-8F79-CB0741818AF1}"/>
              </a:ext>
            </a:extLst>
          </p:cNvPr>
          <p:cNvPicPr>
            <a:picLocks noChangeAspect="1"/>
          </p:cNvPicPr>
          <p:nvPr/>
        </p:nvPicPr>
        <p:blipFill>
          <a:blip r:embed="rId3"/>
          <a:stretch>
            <a:fillRect/>
          </a:stretch>
        </p:blipFill>
        <p:spPr>
          <a:xfrm>
            <a:off x="1112873" y="1951695"/>
            <a:ext cx="2363974" cy="631177"/>
          </a:xfrm>
          <a:prstGeom prst="rect">
            <a:avLst/>
          </a:prstGeom>
        </p:spPr>
      </p:pic>
      <p:pic>
        <p:nvPicPr>
          <p:cNvPr id="12" name="Picture 11" descr="A close up of a map&#10;&#10;Description automatically generated">
            <a:extLst>
              <a:ext uri="{FF2B5EF4-FFF2-40B4-BE49-F238E27FC236}">
                <a16:creationId xmlns:a16="http://schemas.microsoft.com/office/drawing/2014/main" id="{60CD9B35-B2F3-224F-9309-3C6B2EBF9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2126" y="1823612"/>
            <a:ext cx="6159285" cy="4059845"/>
          </a:xfrm>
          <a:prstGeom prst="rect">
            <a:avLst/>
          </a:prstGeom>
        </p:spPr>
      </p:pic>
    </p:spTree>
    <p:extLst>
      <p:ext uri="{BB962C8B-B14F-4D97-AF65-F5344CB8AC3E}">
        <p14:creationId xmlns:p14="http://schemas.microsoft.com/office/powerpoint/2010/main" val="14581437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32382" y="1474580"/>
            <a:ext cx="3332327" cy="924121"/>
            <a:chOff x="1747993" y="3807453"/>
            <a:chExt cx="6664654" cy="1848240"/>
          </a:xfrm>
        </p:grpSpPr>
        <p:grpSp>
          <p:nvGrpSpPr>
            <p:cNvPr id="155" name="Group 154"/>
            <p:cNvGrpSpPr/>
            <p:nvPr/>
          </p:nvGrpSpPr>
          <p:grpSpPr>
            <a:xfrm>
              <a:off x="1747993" y="3820607"/>
              <a:ext cx="1834608" cy="1835086"/>
              <a:chOff x="5568818" y="4268069"/>
              <a:chExt cx="1054364" cy="1054364"/>
            </a:xfrm>
          </p:grpSpPr>
          <p:sp>
            <p:nvSpPr>
              <p:cNvPr id="156" name="Rectangle 155"/>
              <p:cNvSpPr/>
              <p:nvPr/>
            </p:nvSpPr>
            <p:spPr>
              <a:xfrm>
                <a:off x="5568818" y="4268069"/>
                <a:ext cx="1054364" cy="1054364"/>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sp>
            <p:nvSpPr>
              <p:cNvPr id="157" name="Rectangle 156"/>
              <p:cNvSpPr/>
              <p:nvPr/>
            </p:nvSpPr>
            <p:spPr>
              <a:xfrm>
                <a:off x="5568818" y="5235563"/>
                <a:ext cx="1054364" cy="8687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a:solidFill>
                    <a:prstClr val="white"/>
                  </a:solidFill>
                  <a:latin typeface="Lato Light"/>
                </a:endParaRPr>
              </a:p>
            </p:txBody>
          </p:sp>
        </p:grpSp>
        <p:grpSp>
          <p:nvGrpSpPr>
            <p:cNvPr id="158" name="Group 157"/>
            <p:cNvGrpSpPr/>
            <p:nvPr/>
          </p:nvGrpSpPr>
          <p:grpSpPr>
            <a:xfrm>
              <a:off x="3704955" y="4095615"/>
              <a:ext cx="3693264" cy="1175856"/>
              <a:chOff x="8624616" y="2386149"/>
              <a:chExt cx="1847113" cy="587928"/>
            </a:xfrm>
          </p:grpSpPr>
          <p:sp>
            <p:nvSpPr>
              <p:cNvPr id="159" name="TextBox 158"/>
              <p:cNvSpPr txBox="1"/>
              <p:nvPr/>
            </p:nvSpPr>
            <p:spPr>
              <a:xfrm>
                <a:off x="8624616" y="2386149"/>
                <a:ext cx="856548" cy="338554"/>
              </a:xfrm>
              <a:prstGeom prst="rect">
                <a:avLst/>
              </a:prstGeom>
              <a:noFill/>
            </p:spPr>
            <p:txBody>
              <a:bodyPr wrap="none" rtlCol="0">
                <a:spAutoFit/>
              </a:bodyPr>
              <a:lstStyle/>
              <a:p>
                <a:pPr defTabSz="914194"/>
                <a:r>
                  <a:rPr lang="en-US" sz="1600" b="1" dirty="0">
                    <a:solidFill>
                      <a:srgbClr val="445469"/>
                    </a:solidFill>
                    <a:latin typeface="Lato Regular"/>
                    <a:cs typeface="Lato Regular"/>
                  </a:rPr>
                  <a:t>Atlanta</a:t>
                </a:r>
                <a:endParaRPr lang="id-ID" sz="1600" b="1" dirty="0">
                  <a:solidFill>
                    <a:srgbClr val="445469"/>
                  </a:solidFill>
                  <a:latin typeface="Lato Regular"/>
                  <a:cs typeface="Lato Regular"/>
                </a:endParaRPr>
              </a:p>
            </p:txBody>
          </p:sp>
          <p:sp>
            <p:nvSpPr>
              <p:cNvPr id="160" name="TextBox 159"/>
              <p:cNvSpPr txBox="1"/>
              <p:nvPr/>
            </p:nvSpPr>
            <p:spPr>
              <a:xfrm>
                <a:off x="8624616" y="2679573"/>
                <a:ext cx="1847113" cy="294504"/>
              </a:xfrm>
              <a:prstGeom prst="rect">
                <a:avLst/>
              </a:prstGeom>
              <a:noFill/>
            </p:spPr>
            <p:txBody>
              <a:bodyPr wrap="square" rtlCol="0">
                <a:spAutoFit/>
              </a:bodyPr>
              <a:lstStyle/>
              <a:p>
                <a:pPr defTabSz="914194">
                  <a:lnSpc>
                    <a:spcPct val="150000"/>
                  </a:lnSpc>
                </a:pPr>
                <a:r>
                  <a:rPr lang="pt-BR" sz="1000" dirty="0">
                    <a:solidFill>
                      <a:srgbClr val="445469"/>
                    </a:solidFill>
                    <a:latin typeface="Lato Light"/>
                    <a:cs typeface="Lato Light"/>
                  </a:rPr>
                  <a:t>Georgia</a:t>
                </a:r>
              </a:p>
            </p:txBody>
          </p:sp>
        </p:grpSp>
        <p:sp>
          <p:nvSpPr>
            <p:cNvPr id="164" name="TextBox 163"/>
            <p:cNvSpPr txBox="1"/>
            <p:nvPr/>
          </p:nvSpPr>
          <p:spPr>
            <a:xfrm>
              <a:off x="5937037" y="3807453"/>
              <a:ext cx="2475610" cy="1169513"/>
            </a:xfrm>
            <a:prstGeom prst="rect">
              <a:avLst/>
            </a:prstGeom>
            <a:noFill/>
          </p:spPr>
          <p:txBody>
            <a:bodyPr wrap="none" lIns="91423" tIns="45711" rIns="91423" bIns="45711" rtlCol="0">
              <a:spAutoFit/>
            </a:bodyPr>
            <a:lstStyle/>
            <a:p>
              <a:pPr defTabSz="914194"/>
              <a:r>
                <a:rPr lang="en-US" sz="3200" b="1" dirty="0">
                  <a:solidFill>
                    <a:srgbClr val="9BBB5C"/>
                  </a:solidFill>
                  <a:latin typeface="Lato Light"/>
                  <a:cs typeface="Lato Light"/>
                </a:rPr>
                <a:t>0.369</a:t>
              </a:r>
              <a:endParaRPr lang="id-ID" sz="3200" b="1" dirty="0">
                <a:solidFill>
                  <a:srgbClr val="9BBB5C"/>
                </a:solidFill>
                <a:latin typeface="Lato Light"/>
                <a:cs typeface="Lato Light"/>
              </a:endParaRPr>
            </a:p>
          </p:txBody>
        </p:sp>
      </p:grpSp>
      <p:grpSp>
        <p:nvGrpSpPr>
          <p:cNvPr id="16" name="Group 15"/>
          <p:cNvGrpSpPr/>
          <p:nvPr/>
        </p:nvGrpSpPr>
        <p:grpSpPr>
          <a:xfrm>
            <a:off x="937138" y="2768862"/>
            <a:ext cx="3332028" cy="930243"/>
            <a:chOff x="1757506" y="6382188"/>
            <a:chExt cx="6402126" cy="1860484"/>
          </a:xfrm>
        </p:grpSpPr>
        <p:grpSp>
          <p:nvGrpSpPr>
            <p:cNvPr id="165" name="Group 164"/>
            <p:cNvGrpSpPr/>
            <p:nvPr/>
          </p:nvGrpSpPr>
          <p:grpSpPr>
            <a:xfrm>
              <a:off x="1757506" y="6407586"/>
              <a:ext cx="1756919" cy="1835086"/>
              <a:chOff x="5568818" y="4268069"/>
              <a:chExt cx="1009716" cy="1054364"/>
            </a:xfrm>
          </p:grpSpPr>
          <p:sp>
            <p:nvSpPr>
              <p:cNvPr id="166" name="Rectangle 165"/>
              <p:cNvSpPr/>
              <p:nvPr/>
            </p:nvSpPr>
            <p:spPr>
              <a:xfrm>
                <a:off x="5568818" y="4268069"/>
                <a:ext cx="1009716" cy="1054364"/>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sp>
            <p:nvSpPr>
              <p:cNvPr id="167" name="Rectangle 166"/>
              <p:cNvSpPr/>
              <p:nvPr/>
            </p:nvSpPr>
            <p:spPr>
              <a:xfrm>
                <a:off x="5568818" y="5235563"/>
                <a:ext cx="1009716" cy="8687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grpSp>
        <p:grpSp>
          <p:nvGrpSpPr>
            <p:cNvPr id="5" name="Group 4"/>
            <p:cNvGrpSpPr/>
            <p:nvPr/>
          </p:nvGrpSpPr>
          <p:grpSpPr>
            <a:xfrm>
              <a:off x="3647136" y="6382188"/>
              <a:ext cx="4512496" cy="1464018"/>
              <a:chOff x="3647136" y="6382188"/>
              <a:chExt cx="4512496" cy="1464018"/>
            </a:xfrm>
          </p:grpSpPr>
          <p:grpSp>
            <p:nvGrpSpPr>
              <p:cNvPr id="168" name="Group 167"/>
              <p:cNvGrpSpPr/>
              <p:nvPr/>
            </p:nvGrpSpPr>
            <p:grpSpPr>
              <a:xfrm>
                <a:off x="3647136" y="6670352"/>
                <a:ext cx="3693264" cy="1175854"/>
                <a:chOff x="8624616" y="3853724"/>
                <a:chExt cx="1847113" cy="587927"/>
              </a:xfrm>
            </p:grpSpPr>
            <p:sp>
              <p:nvSpPr>
                <p:cNvPr id="169" name="TextBox 168"/>
                <p:cNvSpPr txBox="1"/>
                <p:nvPr/>
              </p:nvSpPr>
              <p:spPr>
                <a:xfrm>
                  <a:off x="8624616" y="3853724"/>
                  <a:ext cx="1132501" cy="338554"/>
                </a:xfrm>
                <a:prstGeom prst="rect">
                  <a:avLst/>
                </a:prstGeom>
                <a:noFill/>
              </p:spPr>
              <p:txBody>
                <a:bodyPr wrap="none" rtlCol="0">
                  <a:spAutoFit/>
                </a:bodyPr>
                <a:lstStyle/>
                <a:p>
                  <a:pPr defTabSz="914194"/>
                  <a:r>
                    <a:rPr lang="en-US" sz="1600" b="1" dirty="0">
                      <a:solidFill>
                        <a:srgbClr val="445469"/>
                      </a:solidFill>
                      <a:latin typeface="Lato Regular"/>
                      <a:cs typeface="Lato Regular"/>
                    </a:rPr>
                    <a:t>Charleston</a:t>
                  </a:r>
                  <a:endParaRPr lang="id-ID" sz="1600" b="1" dirty="0">
                    <a:solidFill>
                      <a:srgbClr val="445469"/>
                    </a:solidFill>
                    <a:latin typeface="Lato Regular"/>
                    <a:cs typeface="Lato Regular"/>
                  </a:endParaRPr>
                </a:p>
              </p:txBody>
            </p:sp>
            <p:sp>
              <p:nvSpPr>
                <p:cNvPr id="170" name="TextBox 169"/>
                <p:cNvSpPr txBox="1"/>
                <p:nvPr/>
              </p:nvSpPr>
              <p:spPr>
                <a:xfrm>
                  <a:off x="8624616" y="4147147"/>
                  <a:ext cx="1847113" cy="294504"/>
                </a:xfrm>
                <a:prstGeom prst="rect">
                  <a:avLst/>
                </a:prstGeom>
                <a:noFill/>
              </p:spPr>
              <p:txBody>
                <a:bodyPr wrap="square" rtlCol="0">
                  <a:spAutoFit/>
                </a:bodyPr>
                <a:lstStyle/>
                <a:p>
                  <a:pPr defTabSz="914194">
                    <a:lnSpc>
                      <a:spcPct val="150000"/>
                    </a:lnSpc>
                  </a:pPr>
                  <a:r>
                    <a:rPr lang="pt-BR" sz="1000" dirty="0">
                      <a:solidFill>
                        <a:srgbClr val="445469"/>
                      </a:solidFill>
                      <a:latin typeface="Lato Light"/>
                      <a:cs typeface="Lato Light"/>
                    </a:rPr>
                    <a:t>South Carolina</a:t>
                  </a:r>
                  <a:endParaRPr lang="id-ID" sz="1000" dirty="0">
                    <a:solidFill>
                      <a:prstClr val="white">
                        <a:lumMod val="65000"/>
                      </a:prstClr>
                    </a:solidFill>
                    <a:latin typeface="Lato Light"/>
                    <a:cs typeface="Lato Light"/>
                  </a:endParaRPr>
                </a:p>
              </p:txBody>
            </p:sp>
          </p:grpSp>
          <p:sp>
            <p:nvSpPr>
              <p:cNvPr id="174" name="TextBox 173"/>
              <p:cNvSpPr txBox="1"/>
              <p:nvPr/>
            </p:nvSpPr>
            <p:spPr>
              <a:xfrm>
                <a:off x="5781326" y="6382188"/>
                <a:ext cx="2378306" cy="1169512"/>
              </a:xfrm>
              <a:prstGeom prst="rect">
                <a:avLst/>
              </a:prstGeom>
              <a:noFill/>
            </p:spPr>
            <p:txBody>
              <a:bodyPr wrap="none" lIns="91423" tIns="45711" rIns="91423" bIns="45711" rtlCol="0">
                <a:spAutoFit/>
              </a:bodyPr>
              <a:lstStyle/>
              <a:p>
                <a:pPr defTabSz="914194"/>
                <a:r>
                  <a:rPr lang="en-US" sz="3200" b="1" dirty="0">
                    <a:solidFill>
                      <a:srgbClr val="9BBB5C"/>
                    </a:solidFill>
                    <a:latin typeface="Lato Light"/>
                    <a:cs typeface="Lato Light"/>
                  </a:rPr>
                  <a:t>1.636</a:t>
                </a:r>
                <a:endParaRPr lang="id-ID" sz="3200" b="1" dirty="0">
                  <a:solidFill>
                    <a:srgbClr val="9BBB5C"/>
                  </a:solidFill>
                  <a:latin typeface="Lato Light"/>
                  <a:cs typeface="Lato Light"/>
                </a:endParaRPr>
              </a:p>
            </p:txBody>
          </p:sp>
        </p:grpSp>
      </p:grpSp>
      <p:grpSp>
        <p:nvGrpSpPr>
          <p:cNvPr id="8" name="Group 7"/>
          <p:cNvGrpSpPr/>
          <p:nvPr/>
        </p:nvGrpSpPr>
        <p:grpSpPr>
          <a:xfrm>
            <a:off x="920835" y="4072379"/>
            <a:ext cx="3350995" cy="917542"/>
            <a:chOff x="1724902" y="9013465"/>
            <a:chExt cx="6399127" cy="1835086"/>
          </a:xfrm>
        </p:grpSpPr>
        <p:grpSp>
          <p:nvGrpSpPr>
            <p:cNvPr id="6" name="Group 5"/>
            <p:cNvGrpSpPr/>
            <p:nvPr/>
          </p:nvGrpSpPr>
          <p:grpSpPr>
            <a:xfrm>
              <a:off x="3623093" y="9053387"/>
              <a:ext cx="4500936" cy="1437808"/>
              <a:chOff x="3623093" y="9053387"/>
              <a:chExt cx="4500936" cy="1437808"/>
            </a:xfrm>
          </p:grpSpPr>
          <p:grpSp>
            <p:nvGrpSpPr>
              <p:cNvPr id="178" name="Group 177"/>
              <p:cNvGrpSpPr/>
              <p:nvPr/>
            </p:nvGrpSpPr>
            <p:grpSpPr>
              <a:xfrm>
                <a:off x="3623093" y="9315341"/>
                <a:ext cx="3693264" cy="1175854"/>
                <a:chOff x="8624616" y="5270803"/>
                <a:chExt cx="1847113" cy="587927"/>
              </a:xfrm>
            </p:grpSpPr>
            <p:sp>
              <p:nvSpPr>
                <p:cNvPr id="179" name="TextBox 178"/>
                <p:cNvSpPr txBox="1"/>
                <p:nvPr/>
              </p:nvSpPr>
              <p:spPr>
                <a:xfrm>
                  <a:off x="8624616" y="5270803"/>
                  <a:ext cx="1003087" cy="338554"/>
                </a:xfrm>
                <a:prstGeom prst="rect">
                  <a:avLst/>
                </a:prstGeom>
                <a:noFill/>
              </p:spPr>
              <p:txBody>
                <a:bodyPr wrap="none" rtlCol="0">
                  <a:spAutoFit/>
                </a:bodyPr>
                <a:lstStyle/>
                <a:p>
                  <a:pPr defTabSz="914194"/>
                  <a:r>
                    <a:rPr lang="en-US" sz="1600" b="1" dirty="0">
                      <a:solidFill>
                        <a:srgbClr val="445469"/>
                      </a:solidFill>
                      <a:latin typeface="Lato Regular"/>
                      <a:cs typeface="Lato Regular"/>
                    </a:rPr>
                    <a:t>Charlotte</a:t>
                  </a:r>
                  <a:endParaRPr lang="id-ID" sz="1600" b="1" dirty="0">
                    <a:solidFill>
                      <a:srgbClr val="445469"/>
                    </a:solidFill>
                    <a:latin typeface="Lato Regular"/>
                    <a:cs typeface="Lato Regular"/>
                  </a:endParaRPr>
                </a:p>
              </p:txBody>
            </p:sp>
            <p:sp>
              <p:nvSpPr>
                <p:cNvPr id="180" name="TextBox 179"/>
                <p:cNvSpPr txBox="1"/>
                <p:nvPr/>
              </p:nvSpPr>
              <p:spPr>
                <a:xfrm>
                  <a:off x="8624616" y="5564226"/>
                  <a:ext cx="1847113" cy="294504"/>
                </a:xfrm>
                <a:prstGeom prst="rect">
                  <a:avLst/>
                </a:prstGeom>
                <a:noFill/>
              </p:spPr>
              <p:txBody>
                <a:bodyPr wrap="square" rtlCol="0">
                  <a:spAutoFit/>
                </a:bodyPr>
                <a:lstStyle/>
                <a:p>
                  <a:pPr defTabSz="914194">
                    <a:lnSpc>
                      <a:spcPct val="150000"/>
                    </a:lnSpc>
                  </a:pPr>
                  <a:r>
                    <a:rPr lang="pt-BR" sz="1000" dirty="0">
                      <a:solidFill>
                        <a:srgbClr val="445469"/>
                      </a:solidFill>
                      <a:latin typeface="Lato Light"/>
                      <a:cs typeface="Lato Light"/>
                    </a:rPr>
                    <a:t>North Carolina</a:t>
                  </a:r>
                  <a:endParaRPr lang="id-ID" sz="1000" dirty="0">
                    <a:solidFill>
                      <a:prstClr val="white">
                        <a:lumMod val="65000"/>
                      </a:prstClr>
                    </a:solidFill>
                    <a:latin typeface="Lato Light"/>
                    <a:cs typeface="Lato Light"/>
                  </a:endParaRPr>
                </a:p>
              </p:txBody>
            </p:sp>
          </p:grpSp>
          <p:sp>
            <p:nvSpPr>
              <p:cNvPr id="182" name="TextBox 181"/>
              <p:cNvSpPr txBox="1"/>
              <p:nvPr/>
            </p:nvSpPr>
            <p:spPr>
              <a:xfrm>
                <a:off x="5760292" y="9053387"/>
                <a:ext cx="2363737" cy="1169516"/>
              </a:xfrm>
              <a:prstGeom prst="rect">
                <a:avLst/>
              </a:prstGeom>
              <a:noFill/>
            </p:spPr>
            <p:txBody>
              <a:bodyPr wrap="none" lIns="91423" tIns="45711" rIns="91423" bIns="45711" rtlCol="0">
                <a:spAutoFit/>
              </a:bodyPr>
              <a:lstStyle/>
              <a:p>
                <a:pPr defTabSz="914194"/>
                <a:r>
                  <a:rPr lang="en-US" sz="3200" b="1" dirty="0">
                    <a:solidFill>
                      <a:srgbClr val="9BBB5C"/>
                    </a:solidFill>
                    <a:latin typeface="Lato Light"/>
                    <a:cs typeface="Lato Light"/>
                  </a:rPr>
                  <a:t>0.269</a:t>
                </a:r>
                <a:endParaRPr lang="id-ID" sz="3200" b="1" dirty="0">
                  <a:solidFill>
                    <a:srgbClr val="9BBB5C"/>
                  </a:solidFill>
                  <a:latin typeface="Lato Light"/>
                  <a:cs typeface="Lato Light"/>
                </a:endParaRPr>
              </a:p>
            </p:txBody>
          </p:sp>
        </p:grpSp>
        <p:grpSp>
          <p:nvGrpSpPr>
            <p:cNvPr id="175" name="Group 174"/>
            <p:cNvGrpSpPr/>
            <p:nvPr/>
          </p:nvGrpSpPr>
          <p:grpSpPr>
            <a:xfrm>
              <a:off x="1724902" y="9013465"/>
              <a:ext cx="1746158" cy="1835086"/>
              <a:chOff x="5568817" y="4268069"/>
              <a:chExt cx="1003531" cy="1054364"/>
            </a:xfrm>
          </p:grpSpPr>
          <p:sp>
            <p:nvSpPr>
              <p:cNvPr id="176" name="Rectangle 175"/>
              <p:cNvSpPr/>
              <p:nvPr/>
            </p:nvSpPr>
            <p:spPr>
              <a:xfrm>
                <a:off x="5568817" y="4268069"/>
                <a:ext cx="1003530" cy="1054364"/>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a:solidFill>
                    <a:prstClr val="white"/>
                  </a:solidFill>
                  <a:latin typeface="Lato Light"/>
                </a:endParaRPr>
              </a:p>
            </p:txBody>
          </p:sp>
          <p:sp>
            <p:nvSpPr>
              <p:cNvPr id="177" name="Rectangle 176"/>
              <p:cNvSpPr/>
              <p:nvPr/>
            </p:nvSpPr>
            <p:spPr>
              <a:xfrm>
                <a:off x="5568818" y="5235563"/>
                <a:ext cx="1003530" cy="868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grpSp>
      </p:grpSp>
      <p:grpSp>
        <p:nvGrpSpPr>
          <p:cNvPr id="64" name="Group 63"/>
          <p:cNvGrpSpPr/>
          <p:nvPr/>
        </p:nvGrpSpPr>
        <p:grpSpPr>
          <a:xfrm>
            <a:off x="3192503" y="241509"/>
            <a:ext cx="5827594" cy="1039544"/>
            <a:chOff x="6361236" y="483017"/>
            <a:chExt cx="11655185" cy="2079087"/>
          </a:xfrm>
        </p:grpSpPr>
        <p:sp>
          <p:nvSpPr>
            <p:cNvPr id="65" name="TextBox 64"/>
            <p:cNvSpPr txBox="1"/>
            <p:nvPr/>
          </p:nvSpPr>
          <p:spPr>
            <a:xfrm>
              <a:off x="6825736" y="483017"/>
              <a:ext cx="10645824" cy="1446533"/>
            </a:xfrm>
            <a:prstGeom prst="rect">
              <a:avLst/>
            </a:prstGeom>
            <a:noFill/>
          </p:spPr>
          <p:txBody>
            <a:bodyPr wrap="none" lIns="45711" tIns="22856" rIns="45711" bIns="22856" rtlCol="0">
              <a:spAutoFit/>
            </a:bodyPr>
            <a:lstStyle/>
            <a:p>
              <a:pPr algn="ctr" defTabSz="914194"/>
              <a:r>
                <a:rPr lang="en-US" sz="4400" b="1" dirty="0">
                  <a:solidFill>
                    <a:srgbClr val="445469"/>
                  </a:solidFill>
                  <a:latin typeface="Lato Regular"/>
                  <a:cs typeface="Lato Regular"/>
                </a:rPr>
                <a:t>Camden Distribution</a:t>
              </a:r>
              <a:endParaRPr lang="id-ID" sz="4400" b="1" dirty="0">
                <a:solidFill>
                  <a:srgbClr val="445469"/>
                </a:solidFill>
                <a:latin typeface="Lato Regular"/>
                <a:cs typeface="Lato Regular"/>
              </a:endParaRPr>
            </a:p>
          </p:txBody>
        </p:sp>
        <p:sp>
          <p:nvSpPr>
            <p:cNvPr id="66" name="Rectangle 65"/>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1" tIns="22836" rIns="45671" bIns="22836" rtlCol="0" anchor="ctr"/>
            <a:lstStyle/>
            <a:p>
              <a:pPr algn="ctr" defTabSz="914194"/>
              <a:endParaRPr lang="en-US" dirty="0">
                <a:solidFill>
                  <a:srgbClr val="9BBB5C"/>
                </a:solidFill>
                <a:latin typeface="Open Sans Light"/>
              </a:endParaRPr>
            </a:p>
          </p:txBody>
        </p:sp>
        <p:sp>
          <p:nvSpPr>
            <p:cNvPr id="67"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05"/>
              <a:r>
                <a:rPr lang="en-US" sz="1551" dirty="0">
                  <a:solidFill>
                    <a:srgbClr val="1EA185"/>
                  </a:solidFill>
                  <a:latin typeface="Lato Light"/>
                  <a:cs typeface="Lato Light"/>
                </a:rPr>
                <a:t>Optimal shipment to each DC </a:t>
              </a:r>
              <a:r>
                <a:rPr lang="en-US" sz="1551" dirty="0">
                  <a:solidFill>
                    <a:srgbClr val="445469"/>
                  </a:solidFill>
                  <a:latin typeface="Lato Light"/>
                  <a:cs typeface="Lato Light"/>
                </a:rPr>
                <a:t>(in millions of pounds)</a:t>
              </a:r>
              <a:endParaRPr lang="en-US" sz="1551" dirty="0">
                <a:solidFill>
                  <a:srgbClr val="1EA185"/>
                </a:solidFill>
                <a:latin typeface="Lato Light"/>
                <a:cs typeface="Lato Light"/>
              </a:endParaRPr>
            </a:p>
          </p:txBody>
        </p:sp>
      </p:grpSp>
      <p:grpSp>
        <p:nvGrpSpPr>
          <p:cNvPr id="80" name="Group 79">
            <a:extLst>
              <a:ext uri="{FF2B5EF4-FFF2-40B4-BE49-F238E27FC236}">
                <a16:creationId xmlns:a16="http://schemas.microsoft.com/office/drawing/2014/main" id="{F53F6A4E-756B-4A8D-8868-A2909FB0628B}"/>
              </a:ext>
            </a:extLst>
          </p:cNvPr>
          <p:cNvGrpSpPr/>
          <p:nvPr/>
        </p:nvGrpSpPr>
        <p:grpSpPr>
          <a:xfrm>
            <a:off x="920833" y="5383420"/>
            <a:ext cx="3350997" cy="932433"/>
            <a:chOff x="1747993" y="3790829"/>
            <a:chExt cx="6677413" cy="1864864"/>
          </a:xfrm>
        </p:grpSpPr>
        <p:grpSp>
          <p:nvGrpSpPr>
            <p:cNvPr id="81" name="Group 80">
              <a:extLst>
                <a:ext uri="{FF2B5EF4-FFF2-40B4-BE49-F238E27FC236}">
                  <a16:creationId xmlns:a16="http://schemas.microsoft.com/office/drawing/2014/main" id="{ADBBB406-50A0-47AB-90B9-EF72BFB6D5BE}"/>
                </a:ext>
              </a:extLst>
            </p:cNvPr>
            <p:cNvGrpSpPr/>
            <p:nvPr/>
          </p:nvGrpSpPr>
          <p:grpSpPr>
            <a:xfrm>
              <a:off x="1747993" y="3820607"/>
              <a:ext cx="1822092" cy="1835086"/>
              <a:chOff x="5568818" y="4268069"/>
              <a:chExt cx="1047171" cy="1054364"/>
            </a:xfrm>
          </p:grpSpPr>
          <p:sp>
            <p:nvSpPr>
              <p:cNvPr id="86" name="Rectangle 85">
                <a:extLst>
                  <a:ext uri="{FF2B5EF4-FFF2-40B4-BE49-F238E27FC236}">
                    <a16:creationId xmlns:a16="http://schemas.microsoft.com/office/drawing/2014/main" id="{926A492E-9AC4-4BDE-A0BB-A614BBD0DBDC}"/>
                  </a:ext>
                </a:extLst>
              </p:cNvPr>
              <p:cNvSpPr/>
              <p:nvPr/>
            </p:nvSpPr>
            <p:spPr>
              <a:xfrm>
                <a:off x="5568818" y="4268069"/>
                <a:ext cx="1047171" cy="1054364"/>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sp>
            <p:nvSpPr>
              <p:cNvPr id="87" name="Rectangle 86">
                <a:extLst>
                  <a:ext uri="{FF2B5EF4-FFF2-40B4-BE49-F238E27FC236}">
                    <a16:creationId xmlns:a16="http://schemas.microsoft.com/office/drawing/2014/main" id="{3A20F692-D23E-4B77-B911-764BB9F4FFF7}"/>
                  </a:ext>
                </a:extLst>
              </p:cNvPr>
              <p:cNvSpPr/>
              <p:nvPr/>
            </p:nvSpPr>
            <p:spPr>
              <a:xfrm>
                <a:off x="5568818" y="5235563"/>
                <a:ext cx="1047171" cy="8687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grpSp>
        <p:grpSp>
          <p:nvGrpSpPr>
            <p:cNvPr id="82" name="Group 81">
              <a:extLst>
                <a:ext uri="{FF2B5EF4-FFF2-40B4-BE49-F238E27FC236}">
                  <a16:creationId xmlns:a16="http://schemas.microsoft.com/office/drawing/2014/main" id="{D381F1BE-29DF-41E9-A94A-98F6B10F0BFA}"/>
                </a:ext>
              </a:extLst>
            </p:cNvPr>
            <p:cNvGrpSpPr/>
            <p:nvPr/>
          </p:nvGrpSpPr>
          <p:grpSpPr>
            <a:xfrm>
              <a:off x="3704955" y="4095615"/>
              <a:ext cx="3693264" cy="1175856"/>
              <a:chOff x="8624616" y="2386149"/>
              <a:chExt cx="1847113" cy="587928"/>
            </a:xfrm>
          </p:grpSpPr>
          <p:sp>
            <p:nvSpPr>
              <p:cNvPr id="84" name="TextBox 83">
                <a:extLst>
                  <a:ext uri="{FF2B5EF4-FFF2-40B4-BE49-F238E27FC236}">
                    <a16:creationId xmlns:a16="http://schemas.microsoft.com/office/drawing/2014/main" id="{6EB7EA6C-4D64-44B1-B28A-5D7E9094FDEA}"/>
                  </a:ext>
                </a:extLst>
              </p:cNvPr>
              <p:cNvSpPr txBox="1"/>
              <p:nvPr/>
            </p:nvSpPr>
            <p:spPr>
              <a:xfrm>
                <a:off x="8624616" y="2386149"/>
                <a:ext cx="1113805" cy="338553"/>
              </a:xfrm>
              <a:prstGeom prst="rect">
                <a:avLst/>
              </a:prstGeom>
              <a:noFill/>
            </p:spPr>
            <p:txBody>
              <a:bodyPr wrap="none" rtlCol="0">
                <a:spAutoFit/>
              </a:bodyPr>
              <a:lstStyle/>
              <a:p>
                <a:pPr defTabSz="914194"/>
                <a:r>
                  <a:rPr lang="en-US" sz="1600" b="1" dirty="0">
                    <a:solidFill>
                      <a:srgbClr val="445469"/>
                    </a:solidFill>
                    <a:latin typeface="Lato Regular"/>
                    <a:cs typeface="Lato Regular"/>
                  </a:rPr>
                  <a:t>Greenville</a:t>
                </a:r>
                <a:endParaRPr lang="id-ID" sz="1600" b="1" dirty="0">
                  <a:solidFill>
                    <a:srgbClr val="445469"/>
                  </a:solidFill>
                  <a:latin typeface="Lato Regular"/>
                  <a:cs typeface="Lato Regular"/>
                </a:endParaRPr>
              </a:p>
            </p:txBody>
          </p:sp>
          <p:sp>
            <p:nvSpPr>
              <p:cNvPr id="85" name="TextBox 84">
                <a:extLst>
                  <a:ext uri="{FF2B5EF4-FFF2-40B4-BE49-F238E27FC236}">
                    <a16:creationId xmlns:a16="http://schemas.microsoft.com/office/drawing/2014/main" id="{DC9529A1-D157-4C60-BA2E-B1C19231931A}"/>
                  </a:ext>
                </a:extLst>
              </p:cNvPr>
              <p:cNvSpPr txBox="1"/>
              <p:nvPr/>
            </p:nvSpPr>
            <p:spPr>
              <a:xfrm>
                <a:off x="8624616" y="2679573"/>
                <a:ext cx="1847113" cy="294504"/>
              </a:xfrm>
              <a:prstGeom prst="rect">
                <a:avLst/>
              </a:prstGeom>
              <a:noFill/>
            </p:spPr>
            <p:txBody>
              <a:bodyPr wrap="square" rtlCol="0">
                <a:spAutoFit/>
              </a:bodyPr>
              <a:lstStyle/>
              <a:p>
                <a:pPr defTabSz="914194">
                  <a:lnSpc>
                    <a:spcPct val="150000"/>
                  </a:lnSpc>
                </a:pPr>
                <a:r>
                  <a:rPr lang="pt-BR" sz="1000" dirty="0">
                    <a:solidFill>
                      <a:srgbClr val="445469"/>
                    </a:solidFill>
                    <a:latin typeface="Lato Light"/>
                    <a:cs typeface="Lato Light"/>
                  </a:rPr>
                  <a:t>South Carolina</a:t>
                </a:r>
              </a:p>
            </p:txBody>
          </p:sp>
        </p:grpSp>
        <p:sp>
          <p:nvSpPr>
            <p:cNvPr id="83" name="TextBox 82">
              <a:extLst>
                <a:ext uri="{FF2B5EF4-FFF2-40B4-BE49-F238E27FC236}">
                  <a16:creationId xmlns:a16="http://schemas.microsoft.com/office/drawing/2014/main" id="{C60B30B4-5511-4A67-89DF-BD824B008AA9}"/>
                </a:ext>
              </a:extLst>
            </p:cNvPr>
            <p:cNvSpPr txBox="1"/>
            <p:nvPr/>
          </p:nvSpPr>
          <p:spPr>
            <a:xfrm>
              <a:off x="5958876" y="3790829"/>
              <a:ext cx="2466530" cy="1169513"/>
            </a:xfrm>
            <a:prstGeom prst="rect">
              <a:avLst/>
            </a:prstGeom>
            <a:noFill/>
          </p:spPr>
          <p:txBody>
            <a:bodyPr wrap="none" lIns="91423" tIns="45711" rIns="91423" bIns="45711" rtlCol="0">
              <a:spAutoFit/>
            </a:bodyPr>
            <a:lstStyle/>
            <a:p>
              <a:pPr defTabSz="914194"/>
              <a:r>
                <a:rPr lang="en-US" sz="3200" b="1" dirty="0">
                  <a:solidFill>
                    <a:srgbClr val="9BBB5C"/>
                  </a:solidFill>
                  <a:latin typeface="Lato Light"/>
                  <a:cs typeface="Lato Light"/>
                </a:rPr>
                <a:t>2.355</a:t>
              </a:r>
              <a:endParaRPr lang="id-ID" sz="3200" b="1" dirty="0">
                <a:solidFill>
                  <a:srgbClr val="9BBB5C"/>
                </a:solidFill>
                <a:latin typeface="Lato Light"/>
                <a:cs typeface="Lato Light"/>
              </a:endParaRPr>
            </a:p>
          </p:txBody>
        </p:sp>
      </p:grpSp>
      <p:grpSp>
        <p:nvGrpSpPr>
          <p:cNvPr id="131" name="Group 130">
            <a:extLst>
              <a:ext uri="{FF2B5EF4-FFF2-40B4-BE49-F238E27FC236}">
                <a16:creationId xmlns:a16="http://schemas.microsoft.com/office/drawing/2014/main" id="{7765C04E-20B0-4260-80C9-9755F68CE144}"/>
              </a:ext>
            </a:extLst>
          </p:cNvPr>
          <p:cNvGrpSpPr/>
          <p:nvPr/>
        </p:nvGrpSpPr>
        <p:grpSpPr>
          <a:xfrm>
            <a:off x="7791841" y="4092340"/>
            <a:ext cx="3377267" cy="923042"/>
            <a:chOff x="16644253" y="8968587"/>
            <a:chExt cx="5695264" cy="1846084"/>
          </a:xfrm>
        </p:grpSpPr>
        <p:grpSp>
          <p:nvGrpSpPr>
            <p:cNvPr id="135" name="Group 134">
              <a:extLst>
                <a:ext uri="{FF2B5EF4-FFF2-40B4-BE49-F238E27FC236}">
                  <a16:creationId xmlns:a16="http://schemas.microsoft.com/office/drawing/2014/main" id="{22317E47-7243-423C-8983-328D231BF600}"/>
                </a:ext>
              </a:extLst>
            </p:cNvPr>
            <p:cNvGrpSpPr/>
            <p:nvPr/>
          </p:nvGrpSpPr>
          <p:grpSpPr>
            <a:xfrm>
              <a:off x="20797515" y="8979585"/>
              <a:ext cx="1542002" cy="1835086"/>
              <a:chOff x="5568818" y="4268069"/>
              <a:chExt cx="886201" cy="1054364"/>
            </a:xfrm>
          </p:grpSpPr>
          <p:sp>
            <p:nvSpPr>
              <p:cNvPr id="139" name="Rectangle 138">
                <a:extLst>
                  <a:ext uri="{FF2B5EF4-FFF2-40B4-BE49-F238E27FC236}">
                    <a16:creationId xmlns:a16="http://schemas.microsoft.com/office/drawing/2014/main" id="{073B6BF8-CA60-4297-AD04-CC94AE15E2B0}"/>
                  </a:ext>
                </a:extLst>
              </p:cNvPr>
              <p:cNvSpPr/>
              <p:nvPr/>
            </p:nvSpPr>
            <p:spPr>
              <a:xfrm>
                <a:off x="5568818" y="4268069"/>
                <a:ext cx="886201" cy="1054364"/>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sp>
            <p:nvSpPr>
              <p:cNvPr id="140" name="Rectangle 139">
                <a:extLst>
                  <a:ext uri="{FF2B5EF4-FFF2-40B4-BE49-F238E27FC236}">
                    <a16:creationId xmlns:a16="http://schemas.microsoft.com/office/drawing/2014/main" id="{03F96588-3AB1-4EEA-94E6-19A1B0BA31D7}"/>
                  </a:ext>
                </a:extLst>
              </p:cNvPr>
              <p:cNvSpPr/>
              <p:nvPr/>
            </p:nvSpPr>
            <p:spPr>
              <a:xfrm>
                <a:off x="5568818" y="5235563"/>
                <a:ext cx="886201" cy="8687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a:solidFill>
                    <a:prstClr val="white"/>
                  </a:solidFill>
                  <a:latin typeface="Lato Light"/>
                </a:endParaRPr>
              </a:p>
            </p:txBody>
          </p:sp>
        </p:grpSp>
        <p:sp>
          <p:nvSpPr>
            <p:cNvPr id="136" name="TextBox 135">
              <a:extLst>
                <a:ext uri="{FF2B5EF4-FFF2-40B4-BE49-F238E27FC236}">
                  <a16:creationId xmlns:a16="http://schemas.microsoft.com/office/drawing/2014/main" id="{6599A08B-14FA-4063-8DB0-4426DA911AE0}"/>
                </a:ext>
              </a:extLst>
            </p:cNvPr>
            <p:cNvSpPr txBox="1"/>
            <p:nvPr/>
          </p:nvSpPr>
          <p:spPr>
            <a:xfrm>
              <a:off x="18920215" y="9281461"/>
              <a:ext cx="1730608" cy="677108"/>
            </a:xfrm>
            <a:prstGeom prst="rect">
              <a:avLst/>
            </a:prstGeom>
            <a:noFill/>
          </p:spPr>
          <p:txBody>
            <a:bodyPr wrap="none" rtlCol="0">
              <a:spAutoFit/>
            </a:bodyPr>
            <a:lstStyle/>
            <a:p>
              <a:pPr algn="r" defTabSz="914194"/>
              <a:r>
                <a:rPr lang="en-US" sz="1600" b="1" dirty="0">
                  <a:solidFill>
                    <a:srgbClr val="445469"/>
                  </a:solidFill>
                  <a:latin typeface="Lato Regular"/>
                  <a:cs typeface="Lato Regular"/>
                </a:rPr>
                <a:t>Nashville</a:t>
              </a:r>
              <a:endParaRPr lang="id-ID" sz="1600" b="1" dirty="0">
                <a:solidFill>
                  <a:srgbClr val="445469"/>
                </a:solidFill>
                <a:latin typeface="Lato Regular"/>
                <a:cs typeface="Lato Regular"/>
              </a:endParaRPr>
            </a:p>
          </p:txBody>
        </p:sp>
        <p:sp>
          <p:nvSpPr>
            <p:cNvPr id="137" name="TextBox 136">
              <a:extLst>
                <a:ext uri="{FF2B5EF4-FFF2-40B4-BE49-F238E27FC236}">
                  <a16:creationId xmlns:a16="http://schemas.microsoft.com/office/drawing/2014/main" id="{87F905BB-C910-4B19-A7CC-8451B8ADE36D}"/>
                </a:ext>
              </a:extLst>
            </p:cNvPr>
            <p:cNvSpPr txBox="1"/>
            <p:nvPr/>
          </p:nvSpPr>
          <p:spPr>
            <a:xfrm>
              <a:off x="16957557" y="9868309"/>
              <a:ext cx="3693265" cy="589008"/>
            </a:xfrm>
            <a:prstGeom prst="rect">
              <a:avLst/>
            </a:prstGeom>
            <a:noFill/>
          </p:spPr>
          <p:txBody>
            <a:bodyPr wrap="square" rtlCol="0">
              <a:spAutoFit/>
            </a:bodyPr>
            <a:lstStyle/>
            <a:p>
              <a:pPr algn="r" defTabSz="914194">
                <a:lnSpc>
                  <a:spcPct val="150000"/>
                </a:lnSpc>
              </a:pPr>
              <a:r>
                <a:rPr lang="pt-BR" sz="1000" dirty="0">
                  <a:solidFill>
                    <a:srgbClr val="445469"/>
                  </a:solidFill>
                  <a:latin typeface="Lato Light"/>
                  <a:cs typeface="Lato Light"/>
                </a:rPr>
                <a:t>Tennessee</a:t>
              </a:r>
              <a:endParaRPr lang="id-ID" sz="1000" dirty="0">
                <a:solidFill>
                  <a:prstClr val="white">
                    <a:lumMod val="65000"/>
                  </a:prstClr>
                </a:solidFill>
                <a:latin typeface="Lato Light"/>
                <a:cs typeface="Lato Light"/>
              </a:endParaRPr>
            </a:p>
          </p:txBody>
        </p:sp>
        <p:sp>
          <p:nvSpPr>
            <p:cNvPr id="138" name="TextBox 137">
              <a:extLst>
                <a:ext uri="{FF2B5EF4-FFF2-40B4-BE49-F238E27FC236}">
                  <a16:creationId xmlns:a16="http://schemas.microsoft.com/office/drawing/2014/main" id="{E0BFC275-25F3-4FDA-8A0D-CD665E56ED5B}"/>
                </a:ext>
              </a:extLst>
            </p:cNvPr>
            <p:cNvSpPr txBox="1"/>
            <p:nvPr/>
          </p:nvSpPr>
          <p:spPr>
            <a:xfrm>
              <a:off x="16644253" y="8968587"/>
              <a:ext cx="2087376" cy="1169514"/>
            </a:xfrm>
            <a:prstGeom prst="rect">
              <a:avLst/>
            </a:prstGeom>
            <a:noFill/>
          </p:spPr>
          <p:txBody>
            <a:bodyPr wrap="none" lIns="91423" tIns="45711" rIns="91423" bIns="45711" rtlCol="0">
              <a:spAutoFit/>
            </a:bodyPr>
            <a:lstStyle/>
            <a:p>
              <a:pPr defTabSz="914194"/>
              <a:r>
                <a:rPr lang="en-US" sz="3200" b="1" dirty="0">
                  <a:solidFill>
                    <a:srgbClr val="9BBB5C"/>
                  </a:solidFill>
                  <a:latin typeface="Lato Light"/>
                  <a:cs typeface="Lato Light"/>
                </a:rPr>
                <a:t>0.142</a:t>
              </a:r>
              <a:endParaRPr lang="id-ID" sz="3200" b="1" dirty="0">
                <a:solidFill>
                  <a:srgbClr val="9BBB5C"/>
                </a:solidFill>
                <a:latin typeface="Lato Light"/>
                <a:cs typeface="Lato Light"/>
              </a:endParaRPr>
            </a:p>
          </p:txBody>
        </p:sp>
      </p:grpSp>
      <p:grpSp>
        <p:nvGrpSpPr>
          <p:cNvPr id="141" name="Group 140">
            <a:extLst>
              <a:ext uri="{FF2B5EF4-FFF2-40B4-BE49-F238E27FC236}">
                <a16:creationId xmlns:a16="http://schemas.microsoft.com/office/drawing/2014/main" id="{067C5ED0-6881-4CC9-9E97-538D7B57C927}"/>
              </a:ext>
            </a:extLst>
          </p:cNvPr>
          <p:cNvGrpSpPr/>
          <p:nvPr/>
        </p:nvGrpSpPr>
        <p:grpSpPr>
          <a:xfrm>
            <a:off x="7819839" y="2786901"/>
            <a:ext cx="3378097" cy="927585"/>
            <a:chOff x="16533545" y="6410598"/>
            <a:chExt cx="5851722" cy="1855166"/>
          </a:xfrm>
        </p:grpSpPr>
        <p:grpSp>
          <p:nvGrpSpPr>
            <p:cNvPr id="147" name="Group 146">
              <a:extLst>
                <a:ext uri="{FF2B5EF4-FFF2-40B4-BE49-F238E27FC236}">
                  <a16:creationId xmlns:a16="http://schemas.microsoft.com/office/drawing/2014/main" id="{AC516D38-67BB-4A5C-A34F-8C0400874C05}"/>
                </a:ext>
              </a:extLst>
            </p:cNvPr>
            <p:cNvGrpSpPr/>
            <p:nvPr/>
          </p:nvGrpSpPr>
          <p:grpSpPr>
            <a:xfrm>
              <a:off x="20801294" y="6430678"/>
              <a:ext cx="1583973" cy="1835086"/>
              <a:chOff x="5568818" y="4268069"/>
              <a:chExt cx="910322" cy="1054364"/>
            </a:xfrm>
          </p:grpSpPr>
          <p:sp>
            <p:nvSpPr>
              <p:cNvPr id="149" name="Rectangle 148">
                <a:extLst>
                  <a:ext uri="{FF2B5EF4-FFF2-40B4-BE49-F238E27FC236}">
                    <a16:creationId xmlns:a16="http://schemas.microsoft.com/office/drawing/2014/main" id="{E0BC3891-D824-4A5B-982F-2EB9BB89FEB5}"/>
                  </a:ext>
                </a:extLst>
              </p:cNvPr>
              <p:cNvSpPr/>
              <p:nvPr/>
            </p:nvSpPr>
            <p:spPr>
              <a:xfrm>
                <a:off x="5568818" y="4268069"/>
                <a:ext cx="910322" cy="1054364"/>
              </a:xfrm>
              <a:prstGeom prst="rect">
                <a:avLst/>
              </a:prstGeom>
              <a:solidFill>
                <a:schemeClr val="tx1">
                  <a:lumMod val="40000"/>
                  <a:lumOff val="6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sp>
            <p:nvSpPr>
              <p:cNvPr id="150" name="Rectangle 149">
                <a:extLst>
                  <a:ext uri="{FF2B5EF4-FFF2-40B4-BE49-F238E27FC236}">
                    <a16:creationId xmlns:a16="http://schemas.microsoft.com/office/drawing/2014/main" id="{51ECB0F8-FC72-4F81-83D8-90CF71579ED6}"/>
                  </a:ext>
                </a:extLst>
              </p:cNvPr>
              <p:cNvSpPr/>
              <p:nvPr/>
            </p:nvSpPr>
            <p:spPr>
              <a:xfrm>
                <a:off x="5568818" y="5235563"/>
                <a:ext cx="910322" cy="868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a:solidFill>
                    <a:prstClr val="white"/>
                  </a:solidFill>
                  <a:latin typeface="Lato Light"/>
                </a:endParaRPr>
              </a:p>
            </p:txBody>
          </p:sp>
        </p:grpSp>
        <p:grpSp>
          <p:nvGrpSpPr>
            <p:cNvPr id="143" name="Group 142">
              <a:extLst>
                <a:ext uri="{FF2B5EF4-FFF2-40B4-BE49-F238E27FC236}">
                  <a16:creationId xmlns:a16="http://schemas.microsoft.com/office/drawing/2014/main" id="{66C41787-552A-4C9F-BA11-97CB2F3CA982}"/>
                </a:ext>
              </a:extLst>
            </p:cNvPr>
            <p:cNvGrpSpPr/>
            <p:nvPr/>
          </p:nvGrpSpPr>
          <p:grpSpPr>
            <a:xfrm>
              <a:off x="16533545" y="6410598"/>
              <a:ext cx="4179857" cy="1528967"/>
              <a:chOff x="16533545" y="6410598"/>
              <a:chExt cx="4179857" cy="1528967"/>
            </a:xfrm>
          </p:grpSpPr>
          <p:sp>
            <p:nvSpPr>
              <p:cNvPr id="144" name="TextBox 143">
                <a:extLst>
                  <a:ext uri="{FF2B5EF4-FFF2-40B4-BE49-F238E27FC236}">
                    <a16:creationId xmlns:a16="http://schemas.microsoft.com/office/drawing/2014/main" id="{5EB801F6-7FE2-4245-BECD-D653752D5C2F}"/>
                  </a:ext>
                </a:extLst>
              </p:cNvPr>
              <p:cNvSpPr txBox="1"/>
              <p:nvPr/>
            </p:nvSpPr>
            <p:spPr>
              <a:xfrm>
                <a:off x="18910695" y="6763713"/>
                <a:ext cx="1802707" cy="677107"/>
              </a:xfrm>
              <a:prstGeom prst="rect">
                <a:avLst/>
              </a:prstGeom>
              <a:noFill/>
            </p:spPr>
            <p:txBody>
              <a:bodyPr wrap="none" rtlCol="0">
                <a:spAutoFit/>
              </a:bodyPr>
              <a:lstStyle/>
              <a:p>
                <a:pPr algn="r" defTabSz="914194"/>
                <a:r>
                  <a:rPr lang="en-US" sz="1600" b="1" dirty="0">
                    <a:solidFill>
                      <a:srgbClr val="445469"/>
                    </a:solidFill>
                    <a:latin typeface="Lato Regular"/>
                    <a:cs typeface="Lato Regular"/>
                  </a:rPr>
                  <a:t>Knoxville</a:t>
                </a:r>
                <a:endParaRPr lang="id-ID" sz="1600" b="1" dirty="0">
                  <a:solidFill>
                    <a:srgbClr val="445469"/>
                  </a:solidFill>
                  <a:latin typeface="Lato Regular"/>
                  <a:cs typeface="Lato Regular"/>
                </a:endParaRPr>
              </a:p>
            </p:txBody>
          </p:sp>
          <p:sp>
            <p:nvSpPr>
              <p:cNvPr id="145" name="TextBox 144">
                <a:extLst>
                  <a:ext uri="{FF2B5EF4-FFF2-40B4-BE49-F238E27FC236}">
                    <a16:creationId xmlns:a16="http://schemas.microsoft.com/office/drawing/2014/main" id="{F633515D-9ED8-40D6-9C5E-A03F2CED93D5}"/>
                  </a:ext>
                </a:extLst>
              </p:cNvPr>
              <p:cNvSpPr txBox="1"/>
              <p:nvPr/>
            </p:nvSpPr>
            <p:spPr>
              <a:xfrm>
                <a:off x="17020139" y="7350558"/>
                <a:ext cx="3693261" cy="589007"/>
              </a:xfrm>
              <a:prstGeom prst="rect">
                <a:avLst/>
              </a:prstGeom>
              <a:noFill/>
            </p:spPr>
            <p:txBody>
              <a:bodyPr wrap="square" rtlCol="0">
                <a:spAutoFit/>
              </a:bodyPr>
              <a:lstStyle/>
              <a:p>
                <a:pPr algn="r" defTabSz="914194">
                  <a:lnSpc>
                    <a:spcPct val="150000"/>
                  </a:lnSpc>
                </a:pPr>
                <a:r>
                  <a:rPr lang="en-US" sz="1000" dirty="0">
                    <a:solidFill>
                      <a:srgbClr val="445469"/>
                    </a:solidFill>
                    <a:latin typeface="Lato Light"/>
                    <a:cs typeface="Lato Light"/>
                  </a:rPr>
                  <a:t>Tennessee</a:t>
                </a:r>
                <a:endParaRPr lang="id-ID" sz="1000" dirty="0">
                  <a:solidFill>
                    <a:srgbClr val="445469"/>
                  </a:solidFill>
                  <a:latin typeface="Lato Light"/>
                  <a:cs typeface="Lato Light"/>
                </a:endParaRPr>
              </a:p>
            </p:txBody>
          </p:sp>
          <p:sp>
            <p:nvSpPr>
              <p:cNvPr id="146" name="TextBox 145">
                <a:extLst>
                  <a:ext uri="{FF2B5EF4-FFF2-40B4-BE49-F238E27FC236}">
                    <a16:creationId xmlns:a16="http://schemas.microsoft.com/office/drawing/2014/main" id="{D303B1DF-DA57-4356-9882-A12696A28831}"/>
                  </a:ext>
                </a:extLst>
              </p:cNvPr>
              <p:cNvSpPr txBox="1"/>
              <p:nvPr/>
            </p:nvSpPr>
            <p:spPr>
              <a:xfrm>
                <a:off x="16533545" y="6410598"/>
                <a:ext cx="2144192" cy="1169512"/>
              </a:xfrm>
              <a:prstGeom prst="rect">
                <a:avLst/>
              </a:prstGeom>
              <a:noFill/>
            </p:spPr>
            <p:txBody>
              <a:bodyPr wrap="none" lIns="91423" tIns="45711" rIns="91423" bIns="45711" rtlCol="0">
                <a:spAutoFit/>
              </a:bodyPr>
              <a:lstStyle/>
              <a:p>
                <a:pPr defTabSz="914194"/>
                <a:r>
                  <a:rPr lang="en-US" sz="3200" b="1" dirty="0">
                    <a:solidFill>
                      <a:srgbClr val="9BBB5C"/>
                    </a:solidFill>
                    <a:latin typeface="Lato Light"/>
                    <a:cs typeface="Lato Light"/>
                  </a:rPr>
                  <a:t>0.198</a:t>
                </a:r>
                <a:endParaRPr lang="id-ID" sz="3200" b="1" dirty="0">
                  <a:solidFill>
                    <a:srgbClr val="9BBB5C"/>
                  </a:solidFill>
                  <a:latin typeface="Lato Light"/>
                  <a:cs typeface="Lato Light"/>
                </a:endParaRPr>
              </a:p>
            </p:txBody>
          </p:sp>
        </p:grpSp>
      </p:grpSp>
      <p:grpSp>
        <p:nvGrpSpPr>
          <p:cNvPr id="151" name="Group 150">
            <a:extLst>
              <a:ext uri="{FF2B5EF4-FFF2-40B4-BE49-F238E27FC236}">
                <a16:creationId xmlns:a16="http://schemas.microsoft.com/office/drawing/2014/main" id="{FC5EC4FD-7BE2-4E96-A10B-27FA7BD692D3}"/>
              </a:ext>
            </a:extLst>
          </p:cNvPr>
          <p:cNvGrpSpPr/>
          <p:nvPr/>
        </p:nvGrpSpPr>
        <p:grpSpPr>
          <a:xfrm>
            <a:off x="7819840" y="1478781"/>
            <a:ext cx="3381591" cy="919384"/>
            <a:chOff x="16532647" y="3833711"/>
            <a:chExt cx="5877180" cy="1838766"/>
          </a:xfrm>
        </p:grpSpPr>
        <p:grpSp>
          <p:nvGrpSpPr>
            <p:cNvPr id="152" name="Group 151">
              <a:extLst>
                <a:ext uri="{FF2B5EF4-FFF2-40B4-BE49-F238E27FC236}">
                  <a16:creationId xmlns:a16="http://schemas.microsoft.com/office/drawing/2014/main" id="{C2078C3D-F390-4921-8C59-126A35B88E3D}"/>
                </a:ext>
              </a:extLst>
            </p:cNvPr>
            <p:cNvGrpSpPr/>
            <p:nvPr/>
          </p:nvGrpSpPr>
          <p:grpSpPr>
            <a:xfrm>
              <a:off x="16532647" y="3833711"/>
              <a:ext cx="4150630" cy="1505558"/>
              <a:chOff x="16532647" y="3833711"/>
              <a:chExt cx="4150630" cy="1505558"/>
            </a:xfrm>
          </p:grpSpPr>
          <p:sp>
            <p:nvSpPr>
              <p:cNvPr id="197" name="TextBox 196">
                <a:extLst>
                  <a:ext uri="{FF2B5EF4-FFF2-40B4-BE49-F238E27FC236}">
                    <a16:creationId xmlns:a16="http://schemas.microsoft.com/office/drawing/2014/main" id="{D44EC6A4-50D3-43BB-B2A3-82E20A79BFC9}"/>
                  </a:ext>
                </a:extLst>
              </p:cNvPr>
              <p:cNvSpPr txBox="1"/>
              <p:nvPr/>
            </p:nvSpPr>
            <p:spPr>
              <a:xfrm>
                <a:off x="18451128" y="4163417"/>
                <a:ext cx="2232149" cy="677107"/>
              </a:xfrm>
              <a:prstGeom prst="rect">
                <a:avLst/>
              </a:prstGeom>
              <a:noFill/>
            </p:spPr>
            <p:txBody>
              <a:bodyPr wrap="none" rtlCol="0">
                <a:spAutoFit/>
              </a:bodyPr>
              <a:lstStyle/>
              <a:p>
                <a:pPr algn="r" defTabSz="914194"/>
                <a:r>
                  <a:rPr lang="en-US" sz="1600" b="1" dirty="0">
                    <a:solidFill>
                      <a:srgbClr val="445469"/>
                    </a:solidFill>
                    <a:latin typeface="Lato Regular"/>
                    <a:cs typeface="Lato Regular"/>
                  </a:rPr>
                  <a:t>Indianapolis</a:t>
                </a:r>
                <a:endParaRPr lang="id-ID" sz="1600" b="1" dirty="0">
                  <a:solidFill>
                    <a:srgbClr val="445469"/>
                  </a:solidFill>
                  <a:latin typeface="Lato Regular"/>
                  <a:cs typeface="Lato Regular"/>
                </a:endParaRPr>
              </a:p>
            </p:txBody>
          </p:sp>
          <p:sp>
            <p:nvSpPr>
              <p:cNvPr id="201" name="TextBox 200">
                <a:extLst>
                  <a:ext uri="{FF2B5EF4-FFF2-40B4-BE49-F238E27FC236}">
                    <a16:creationId xmlns:a16="http://schemas.microsoft.com/office/drawing/2014/main" id="{860C6AE8-5ED0-47F2-B146-2475480AAFEB}"/>
                  </a:ext>
                </a:extLst>
              </p:cNvPr>
              <p:cNvSpPr txBox="1"/>
              <p:nvPr/>
            </p:nvSpPr>
            <p:spPr>
              <a:xfrm>
                <a:off x="16990012" y="4750262"/>
                <a:ext cx="3693265" cy="589007"/>
              </a:xfrm>
              <a:prstGeom prst="rect">
                <a:avLst/>
              </a:prstGeom>
              <a:noFill/>
            </p:spPr>
            <p:txBody>
              <a:bodyPr wrap="square" rtlCol="0">
                <a:spAutoFit/>
              </a:bodyPr>
              <a:lstStyle/>
              <a:p>
                <a:pPr algn="r" defTabSz="914194">
                  <a:lnSpc>
                    <a:spcPct val="150000"/>
                  </a:lnSpc>
                </a:pPr>
                <a:r>
                  <a:rPr lang="pt-BR" sz="1000" dirty="0">
                    <a:solidFill>
                      <a:srgbClr val="445469"/>
                    </a:solidFill>
                    <a:latin typeface="Lato Light"/>
                    <a:cs typeface="Lato Light"/>
                  </a:rPr>
                  <a:t>Indiana</a:t>
                </a:r>
                <a:endParaRPr lang="id-ID" sz="1000" dirty="0">
                  <a:solidFill>
                    <a:prstClr val="white">
                      <a:lumMod val="65000"/>
                    </a:prstClr>
                  </a:solidFill>
                  <a:latin typeface="Lato Light"/>
                  <a:cs typeface="Lato Light"/>
                </a:endParaRPr>
              </a:p>
            </p:txBody>
          </p:sp>
          <p:sp>
            <p:nvSpPr>
              <p:cNvPr id="202" name="TextBox 201">
                <a:extLst>
                  <a:ext uri="{FF2B5EF4-FFF2-40B4-BE49-F238E27FC236}">
                    <a16:creationId xmlns:a16="http://schemas.microsoft.com/office/drawing/2014/main" id="{2411C6FD-CC20-432C-8CA9-B1582AF43324}"/>
                  </a:ext>
                </a:extLst>
              </p:cNvPr>
              <p:cNvSpPr txBox="1"/>
              <p:nvPr/>
            </p:nvSpPr>
            <p:spPr>
              <a:xfrm>
                <a:off x="16532647" y="3833711"/>
                <a:ext cx="2151296" cy="1169512"/>
              </a:xfrm>
              <a:prstGeom prst="rect">
                <a:avLst/>
              </a:prstGeom>
              <a:noFill/>
            </p:spPr>
            <p:txBody>
              <a:bodyPr wrap="none" lIns="91423" tIns="45711" rIns="91423" bIns="45711" rtlCol="0">
                <a:spAutoFit/>
              </a:bodyPr>
              <a:lstStyle/>
              <a:p>
                <a:pPr defTabSz="914194"/>
                <a:r>
                  <a:rPr lang="en-US" sz="3200" b="1" dirty="0">
                    <a:solidFill>
                      <a:srgbClr val="9BBB5C"/>
                    </a:solidFill>
                    <a:latin typeface="Lato Light"/>
                    <a:cs typeface="Lato Light"/>
                  </a:rPr>
                  <a:t>2.821</a:t>
                </a:r>
                <a:endParaRPr lang="id-ID" sz="3200" b="1" dirty="0">
                  <a:solidFill>
                    <a:srgbClr val="9BBB5C"/>
                  </a:solidFill>
                  <a:latin typeface="Lato Light"/>
                  <a:cs typeface="Lato Light"/>
                </a:endParaRPr>
              </a:p>
            </p:txBody>
          </p:sp>
        </p:grpSp>
        <p:grpSp>
          <p:nvGrpSpPr>
            <p:cNvPr id="154" name="Group 153">
              <a:extLst>
                <a:ext uri="{FF2B5EF4-FFF2-40B4-BE49-F238E27FC236}">
                  <a16:creationId xmlns:a16="http://schemas.microsoft.com/office/drawing/2014/main" id="{80D34BD6-FFDB-4136-B7F3-00D60B0DE348}"/>
                </a:ext>
              </a:extLst>
            </p:cNvPr>
            <p:cNvGrpSpPr/>
            <p:nvPr/>
          </p:nvGrpSpPr>
          <p:grpSpPr>
            <a:xfrm>
              <a:off x="20820606" y="3837391"/>
              <a:ext cx="1589221" cy="1835086"/>
              <a:chOff x="5568818" y="4268069"/>
              <a:chExt cx="913338" cy="1054364"/>
            </a:xfrm>
          </p:grpSpPr>
          <p:sp>
            <p:nvSpPr>
              <p:cNvPr id="183" name="Rectangle 182">
                <a:extLst>
                  <a:ext uri="{FF2B5EF4-FFF2-40B4-BE49-F238E27FC236}">
                    <a16:creationId xmlns:a16="http://schemas.microsoft.com/office/drawing/2014/main" id="{8B843947-3466-4EF3-A8AB-42E74804B4CB}"/>
                  </a:ext>
                </a:extLst>
              </p:cNvPr>
              <p:cNvSpPr/>
              <p:nvPr/>
            </p:nvSpPr>
            <p:spPr>
              <a:xfrm>
                <a:off x="5568818" y="4268069"/>
                <a:ext cx="913338" cy="1054364"/>
              </a:xfrm>
              <a:prstGeom prst="rect">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sp>
            <p:nvSpPr>
              <p:cNvPr id="187" name="Rectangle 186">
                <a:extLst>
                  <a:ext uri="{FF2B5EF4-FFF2-40B4-BE49-F238E27FC236}">
                    <a16:creationId xmlns:a16="http://schemas.microsoft.com/office/drawing/2014/main" id="{53D71653-A2BA-4603-BD6B-1CED6C176689}"/>
                  </a:ext>
                </a:extLst>
              </p:cNvPr>
              <p:cNvSpPr/>
              <p:nvPr/>
            </p:nvSpPr>
            <p:spPr>
              <a:xfrm>
                <a:off x="5568818" y="5235563"/>
                <a:ext cx="913338" cy="8687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a:solidFill>
                    <a:prstClr val="white"/>
                  </a:solidFill>
                  <a:latin typeface="Lato Light"/>
                </a:endParaRPr>
              </a:p>
            </p:txBody>
          </p:sp>
        </p:grpSp>
      </p:grpSp>
      <p:grpSp>
        <p:nvGrpSpPr>
          <p:cNvPr id="204" name="Group 203">
            <a:extLst>
              <a:ext uri="{FF2B5EF4-FFF2-40B4-BE49-F238E27FC236}">
                <a16:creationId xmlns:a16="http://schemas.microsoft.com/office/drawing/2014/main" id="{41376B30-8608-4147-8B5E-BEFA72D6E2B3}"/>
              </a:ext>
            </a:extLst>
          </p:cNvPr>
          <p:cNvGrpSpPr/>
          <p:nvPr/>
        </p:nvGrpSpPr>
        <p:grpSpPr>
          <a:xfrm>
            <a:off x="7782292" y="5374183"/>
            <a:ext cx="3386816" cy="928235"/>
            <a:chOff x="16628150" y="8958201"/>
            <a:chExt cx="5711367" cy="1856470"/>
          </a:xfrm>
        </p:grpSpPr>
        <p:grpSp>
          <p:nvGrpSpPr>
            <p:cNvPr id="208" name="Group 207">
              <a:extLst>
                <a:ext uri="{FF2B5EF4-FFF2-40B4-BE49-F238E27FC236}">
                  <a16:creationId xmlns:a16="http://schemas.microsoft.com/office/drawing/2014/main" id="{537307D3-29C2-4206-B424-3AE9C0D7D35B}"/>
                </a:ext>
              </a:extLst>
            </p:cNvPr>
            <p:cNvGrpSpPr/>
            <p:nvPr/>
          </p:nvGrpSpPr>
          <p:grpSpPr>
            <a:xfrm>
              <a:off x="20797515" y="8979585"/>
              <a:ext cx="1542002" cy="1835086"/>
              <a:chOff x="5568818" y="4268069"/>
              <a:chExt cx="886201" cy="1054364"/>
            </a:xfrm>
          </p:grpSpPr>
          <p:sp>
            <p:nvSpPr>
              <p:cNvPr id="212" name="Rectangle 211">
                <a:extLst>
                  <a:ext uri="{FF2B5EF4-FFF2-40B4-BE49-F238E27FC236}">
                    <a16:creationId xmlns:a16="http://schemas.microsoft.com/office/drawing/2014/main" id="{851DB5D7-0FEC-496C-937A-FE37981B6B7E}"/>
                  </a:ext>
                </a:extLst>
              </p:cNvPr>
              <p:cNvSpPr/>
              <p:nvPr/>
            </p:nvSpPr>
            <p:spPr>
              <a:xfrm>
                <a:off x="5568818" y="4268069"/>
                <a:ext cx="886201" cy="1054364"/>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sp>
            <p:nvSpPr>
              <p:cNvPr id="213" name="Rectangle 212">
                <a:extLst>
                  <a:ext uri="{FF2B5EF4-FFF2-40B4-BE49-F238E27FC236}">
                    <a16:creationId xmlns:a16="http://schemas.microsoft.com/office/drawing/2014/main" id="{F82ED553-FA31-4109-95C0-0A0EAC226852}"/>
                  </a:ext>
                </a:extLst>
              </p:cNvPr>
              <p:cNvSpPr/>
              <p:nvPr/>
            </p:nvSpPr>
            <p:spPr>
              <a:xfrm>
                <a:off x="5568818" y="5235563"/>
                <a:ext cx="886201" cy="868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a:solidFill>
                    <a:prstClr val="white"/>
                  </a:solidFill>
                  <a:latin typeface="Lato Light"/>
                </a:endParaRPr>
              </a:p>
            </p:txBody>
          </p:sp>
        </p:grpSp>
        <p:sp>
          <p:nvSpPr>
            <p:cNvPr id="209" name="TextBox 208">
              <a:extLst>
                <a:ext uri="{FF2B5EF4-FFF2-40B4-BE49-F238E27FC236}">
                  <a16:creationId xmlns:a16="http://schemas.microsoft.com/office/drawing/2014/main" id="{60F6F56F-5525-4B7C-A224-7B99722CB2E0}"/>
                </a:ext>
              </a:extLst>
            </p:cNvPr>
            <p:cNvSpPr txBox="1"/>
            <p:nvPr/>
          </p:nvSpPr>
          <p:spPr>
            <a:xfrm>
              <a:off x="18725583" y="9281461"/>
              <a:ext cx="1925240" cy="677108"/>
            </a:xfrm>
            <a:prstGeom prst="rect">
              <a:avLst/>
            </a:prstGeom>
            <a:noFill/>
          </p:spPr>
          <p:txBody>
            <a:bodyPr wrap="none" rtlCol="0">
              <a:spAutoFit/>
            </a:bodyPr>
            <a:lstStyle/>
            <a:p>
              <a:pPr algn="r" defTabSz="914194"/>
              <a:r>
                <a:rPr lang="en-US" sz="1600" b="1" dirty="0">
                  <a:solidFill>
                    <a:srgbClr val="445469"/>
                  </a:solidFill>
                  <a:latin typeface="Lato Regular"/>
                  <a:cs typeface="Lato Regular"/>
                </a:rPr>
                <a:t>Pittsburgh</a:t>
              </a:r>
              <a:endParaRPr lang="id-ID" sz="1600" b="1" dirty="0">
                <a:solidFill>
                  <a:srgbClr val="445469"/>
                </a:solidFill>
                <a:latin typeface="Lato Regular"/>
                <a:cs typeface="Lato Regular"/>
              </a:endParaRPr>
            </a:p>
          </p:txBody>
        </p:sp>
        <p:sp>
          <p:nvSpPr>
            <p:cNvPr id="210" name="TextBox 209">
              <a:extLst>
                <a:ext uri="{FF2B5EF4-FFF2-40B4-BE49-F238E27FC236}">
                  <a16:creationId xmlns:a16="http://schemas.microsoft.com/office/drawing/2014/main" id="{189D9B4C-0C61-49D5-B024-ABEC4460936D}"/>
                </a:ext>
              </a:extLst>
            </p:cNvPr>
            <p:cNvSpPr txBox="1"/>
            <p:nvPr/>
          </p:nvSpPr>
          <p:spPr>
            <a:xfrm>
              <a:off x="16957557" y="9868309"/>
              <a:ext cx="3693265" cy="589008"/>
            </a:xfrm>
            <a:prstGeom prst="rect">
              <a:avLst/>
            </a:prstGeom>
            <a:noFill/>
          </p:spPr>
          <p:txBody>
            <a:bodyPr wrap="square" rtlCol="0">
              <a:spAutoFit/>
            </a:bodyPr>
            <a:lstStyle/>
            <a:p>
              <a:pPr algn="r" defTabSz="914194">
                <a:lnSpc>
                  <a:spcPct val="150000"/>
                </a:lnSpc>
              </a:pPr>
              <a:r>
                <a:rPr lang="pt-BR" sz="1000" dirty="0">
                  <a:solidFill>
                    <a:srgbClr val="445469"/>
                  </a:solidFill>
                  <a:latin typeface="Lato Light"/>
                  <a:cs typeface="Lato Light"/>
                </a:rPr>
                <a:t>Pennsylvania</a:t>
              </a:r>
              <a:endParaRPr lang="id-ID" sz="1000" dirty="0">
                <a:solidFill>
                  <a:prstClr val="white">
                    <a:lumMod val="65000"/>
                  </a:prstClr>
                </a:solidFill>
                <a:latin typeface="Lato Light"/>
                <a:cs typeface="Lato Light"/>
              </a:endParaRPr>
            </a:p>
          </p:txBody>
        </p:sp>
        <p:sp>
          <p:nvSpPr>
            <p:cNvPr id="211" name="TextBox 210">
              <a:extLst>
                <a:ext uri="{FF2B5EF4-FFF2-40B4-BE49-F238E27FC236}">
                  <a16:creationId xmlns:a16="http://schemas.microsoft.com/office/drawing/2014/main" id="{5A15F81E-02C9-40E7-8038-68B4AF7E302C}"/>
                </a:ext>
              </a:extLst>
            </p:cNvPr>
            <p:cNvSpPr txBox="1"/>
            <p:nvPr/>
          </p:nvSpPr>
          <p:spPr>
            <a:xfrm>
              <a:off x="16628150" y="8958201"/>
              <a:ext cx="2087376" cy="1169514"/>
            </a:xfrm>
            <a:prstGeom prst="rect">
              <a:avLst/>
            </a:prstGeom>
            <a:noFill/>
          </p:spPr>
          <p:txBody>
            <a:bodyPr wrap="none" lIns="91423" tIns="45711" rIns="91423" bIns="45711" rtlCol="0">
              <a:spAutoFit/>
            </a:bodyPr>
            <a:lstStyle/>
            <a:p>
              <a:pPr defTabSz="914194"/>
              <a:r>
                <a:rPr lang="en-US" sz="3200" b="1" dirty="0">
                  <a:solidFill>
                    <a:srgbClr val="9BBB5C"/>
                  </a:solidFill>
                  <a:latin typeface="Lato Light"/>
                  <a:cs typeface="Lato Light"/>
                </a:rPr>
                <a:t>1.210</a:t>
              </a:r>
              <a:endParaRPr lang="id-ID" sz="3200" b="1" dirty="0">
                <a:solidFill>
                  <a:srgbClr val="9BBB5C"/>
                </a:solidFill>
                <a:latin typeface="Lato Light"/>
                <a:cs typeface="Lato Light"/>
              </a:endParaRPr>
            </a:p>
          </p:txBody>
        </p:sp>
      </p:grpSp>
      <p:sp>
        <p:nvSpPr>
          <p:cNvPr id="18" name="Rectangle 17">
            <a:extLst>
              <a:ext uri="{FF2B5EF4-FFF2-40B4-BE49-F238E27FC236}">
                <a16:creationId xmlns:a16="http://schemas.microsoft.com/office/drawing/2014/main" id="{D64FE4AF-E502-4537-ADA6-F714DB89F43A}"/>
              </a:ext>
            </a:extLst>
          </p:cNvPr>
          <p:cNvSpPr/>
          <p:nvPr/>
        </p:nvSpPr>
        <p:spPr>
          <a:xfrm>
            <a:off x="3899688" y="6144825"/>
            <a:ext cx="4413225"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1" name="Freeform 586">
            <a:extLst>
              <a:ext uri="{FF2B5EF4-FFF2-40B4-BE49-F238E27FC236}">
                <a16:creationId xmlns:a16="http://schemas.microsoft.com/office/drawing/2014/main" id="{6A9BC40F-0AA0-4440-8C9B-E0ADCDD519BE}"/>
              </a:ext>
            </a:extLst>
          </p:cNvPr>
          <p:cNvSpPr>
            <a:spLocks noChangeArrowheads="1"/>
          </p:cNvSpPr>
          <p:nvPr/>
        </p:nvSpPr>
        <p:spPr bwMode="auto">
          <a:xfrm rot="224019">
            <a:off x="10315420" y="3083297"/>
            <a:ext cx="827992" cy="291073"/>
          </a:xfrm>
          <a:custGeom>
            <a:avLst/>
            <a:gdLst>
              <a:gd name="T0" fmla="*/ 2340 w 3148"/>
              <a:gd name="T1" fmla="*/ 751 h 1108"/>
              <a:gd name="T2" fmla="*/ 2340 w 3148"/>
              <a:gd name="T3" fmla="*/ 751 h 1108"/>
              <a:gd name="T4" fmla="*/ 2340 w 3148"/>
              <a:gd name="T5" fmla="*/ 664 h 1108"/>
              <a:gd name="T6" fmla="*/ 2419 w 3148"/>
              <a:gd name="T7" fmla="*/ 617 h 1108"/>
              <a:gd name="T8" fmla="*/ 2530 w 3148"/>
              <a:gd name="T9" fmla="*/ 593 h 1108"/>
              <a:gd name="T10" fmla="*/ 2680 w 3148"/>
              <a:gd name="T11" fmla="*/ 459 h 1108"/>
              <a:gd name="T12" fmla="*/ 2720 w 3148"/>
              <a:gd name="T13" fmla="*/ 395 h 1108"/>
              <a:gd name="T14" fmla="*/ 2791 w 3148"/>
              <a:gd name="T15" fmla="*/ 356 h 1108"/>
              <a:gd name="T16" fmla="*/ 2807 w 3148"/>
              <a:gd name="T17" fmla="*/ 309 h 1108"/>
              <a:gd name="T18" fmla="*/ 2862 w 3148"/>
              <a:gd name="T19" fmla="*/ 348 h 1108"/>
              <a:gd name="T20" fmla="*/ 2917 w 3148"/>
              <a:gd name="T21" fmla="*/ 245 h 1108"/>
              <a:gd name="T22" fmla="*/ 3004 w 3148"/>
              <a:gd name="T23" fmla="*/ 261 h 1108"/>
              <a:gd name="T24" fmla="*/ 3076 w 3148"/>
              <a:gd name="T25" fmla="*/ 174 h 1108"/>
              <a:gd name="T26" fmla="*/ 3131 w 3148"/>
              <a:gd name="T27" fmla="*/ 111 h 1108"/>
              <a:gd name="T28" fmla="*/ 3139 w 3148"/>
              <a:gd name="T29" fmla="*/ 0 h 1108"/>
              <a:gd name="T30" fmla="*/ 2981 w 3148"/>
              <a:gd name="T31" fmla="*/ 24 h 1108"/>
              <a:gd name="T32" fmla="*/ 941 w 3148"/>
              <a:gd name="T33" fmla="*/ 253 h 1108"/>
              <a:gd name="T34" fmla="*/ 894 w 3148"/>
              <a:gd name="T35" fmla="*/ 285 h 1108"/>
              <a:gd name="T36" fmla="*/ 838 w 3148"/>
              <a:gd name="T37" fmla="*/ 261 h 1108"/>
              <a:gd name="T38" fmla="*/ 759 w 3148"/>
              <a:gd name="T39" fmla="*/ 269 h 1108"/>
              <a:gd name="T40" fmla="*/ 759 w 3148"/>
              <a:gd name="T41" fmla="*/ 356 h 1108"/>
              <a:gd name="T42" fmla="*/ 261 w 3148"/>
              <a:gd name="T43" fmla="*/ 372 h 1108"/>
              <a:gd name="T44" fmla="*/ 206 w 3148"/>
              <a:gd name="T45" fmla="*/ 372 h 1108"/>
              <a:gd name="T46" fmla="*/ 214 w 3148"/>
              <a:gd name="T47" fmla="*/ 443 h 1108"/>
              <a:gd name="T48" fmla="*/ 182 w 3148"/>
              <a:gd name="T49" fmla="*/ 506 h 1108"/>
              <a:gd name="T50" fmla="*/ 166 w 3148"/>
              <a:gd name="T51" fmla="*/ 585 h 1108"/>
              <a:gd name="T52" fmla="*/ 166 w 3148"/>
              <a:gd name="T53" fmla="*/ 633 h 1108"/>
              <a:gd name="T54" fmla="*/ 111 w 3148"/>
              <a:gd name="T55" fmla="*/ 759 h 1108"/>
              <a:gd name="T56" fmla="*/ 103 w 3148"/>
              <a:gd name="T57" fmla="*/ 815 h 1108"/>
              <a:gd name="T58" fmla="*/ 79 w 3148"/>
              <a:gd name="T59" fmla="*/ 838 h 1108"/>
              <a:gd name="T60" fmla="*/ 48 w 3148"/>
              <a:gd name="T61" fmla="*/ 893 h 1108"/>
              <a:gd name="T62" fmla="*/ 24 w 3148"/>
              <a:gd name="T63" fmla="*/ 949 h 1108"/>
              <a:gd name="T64" fmla="*/ 79 w 3148"/>
              <a:gd name="T65" fmla="*/ 1004 h 1108"/>
              <a:gd name="T66" fmla="*/ 40 w 3148"/>
              <a:gd name="T67" fmla="*/ 1059 h 1108"/>
              <a:gd name="T68" fmla="*/ 0 w 3148"/>
              <a:gd name="T69" fmla="*/ 1107 h 1108"/>
              <a:gd name="T70" fmla="*/ 2246 w 3148"/>
              <a:gd name="T71" fmla="*/ 893 h 1108"/>
              <a:gd name="T72" fmla="*/ 2246 w 3148"/>
              <a:gd name="T73" fmla="*/ 783 h 1108"/>
              <a:gd name="T74" fmla="*/ 2340 w 3148"/>
              <a:gd name="T75" fmla="*/ 751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8" h="1108">
                <a:moveTo>
                  <a:pt x="2340" y="751"/>
                </a:moveTo>
                <a:lnTo>
                  <a:pt x="2340" y="751"/>
                </a:lnTo>
                <a:cubicBezTo>
                  <a:pt x="2356" y="728"/>
                  <a:pt x="2348" y="696"/>
                  <a:pt x="2340" y="664"/>
                </a:cubicBezTo>
                <a:cubicBezTo>
                  <a:pt x="2333" y="633"/>
                  <a:pt x="2356" y="656"/>
                  <a:pt x="2419" y="617"/>
                </a:cubicBezTo>
                <a:cubicBezTo>
                  <a:pt x="2475" y="569"/>
                  <a:pt x="2499" y="625"/>
                  <a:pt x="2530" y="593"/>
                </a:cubicBezTo>
                <a:cubicBezTo>
                  <a:pt x="2562" y="562"/>
                  <a:pt x="2641" y="467"/>
                  <a:pt x="2680" y="459"/>
                </a:cubicBezTo>
                <a:cubicBezTo>
                  <a:pt x="2720" y="459"/>
                  <a:pt x="2720" y="411"/>
                  <a:pt x="2720" y="395"/>
                </a:cubicBezTo>
                <a:cubicBezTo>
                  <a:pt x="2720" y="372"/>
                  <a:pt x="2775" y="380"/>
                  <a:pt x="2791" y="356"/>
                </a:cubicBezTo>
                <a:cubicBezTo>
                  <a:pt x="2807" y="332"/>
                  <a:pt x="2783" y="309"/>
                  <a:pt x="2807" y="309"/>
                </a:cubicBezTo>
                <a:cubicBezTo>
                  <a:pt x="2830" y="309"/>
                  <a:pt x="2815" y="356"/>
                  <a:pt x="2862" y="348"/>
                </a:cubicBezTo>
                <a:cubicBezTo>
                  <a:pt x="2910" y="340"/>
                  <a:pt x="2878" y="285"/>
                  <a:pt x="2917" y="245"/>
                </a:cubicBezTo>
                <a:cubicBezTo>
                  <a:pt x="2965" y="206"/>
                  <a:pt x="3004" y="245"/>
                  <a:pt x="3004" y="261"/>
                </a:cubicBezTo>
                <a:cubicBezTo>
                  <a:pt x="3012" y="285"/>
                  <a:pt x="3060" y="222"/>
                  <a:pt x="3076" y="174"/>
                </a:cubicBezTo>
                <a:cubicBezTo>
                  <a:pt x="3091" y="127"/>
                  <a:pt x="3107" y="150"/>
                  <a:pt x="3131" y="111"/>
                </a:cubicBezTo>
                <a:cubicBezTo>
                  <a:pt x="3147" y="79"/>
                  <a:pt x="3139" y="32"/>
                  <a:pt x="3139" y="0"/>
                </a:cubicBezTo>
                <a:cubicBezTo>
                  <a:pt x="3099" y="0"/>
                  <a:pt x="3036" y="8"/>
                  <a:pt x="2981" y="24"/>
                </a:cubicBezTo>
                <a:cubicBezTo>
                  <a:pt x="2910" y="32"/>
                  <a:pt x="1637" y="222"/>
                  <a:pt x="941" y="253"/>
                </a:cubicBezTo>
                <a:cubicBezTo>
                  <a:pt x="941" y="253"/>
                  <a:pt x="901" y="261"/>
                  <a:pt x="894" y="285"/>
                </a:cubicBezTo>
                <a:cubicBezTo>
                  <a:pt x="886" y="301"/>
                  <a:pt x="862" y="277"/>
                  <a:pt x="838" y="261"/>
                </a:cubicBezTo>
                <a:cubicBezTo>
                  <a:pt x="823" y="253"/>
                  <a:pt x="759" y="245"/>
                  <a:pt x="759" y="269"/>
                </a:cubicBezTo>
                <a:cubicBezTo>
                  <a:pt x="759" y="293"/>
                  <a:pt x="791" y="348"/>
                  <a:pt x="759" y="356"/>
                </a:cubicBezTo>
                <a:cubicBezTo>
                  <a:pt x="728" y="356"/>
                  <a:pt x="356" y="388"/>
                  <a:pt x="261" y="372"/>
                </a:cubicBezTo>
                <a:cubicBezTo>
                  <a:pt x="253" y="380"/>
                  <a:pt x="237" y="380"/>
                  <a:pt x="206" y="372"/>
                </a:cubicBezTo>
                <a:cubicBezTo>
                  <a:pt x="166" y="364"/>
                  <a:pt x="222" y="427"/>
                  <a:pt x="214" y="443"/>
                </a:cubicBezTo>
                <a:cubicBezTo>
                  <a:pt x="198" y="467"/>
                  <a:pt x="214" y="482"/>
                  <a:pt x="182" y="506"/>
                </a:cubicBezTo>
                <a:cubicBezTo>
                  <a:pt x="158" y="522"/>
                  <a:pt x="182" y="569"/>
                  <a:pt x="166" y="585"/>
                </a:cubicBezTo>
                <a:cubicBezTo>
                  <a:pt x="143" y="601"/>
                  <a:pt x="158" y="609"/>
                  <a:pt x="166" y="633"/>
                </a:cubicBezTo>
                <a:cubicBezTo>
                  <a:pt x="174" y="664"/>
                  <a:pt x="143" y="751"/>
                  <a:pt x="111" y="759"/>
                </a:cubicBezTo>
                <a:cubicBezTo>
                  <a:pt x="79" y="767"/>
                  <a:pt x="119" y="799"/>
                  <a:pt x="103" y="815"/>
                </a:cubicBezTo>
                <a:cubicBezTo>
                  <a:pt x="87" y="830"/>
                  <a:pt x="79" y="815"/>
                  <a:pt x="79" y="838"/>
                </a:cubicBezTo>
                <a:cubicBezTo>
                  <a:pt x="71" y="862"/>
                  <a:pt x="71" y="886"/>
                  <a:pt x="48" y="893"/>
                </a:cubicBezTo>
                <a:cubicBezTo>
                  <a:pt x="16" y="909"/>
                  <a:pt x="24" y="925"/>
                  <a:pt x="24" y="949"/>
                </a:cubicBezTo>
                <a:cubicBezTo>
                  <a:pt x="24" y="973"/>
                  <a:pt x="64" y="957"/>
                  <a:pt x="79" y="1004"/>
                </a:cubicBezTo>
                <a:cubicBezTo>
                  <a:pt x="87" y="1052"/>
                  <a:pt x="64" y="1044"/>
                  <a:pt x="40" y="1059"/>
                </a:cubicBezTo>
                <a:cubicBezTo>
                  <a:pt x="8" y="1075"/>
                  <a:pt x="0" y="1107"/>
                  <a:pt x="0" y="1107"/>
                </a:cubicBezTo>
                <a:cubicBezTo>
                  <a:pt x="593" y="1083"/>
                  <a:pt x="1645" y="957"/>
                  <a:pt x="2246" y="893"/>
                </a:cubicBezTo>
                <a:cubicBezTo>
                  <a:pt x="2246" y="846"/>
                  <a:pt x="2246" y="791"/>
                  <a:pt x="2246" y="783"/>
                </a:cubicBezTo>
                <a:cubicBezTo>
                  <a:pt x="2246" y="759"/>
                  <a:pt x="2317" y="767"/>
                  <a:pt x="2340" y="751"/>
                </a:cubicBezTo>
              </a:path>
            </a:pathLst>
          </a:custGeom>
          <a:noFill/>
          <a:ln>
            <a:solidFill>
              <a:schemeClr val="bg1"/>
            </a:solidFill>
          </a:ln>
          <a:effectLst/>
        </p:spPr>
        <p:txBody>
          <a:bodyPr wrap="none" anchor="ctr"/>
          <a:lstStyle/>
          <a:p>
            <a:pPr defTabSz="914194"/>
            <a:endParaRPr lang="en-US">
              <a:solidFill>
                <a:srgbClr val="445469"/>
              </a:solidFill>
              <a:latin typeface="Lato Light"/>
            </a:endParaRPr>
          </a:p>
        </p:txBody>
      </p:sp>
      <p:grpSp>
        <p:nvGrpSpPr>
          <p:cNvPr id="88" name="Group 87">
            <a:extLst>
              <a:ext uri="{FF2B5EF4-FFF2-40B4-BE49-F238E27FC236}">
                <a16:creationId xmlns:a16="http://schemas.microsoft.com/office/drawing/2014/main" id="{C9254AD0-D688-40F0-A6F1-F3EE16CC1CDF}"/>
              </a:ext>
            </a:extLst>
          </p:cNvPr>
          <p:cNvGrpSpPr/>
          <p:nvPr/>
        </p:nvGrpSpPr>
        <p:grpSpPr>
          <a:xfrm>
            <a:off x="5020009" y="1788444"/>
            <a:ext cx="2104868" cy="4276037"/>
            <a:chOff x="5039692" y="1582392"/>
            <a:chExt cx="2104868" cy="4276037"/>
          </a:xfrm>
        </p:grpSpPr>
        <p:sp>
          <p:nvSpPr>
            <p:cNvPr id="89" name="Freeform 769">
              <a:extLst>
                <a:ext uri="{FF2B5EF4-FFF2-40B4-BE49-F238E27FC236}">
                  <a16:creationId xmlns:a16="http://schemas.microsoft.com/office/drawing/2014/main" id="{080FF3DE-3DE9-4BC5-A2DF-4DF576880216}"/>
                </a:ext>
              </a:extLst>
            </p:cNvPr>
            <p:cNvSpPr>
              <a:spLocks noChangeArrowheads="1"/>
            </p:cNvSpPr>
            <p:nvPr/>
          </p:nvSpPr>
          <p:spPr bwMode="auto">
            <a:xfrm>
              <a:off x="5039692" y="1582392"/>
              <a:ext cx="2104868" cy="4276037"/>
            </a:xfrm>
            <a:custGeom>
              <a:avLst/>
              <a:gdLst>
                <a:gd name="T0" fmla="*/ 450 w 562"/>
                <a:gd name="T1" fmla="*/ 371 h 1139"/>
                <a:gd name="T2" fmla="*/ 450 w 562"/>
                <a:gd name="T3" fmla="*/ 371 h 1139"/>
                <a:gd name="T4" fmla="*/ 387 w 562"/>
                <a:gd name="T5" fmla="*/ 332 h 1139"/>
                <a:gd name="T6" fmla="*/ 427 w 562"/>
                <a:gd name="T7" fmla="*/ 269 h 1139"/>
                <a:gd name="T8" fmla="*/ 427 w 562"/>
                <a:gd name="T9" fmla="*/ 269 h 1139"/>
                <a:gd name="T10" fmla="*/ 443 w 562"/>
                <a:gd name="T11" fmla="*/ 221 h 1139"/>
                <a:gd name="T12" fmla="*/ 458 w 562"/>
                <a:gd name="T13" fmla="*/ 126 h 1139"/>
                <a:gd name="T14" fmla="*/ 411 w 562"/>
                <a:gd name="T15" fmla="*/ 95 h 1139"/>
                <a:gd name="T16" fmla="*/ 174 w 562"/>
                <a:gd name="T17" fmla="*/ 23 h 1139"/>
                <a:gd name="T18" fmla="*/ 150 w 562"/>
                <a:gd name="T19" fmla="*/ 0 h 1139"/>
                <a:gd name="T20" fmla="*/ 95 w 562"/>
                <a:gd name="T21" fmla="*/ 63 h 1139"/>
                <a:gd name="T22" fmla="*/ 87 w 562"/>
                <a:gd name="T23" fmla="*/ 134 h 1139"/>
                <a:gd name="T24" fmla="*/ 39 w 562"/>
                <a:gd name="T25" fmla="*/ 245 h 1139"/>
                <a:gd name="T26" fmla="*/ 79 w 562"/>
                <a:gd name="T27" fmla="*/ 269 h 1139"/>
                <a:gd name="T28" fmla="*/ 55 w 562"/>
                <a:gd name="T29" fmla="*/ 316 h 1139"/>
                <a:gd name="T30" fmla="*/ 39 w 562"/>
                <a:gd name="T31" fmla="*/ 371 h 1139"/>
                <a:gd name="T32" fmla="*/ 245 w 562"/>
                <a:gd name="T33" fmla="*/ 545 h 1139"/>
                <a:gd name="T34" fmla="*/ 190 w 562"/>
                <a:gd name="T35" fmla="*/ 616 h 1139"/>
                <a:gd name="T36" fmla="*/ 158 w 562"/>
                <a:gd name="T37" fmla="*/ 703 h 1139"/>
                <a:gd name="T38" fmla="*/ 110 w 562"/>
                <a:gd name="T39" fmla="*/ 751 h 1139"/>
                <a:gd name="T40" fmla="*/ 47 w 562"/>
                <a:gd name="T41" fmla="*/ 846 h 1139"/>
                <a:gd name="T42" fmla="*/ 87 w 562"/>
                <a:gd name="T43" fmla="*/ 964 h 1139"/>
                <a:gd name="T44" fmla="*/ 110 w 562"/>
                <a:gd name="T45" fmla="*/ 972 h 1139"/>
                <a:gd name="T46" fmla="*/ 158 w 562"/>
                <a:gd name="T47" fmla="*/ 1019 h 1139"/>
                <a:gd name="T48" fmla="*/ 253 w 562"/>
                <a:gd name="T49" fmla="*/ 1035 h 1139"/>
                <a:gd name="T50" fmla="*/ 284 w 562"/>
                <a:gd name="T51" fmla="*/ 1043 h 1139"/>
                <a:gd name="T52" fmla="*/ 316 w 562"/>
                <a:gd name="T53" fmla="*/ 1083 h 1139"/>
                <a:gd name="T54" fmla="*/ 316 w 562"/>
                <a:gd name="T55" fmla="*/ 1138 h 1139"/>
                <a:gd name="T56" fmla="*/ 363 w 562"/>
                <a:gd name="T57" fmla="*/ 1106 h 1139"/>
                <a:gd name="T58" fmla="*/ 411 w 562"/>
                <a:gd name="T59" fmla="*/ 1035 h 1139"/>
                <a:gd name="T60" fmla="*/ 419 w 562"/>
                <a:gd name="T61" fmla="*/ 940 h 1139"/>
                <a:gd name="T62" fmla="*/ 458 w 562"/>
                <a:gd name="T63" fmla="*/ 853 h 1139"/>
                <a:gd name="T64" fmla="*/ 482 w 562"/>
                <a:gd name="T65" fmla="*/ 782 h 1139"/>
                <a:gd name="T66" fmla="*/ 514 w 562"/>
                <a:gd name="T67" fmla="*/ 513 h 1139"/>
                <a:gd name="T68" fmla="*/ 450 w 562"/>
                <a:gd name="T69" fmla="*/ 37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2" h="1139">
                  <a:moveTo>
                    <a:pt x="450" y="371"/>
                  </a:moveTo>
                  <a:lnTo>
                    <a:pt x="450" y="371"/>
                  </a:lnTo>
                  <a:cubicBezTo>
                    <a:pt x="340" y="387"/>
                    <a:pt x="387" y="371"/>
                    <a:pt x="387" y="332"/>
                  </a:cubicBezTo>
                  <a:cubicBezTo>
                    <a:pt x="387" y="300"/>
                    <a:pt x="403" y="260"/>
                    <a:pt x="427" y="269"/>
                  </a:cubicBezTo>
                  <a:lnTo>
                    <a:pt x="427" y="269"/>
                  </a:lnTo>
                  <a:cubicBezTo>
                    <a:pt x="427" y="253"/>
                    <a:pt x="435" y="229"/>
                    <a:pt x="443" y="221"/>
                  </a:cubicBezTo>
                  <a:cubicBezTo>
                    <a:pt x="443" y="205"/>
                    <a:pt x="466" y="142"/>
                    <a:pt x="458" y="126"/>
                  </a:cubicBezTo>
                  <a:cubicBezTo>
                    <a:pt x="450" y="110"/>
                    <a:pt x="435" y="102"/>
                    <a:pt x="411" y="95"/>
                  </a:cubicBezTo>
                  <a:cubicBezTo>
                    <a:pt x="387" y="95"/>
                    <a:pt x="197" y="47"/>
                    <a:pt x="174" y="23"/>
                  </a:cubicBezTo>
                  <a:cubicBezTo>
                    <a:pt x="166" y="8"/>
                    <a:pt x="158" y="0"/>
                    <a:pt x="150" y="0"/>
                  </a:cubicBezTo>
                  <a:cubicBezTo>
                    <a:pt x="134" y="8"/>
                    <a:pt x="95" y="55"/>
                    <a:pt x="95" y="63"/>
                  </a:cubicBezTo>
                  <a:cubicBezTo>
                    <a:pt x="95" y="79"/>
                    <a:pt x="103" y="126"/>
                    <a:pt x="87" y="134"/>
                  </a:cubicBezTo>
                  <a:cubicBezTo>
                    <a:pt x="63" y="150"/>
                    <a:pt x="0" y="229"/>
                    <a:pt x="39" y="245"/>
                  </a:cubicBezTo>
                  <a:cubicBezTo>
                    <a:pt x="71" y="260"/>
                    <a:pt x="79" y="245"/>
                    <a:pt x="79" y="269"/>
                  </a:cubicBezTo>
                  <a:cubicBezTo>
                    <a:pt x="79" y="284"/>
                    <a:pt x="71" y="300"/>
                    <a:pt x="55" y="316"/>
                  </a:cubicBezTo>
                  <a:cubicBezTo>
                    <a:pt x="39" y="324"/>
                    <a:pt x="32" y="363"/>
                    <a:pt x="39" y="371"/>
                  </a:cubicBezTo>
                  <a:cubicBezTo>
                    <a:pt x="55" y="387"/>
                    <a:pt x="237" y="537"/>
                    <a:pt x="245" y="545"/>
                  </a:cubicBezTo>
                  <a:cubicBezTo>
                    <a:pt x="245" y="545"/>
                    <a:pt x="205" y="600"/>
                    <a:pt x="190" y="616"/>
                  </a:cubicBezTo>
                  <a:cubicBezTo>
                    <a:pt x="174" y="640"/>
                    <a:pt x="174" y="680"/>
                    <a:pt x="158" y="703"/>
                  </a:cubicBezTo>
                  <a:cubicBezTo>
                    <a:pt x="150" y="735"/>
                    <a:pt x="134" y="743"/>
                    <a:pt x="110" y="751"/>
                  </a:cubicBezTo>
                  <a:cubicBezTo>
                    <a:pt x="87" y="759"/>
                    <a:pt x="39" y="798"/>
                    <a:pt x="47" y="846"/>
                  </a:cubicBezTo>
                  <a:cubicBezTo>
                    <a:pt x="47" y="877"/>
                    <a:pt x="63" y="925"/>
                    <a:pt x="87" y="964"/>
                  </a:cubicBezTo>
                  <a:cubicBezTo>
                    <a:pt x="95" y="956"/>
                    <a:pt x="87" y="940"/>
                    <a:pt x="110" y="972"/>
                  </a:cubicBezTo>
                  <a:cubicBezTo>
                    <a:pt x="142" y="1004"/>
                    <a:pt x="87" y="996"/>
                    <a:pt x="158" y="1019"/>
                  </a:cubicBezTo>
                  <a:cubicBezTo>
                    <a:pt x="237" y="1051"/>
                    <a:pt x="229" y="1043"/>
                    <a:pt x="253" y="1035"/>
                  </a:cubicBezTo>
                  <a:cubicBezTo>
                    <a:pt x="277" y="1027"/>
                    <a:pt x="284" y="1012"/>
                    <a:pt x="284" y="1043"/>
                  </a:cubicBezTo>
                  <a:cubicBezTo>
                    <a:pt x="292" y="1075"/>
                    <a:pt x="340" y="1035"/>
                    <a:pt x="316" y="1083"/>
                  </a:cubicBezTo>
                  <a:cubicBezTo>
                    <a:pt x="292" y="1122"/>
                    <a:pt x="277" y="1138"/>
                    <a:pt x="316" y="1138"/>
                  </a:cubicBezTo>
                  <a:cubicBezTo>
                    <a:pt x="348" y="1130"/>
                    <a:pt x="356" y="1130"/>
                    <a:pt x="363" y="1106"/>
                  </a:cubicBezTo>
                  <a:cubicBezTo>
                    <a:pt x="379" y="1083"/>
                    <a:pt x="403" y="1075"/>
                    <a:pt x="411" y="1035"/>
                  </a:cubicBezTo>
                  <a:cubicBezTo>
                    <a:pt x="419" y="1004"/>
                    <a:pt x="395" y="972"/>
                    <a:pt x="419" y="940"/>
                  </a:cubicBezTo>
                  <a:cubicBezTo>
                    <a:pt x="443" y="909"/>
                    <a:pt x="450" y="893"/>
                    <a:pt x="458" y="853"/>
                  </a:cubicBezTo>
                  <a:cubicBezTo>
                    <a:pt x="474" y="814"/>
                    <a:pt x="450" y="798"/>
                    <a:pt x="482" y="782"/>
                  </a:cubicBezTo>
                  <a:cubicBezTo>
                    <a:pt x="514" y="766"/>
                    <a:pt x="522" y="561"/>
                    <a:pt x="514" y="513"/>
                  </a:cubicBezTo>
                  <a:cubicBezTo>
                    <a:pt x="506" y="458"/>
                    <a:pt x="561" y="348"/>
                    <a:pt x="450" y="371"/>
                  </a:cubicBezTo>
                </a:path>
              </a:pathLst>
            </a:custGeom>
            <a:solidFill>
              <a:schemeClr val="accent6"/>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90" name="Star: 5 Points 89">
              <a:extLst>
                <a:ext uri="{FF2B5EF4-FFF2-40B4-BE49-F238E27FC236}">
                  <a16:creationId xmlns:a16="http://schemas.microsoft.com/office/drawing/2014/main" id="{9CB6B2DF-39C4-49D6-B87F-1A457D324B61}"/>
                </a:ext>
              </a:extLst>
            </p:cNvPr>
            <p:cNvSpPr/>
            <p:nvPr/>
          </p:nvSpPr>
          <p:spPr>
            <a:xfrm>
              <a:off x="5594373" y="4045739"/>
              <a:ext cx="247327" cy="222699"/>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1" name="Freeform 409">
            <a:extLst>
              <a:ext uri="{FF2B5EF4-FFF2-40B4-BE49-F238E27FC236}">
                <a16:creationId xmlns:a16="http://schemas.microsoft.com/office/drawing/2014/main" id="{14B2E508-E4C7-46CB-8EE6-4FBA38E72D78}"/>
              </a:ext>
            </a:extLst>
          </p:cNvPr>
          <p:cNvSpPr>
            <a:spLocks noChangeArrowheads="1"/>
          </p:cNvSpPr>
          <p:nvPr/>
        </p:nvSpPr>
        <p:spPr bwMode="auto">
          <a:xfrm rot="297878">
            <a:off x="1115613" y="1658156"/>
            <a:ext cx="550835" cy="557795"/>
          </a:xfrm>
          <a:custGeom>
            <a:avLst/>
            <a:gdLst>
              <a:gd name="T0" fmla="*/ 1921 w 2096"/>
              <a:gd name="T1" fmla="*/ 1218 h 2120"/>
              <a:gd name="T2" fmla="*/ 1850 w 2096"/>
              <a:gd name="T3" fmla="*/ 1052 h 2120"/>
              <a:gd name="T4" fmla="*/ 1771 w 2096"/>
              <a:gd name="T5" fmla="*/ 925 h 2120"/>
              <a:gd name="T6" fmla="*/ 1589 w 2096"/>
              <a:gd name="T7" fmla="*/ 743 h 2120"/>
              <a:gd name="T8" fmla="*/ 1439 w 2096"/>
              <a:gd name="T9" fmla="*/ 601 h 2120"/>
              <a:gd name="T10" fmla="*/ 1257 w 2096"/>
              <a:gd name="T11" fmla="*/ 467 h 2120"/>
              <a:gd name="T12" fmla="*/ 1060 w 2096"/>
              <a:gd name="T13" fmla="*/ 237 h 2120"/>
              <a:gd name="T14" fmla="*/ 909 w 2096"/>
              <a:gd name="T15" fmla="*/ 166 h 2120"/>
              <a:gd name="T16" fmla="*/ 965 w 2096"/>
              <a:gd name="T17" fmla="*/ 16 h 2120"/>
              <a:gd name="T18" fmla="*/ 933 w 2096"/>
              <a:gd name="T19" fmla="*/ 0 h 2120"/>
              <a:gd name="T20" fmla="*/ 356 w 2096"/>
              <a:gd name="T21" fmla="*/ 1241 h 2120"/>
              <a:gd name="T22" fmla="*/ 403 w 2096"/>
              <a:gd name="T23" fmla="*/ 1320 h 2120"/>
              <a:gd name="T24" fmla="*/ 403 w 2096"/>
              <a:gd name="T25" fmla="*/ 1407 h 2120"/>
              <a:gd name="T26" fmla="*/ 380 w 2096"/>
              <a:gd name="T27" fmla="*/ 1518 h 2120"/>
              <a:gd name="T28" fmla="*/ 419 w 2096"/>
              <a:gd name="T29" fmla="*/ 1692 h 2120"/>
              <a:gd name="T30" fmla="*/ 459 w 2096"/>
              <a:gd name="T31" fmla="*/ 1969 h 2120"/>
              <a:gd name="T32" fmla="*/ 1597 w 2096"/>
              <a:gd name="T33" fmla="*/ 2016 h 2120"/>
              <a:gd name="T34" fmla="*/ 1645 w 2096"/>
              <a:gd name="T35" fmla="*/ 2103 h 2120"/>
              <a:gd name="T36" fmla="*/ 1692 w 2096"/>
              <a:gd name="T37" fmla="*/ 1961 h 2120"/>
              <a:gd name="T38" fmla="*/ 1898 w 2096"/>
              <a:gd name="T39" fmla="*/ 1897 h 2120"/>
              <a:gd name="T40" fmla="*/ 1890 w 2096"/>
              <a:gd name="T41" fmla="*/ 1834 h 2120"/>
              <a:gd name="T42" fmla="*/ 1898 w 2096"/>
              <a:gd name="T43" fmla="*/ 1716 h 2120"/>
              <a:gd name="T44" fmla="*/ 1953 w 2096"/>
              <a:gd name="T45" fmla="*/ 1621 h 2120"/>
              <a:gd name="T46" fmla="*/ 1937 w 2096"/>
              <a:gd name="T47" fmla="*/ 1565 h 2120"/>
              <a:gd name="T48" fmla="*/ 1929 w 2096"/>
              <a:gd name="T49" fmla="*/ 1510 h 2120"/>
              <a:gd name="T50" fmla="*/ 1969 w 2096"/>
              <a:gd name="T51" fmla="*/ 1455 h 2120"/>
              <a:gd name="T52" fmla="*/ 1937 w 2096"/>
              <a:gd name="T53" fmla="*/ 1415 h 2120"/>
              <a:gd name="T54" fmla="*/ 1993 w 2096"/>
              <a:gd name="T55" fmla="*/ 1352 h 2120"/>
              <a:gd name="T56" fmla="*/ 2008 w 2096"/>
              <a:gd name="T57" fmla="*/ 1320 h 2120"/>
              <a:gd name="T58" fmla="*/ 2024 w 2096"/>
              <a:gd name="T59" fmla="*/ 1289 h 2120"/>
              <a:gd name="T60" fmla="*/ 2079 w 2096"/>
              <a:gd name="T61" fmla="*/ 1257 h 2120"/>
              <a:gd name="T62" fmla="*/ 1921 w 2096"/>
              <a:gd name="T63" fmla="*/ 1218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96" h="2120">
                <a:moveTo>
                  <a:pt x="1921" y="1218"/>
                </a:moveTo>
                <a:lnTo>
                  <a:pt x="1921" y="1218"/>
                </a:lnTo>
                <a:cubicBezTo>
                  <a:pt x="1882" y="1202"/>
                  <a:pt x="1929" y="1138"/>
                  <a:pt x="1913" y="1131"/>
                </a:cubicBezTo>
                <a:cubicBezTo>
                  <a:pt x="1890" y="1123"/>
                  <a:pt x="1874" y="1075"/>
                  <a:pt x="1850" y="1052"/>
                </a:cubicBezTo>
                <a:cubicBezTo>
                  <a:pt x="1834" y="1020"/>
                  <a:pt x="1811" y="1020"/>
                  <a:pt x="1787" y="1004"/>
                </a:cubicBezTo>
                <a:cubicBezTo>
                  <a:pt x="1763" y="988"/>
                  <a:pt x="1771" y="949"/>
                  <a:pt x="1771" y="925"/>
                </a:cubicBezTo>
                <a:cubicBezTo>
                  <a:pt x="1771" y="901"/>
                  <a:pt x="1724" y="838"/>
                  <a:pt x="1692" y="822"/>
                </a:cubicBezTo>
                <a:cubicBezTo>
                  <a:pt x="1660" y="799"/>
                  <a:pt x="1645" y="791"/>
                  <a:pt x="1589" y="743"/>
                </a:cubicBezTo>
                <a:cubicBezTo>
                  <a:pt x="1542" y="704"/>
                  <a:pt x="1542" y="680"/>
                  <a:pt x="1518" y="648"/>
                </a:cubicBezTo>
                <a:cubicBezTo>
                  <a:pt x="1502" y="625"/>
                  <a:pt x="1471" y="617"/>
                  <a:pt x="1439" y="601"/>
                </a:cubicBezTo>
                <a:cubicBezTo>
                  <a:pt x="1407" y="593"/>
                  <a:pt x="1384" y="577"/>
                  <a:pt x="1352" y="538"/>
                </a:cubicBezTo>
                <a:cubicBezTo>
                  <a:pt x="1320" y="498"/>
                  <a:pt x="1305" y="490"/>
                  <a:pt x="1257" y="467"/>
                </a:cubicBezTo>
                <a:cubicBezTo>
                  <a:pt x="1202" y="451"/>
                  <a:pt x="1147" y="364"/>
                  <a:pt x="1123" y="316"/>
                </a:cubicBezTo>
                <a:cubicBezTo>
                  <a:pt x="1091" y="269"/>
                  <a:pt x="1076" y="237"/>
                  <a:pt x="1060" y="237"/>
                </a:cubicBezTo>
                <a:cubicBezTo>
                  <a:pt x="1036" y="237"/>
                  <a:pt x="1012" y="261"/>
                  <a:pt x="996" y="237"/>
                </a:cubicBezTo>
                <a:cubicBezTo>
                  <a:pt x="981" y="214"/>
                  <a:pt x="925" y="182"/>
                  <a:pt x="909" y="166"/>
                </a:cubicBezTo>
                <a:cubicBezTo>
                  <a:pt x="886" y="158"/>
                  <a:pt x="894" y="119"/>
                  <a:pt x="901" y="87"/>
                </a:cubicBezTo>
                <a:cubicBezTo>
                  <a:pt x="901" y="55"/>
                  <a:pt x="957" y="24"/>
                  <a:pt x="965" y="16"/>
                </a:cubicBezTo>
                <a:cubicBezTo>
                  <a:pt x="965" y="16"/>
                  <a:pt x="965" y="8"/>
                  <a:pt x="965" y="0"/>
                </a:cubicBezTo>
                <a:cubicBezTo>
                  <a:pt x="957" y="0"/>
                  <a:pt x="949" y="0"/>
                  <a:pt x="933" y="0"/>
                </a:cubicBezTo>
                <a:cubicBezTo>
                  <a:pt x="894" y="8"/>
                  <a:pt x="498" y="55"/>
                  <a:pt x="0" y="111"/>
                </a:cubicBezTo>
                <a:cubicBezTo>
                  <a:pt x="356" y="1241"/>
                  <a:pt x="356" y="1241"/>
                  <a:pt x="356" y="1241"/>
                </a:cubicBezTo>
                <a:cubicBezTo>
                  <a:pt x="356" y="1241"/>
                  <a:pt x="388" y="1249"/>
                  <a:pt x="396" y="1257"/>
                </a:cubicBezTo>
                <a:cubicBezTo>
                  <a:pt x="411" y="1265"/>
                  <a:pt x="396" y="1289"/>
                  <a:pt x="403" y="1320"/>
                </a:cubicBezTo>
                <a:cubicBezTo>
                  <a:pt x="419" y="1344"/>
                  <a:pt x="435" y="1336"/>
                  <a:pt x="435" y="1360"/>
                </a:cubicBezTo>
                <a:cubicBezTo>
                  <a:pt x="435" y="1384"/>
                  <a:pt x="427" y="1399"/>
                  <a:pt x="403" y="1407"/>
                </a:cubicBezTo>
                <a:cubicBezTo>
                  <a:pt x="388" y="1415"/>
                  <a:pt x="372" y="1431"/>
                  <a:pt x="380" y="1447"/>
                </a:cubicBezTo>
                <a:cubicBezTo>
                  <a:pt x="396" y="1463"/>
                  <a:pt x="396" y="1502"/>
                  <a:pt x="380" y="1518"/>
                </a:cubicBezTo>
                <a:cubicBezTo>
                  <a:pt x="364" y="1534"/>
                  <a:pt x="356" y="1597"/>
                  <a:pt x="364" y="1613"/>
                </a:cubicBezTo>
                <a:cubicBezTo>
                  <a:pt x="380" y="1629"/>
                  <a:pt x="419" y="1660"/>
                  <a:pt x="419" y="1692"/>
                </a:cubicBezTo>
                <a:cubicBezTo>
                  <a:pt x="419" y="1731"/>
                  <a:pt x="403" y="1818"/>
                  <a:pt x="403" y="1842"/>
                </a:cubicBezTo>
                <a:cubicBezTo>
                  <a:pt x="411" y="1858"/>
                  <a:pt x="459" y="1945"/>
                  <a:pt x="459" y="1969"/>
                </a:cubicBezTo>
                <a:cubicBezTo>
                  <a:pt x="459" y="1969"/>
                  <a:pt x="538" y="2095"/>
                  <a:pt x="546" y="2095"/>
                </a:cubicBezTo>
                <a:cubicBezTo>
                  <a:pt x="561" y="2095"/>
                  <a:pt x="1597" y="2016"/>
                  <a:pt x="1597" y="2016"/>
                </a:cubicBezTo>
                <a:cubicBezTo>
                  <a:pt x="1597" y="2016"/>
                  <a:pt x="1605" y="2016"/>
                  <a:pt x="1613" y="2040"/>
                </a:cubicBezTo>
                <a:cubicBezTo>
                  <a:pt x="1621" y="2063"/>
                  <a:pt x="1613" y="2103"/>
                  <a:pt x="1645" y="2103"/>
                </a:cubicBezTo>
                <a:cubicBezTo>
                  <a:pt x="1676" y="2111"/>
                  <a:pt x="1692" y="2119"/>
                  <a:pt x="1692" y="2079"/>
                </a:cubicBezTo>
                <a:cubicBezTo>
                  <a:pt x="1692" y="2040"/>
                  <a:pt x="1708" y="1992"/>
                  <a:pt x="1692" y="1961"/>
                </a:cubicBezTo>
                <a:cubicBezTo>
                  <a:pt x="1668" y="1929"/>
                  <a:pt x="1660" y="1905"/>
                  <a:pt x="1684" y="1897"/>
                </a:cubicBezTo>
                <a:cubicBezTo>
                  <a:pt x="1708" y="1882"/>
                  <a:pt x="1882" y="1937"/>
                  <a:pt x="1898" y="1897"/>
                </a:cubicBezTo>
                <a:cubicBezTo>
                  <a:pt x="1898" y="1889"/>
                  <a:pt x="1898" y="1889"/>
                  <a:pt x="1906" y="1889"/>
                </a:cubicBezTo>
                <a:cubicBezTo>
                  <a:pt x="1882" y="1874"/>
                  <a:pt x="1882" y="1866"/>
                  <a:pt x="1890" y="1834"/>
                </a:cubicBezTo>
                <a:cubicBezTo>
                  <a:pt x="1890" y="1795"/>
                  <a:pt x="1898" y="1787"/>
                  <a:pt x="1882" y="1763"/>
                </a:cubicBezTo>
                <a:cubicBezTo>
                  <a:pt x="1866" y="1739"/>
                  <a:pt x="1913" y="1731"/>
                  <a:pt x="1898" y="1716"/>
                </a:cubicBezTo>
                <a:cubicBezTo>
                  <a:pt x="1882" y="1700"/>
                  <a:pt x="1890" y="1684"/>
                  <a:pt x="1913" y="1676"/>
                </a:cubicBezTo>
                <a:cubicBezTo>
                  <a:pt x="1945" y="1676"/>
                  <a:pt x="1969" y="1637"/>
                  <a:pt x="1953" y="1621"/>
                </a:cubicBezTo>
                <a:cubicBezTo>
                  <a:pt x="1929" y="1613"/>
                  <a:pt x="1913" y="1637"/>
                  <a:pt x="1921" y="1605"/>
                </a:cubicBezTo>
                <a:cubicBezTo>
                  <a:pt x="1929" y="1573"/>
                  <a:pt x="1913" y="1573"/>
                  <a:pt x="1937" y="1565"/>
                </a:cubicBezTo>
                <a:cubicBezTo>
                  <a:pt x="1953" y="1558"/>
                  <a:pt x="1977" y="1542"/>
                  <a:pt x="1961" y="1526"/>
                </a:cubicBezTo>
                <a:cubicBezTo>
                  <a:pt x="1953" y="1510"/>
                  <a:pt x="1945" y="1510"/>
                  <a:pt x="1929" y="1510"/>
                </a:cubicBezTo>
                <a:cubicBezTo>
                  <a:pt x="1921" y="1502"/>
                  <a:pt x="1913" y="1486"/>
                  <a:pt x="1929" y="1478"/>
                </a:cubicBezTo>
                <a:cubicBezTo>
                  <a:pt x="1945" y="1471"/>
                  <a:pt x="1961" y="1478"/>
                  <a:pt x="1969" y="1455"/>
                </a:cubicBezTo>
                <a:cubicBezTo>
                  <a:pt x="1977" y="1431"/>
                  <a:pt x="1969" y="1423"/>
                  <a:pt x="1953" y="1423"/>
                </a:cubicBezTo>
                <a:cubicBezTo>
                  <a:pt x="1937" y="1423"/>
                  <a:pt x="1921" y="1431"/>
                  <a:pt x="1937" y="1415"/>
                </a:cubicBezTo>
                <a:cubicBezTo>
                  <a:pt x="1953" y="1407"/>
                  <a:pt x="1977" y="1407"/>
                  <a:pt x="1984" y="1391"/>
                </a:cubicBezTo>
                <a:cubicBezTo>
                  <a:pt x="2000" y="1376"/>
                  <a:pt x="2016" y="1360"/>
                  <a:pt x="1993" y="1352"/>
                </a:cubicBezTo>
                <a:cubicBezTo>
                  <a:pt x="1961" y="1344"/>
                  <a:pt x="1945" y="1344"/>
                  <a:pt x="1953" y="1336"/>
                </a:cubicBezTo>
                <a:cubicBezTo>
                  <a:pt x="1969" y="1328"/>
                  <a:pt x="1993" y="1320"/>
                  <a:pt x="2008" y="1320"/>
                </a:cubicBezTo>
                <a:cubicBezTo>
                  <a:pt x="2016" y="1328"/>
                  <a:pt x="2032" y="1328"/>
                  <a:pt x="2024" y="1320"/>
                </a:cubicBezTo>
                <a:cubicBezTo>
                  <a:pt x="2016" y="1305"/>
                  <a:pt x="2008" y="1289"/>
                  <a:pt x="2024" y="1289"/>
                </a:cubicBezTo>
                <a:cubicBezTo>
                  <a:pt x="2040" y="1289"/>
                  <a:pt x="2056" y="1289"/>
                  <a:pt x="2048" y="1281"/>
                </a:cubicBezTo>
                <a:cubicBezTo>
                  <a:pt x="2040" y="1273"/>
                  <a:pt x="2095" y="1273"/>
                  <a:pt x="2079" y="1257"/>
                </a:cubicBezTo>
                <a:cubicBezTo>
                  <a:pt x="2071" y="1241"/>
                  <a:pt x="2056" y="1241"/>
                  <a:pt x="2048" y="1241"/>
                </a:cubicBezTo>
                <a:cubicBezTo>
                  <a:pt x="2024" y="1241"/>
                  <a:pt x="1945" y="1233"/>
                  <a:pt x="1921" y="1218"/>
                </a:cubicBezTo>
              </a:path>
            </a:pathLst>
          </a:custGeom>
          <a:noFill/>
          <a:ln>
            <a:solidFill>
              <a:schemeClr val="bg1"/>
            </a:solidFill>
          </a:ln>
          <a:effectLst/>
        </p:spPr>
        <p:txBody>
          <a:bodyPr wrap="none" anchor="ctr"/>
          <a:lstStyle/>
          <a:p>
            <a:pPr defTabSz="914194"/>
            <a:endParaRPr lang="en-US">
              <a:solidFill>
                <a:srgbClr val="445469"/>
              </a:solidFill>
              <a:latin typeface="Lato Light"/>
            </a:endParaRPr>
          </a:p>
        </p:txBody>
      </p:sp>
      <p:sp>
        <p:nvSpPr>
          <p:cNvPr id="92" name="Freeform 407">
            <a:extLst>
              <a:ext uri="{FF2B5EF4-FFF2-40B4-BE49-F238E27FC236}">
                <a16:creationId xmlns:a16="http://schemas.microsoft.com/office/drawing/2014/main" id="{E31A4787-D067-4092-8D93-87CEBC99D183}"/>
              </a:ext>
            </a:extLst>
          </p:cNvPr>
          <p:cNvSpPr>
            <a:spLocks noChangeArrowheads="1"/>
          </p:cNvSpPr>
          <p:nvPr/>
        </p:nvSpPr>
        <p:spPr bwMode="auto">
          <a:xfrm>
            <a:off x="1064492" y="3031595"/>
            <a:ext cx="583571" cy="450571"/>
          </a:xfrm>
          <a:custGeom>
            <a:avLst/>
            <a:gdLst>
              <a:gd name="T0" fmla="*/ 1407 w 1898"/>
              <a:gd name="T1" fmla="*/ 79 h 1463"/>
              <a:gd name="T2" fmla="*/ 1407 w 1898"/>
              <a:gd name="T3" fmla="*/ 79 h 1463"/>
              <a:gd name="T4" fmla="*/ 964 w 1898"/>
              <a:gd name="T5" fmla="*/ 158 h 1463"/>
              <a:gd name="T6" fmla="*/ 925 w 1898"/>
              <a:gd name="T7" fmla="*/ 63 h 1463"/>
              <a:gd name="T8" fmla="*/ 854 w 1898"/>
              <a:gd name="T9" fmla="*/ 47 h 1463"/>
              <a:gd name="T10" fmla="*/ 830 w 1898"/>
              <a:gd name="T11" fmla="*/ 16 h 1463"/>
              <a:gd name="T12" fmla="*/ 411 w 1898"/>
              <a:gd name="T13" fmla="*/ 55 h 1463"/>
              <a:gd name="T14" fmla="*/ 181 w 1898"/>
              <a:gd name="T15" fmla="*/ 166 h 1463"/>
              <a:gd name="T16" fmla="*/ 79 w 1898"/>
              <a:gd name="T17" fmla="*/ 221 h 1463"/>
              <a:gd name="T18" fmla="*/ 79 w 1898"/>
              <a:gd name="T19" fmla="*/ 237 h 1463"/>
              <a:gd name="T20" fmla="*/ 15 w 1898"/>
              <a:gd name="T21" fmla="*/ 308 h 1463"/>
              <a:gd name="T22" fmla="*/ 23 w 1898"/>
              <a:gd name="T23" fmla="*/ 387 h 1463"/>
              <a:gd name="T24" fmla="*/ 110 w 1898"/>
              <a:gd name="T25" fmla="*/ 458 h 1463"/>
              <a:gd name="T26" fmla="*/ 174 w 1898"/>
              <a:gd name="T27" fmla="*/ 458 h 1463"/>
              <a:gd name="T28" fmla="*/ 237 w 1898"/>
              <a:gd name="T29" fmla="*/ 537 h 1463"/>
              <a:gd name="T30" fmla="*/ 371 w 1898"/>
              <a:gd name="T31" fmla="*/ 688 h 1463"/>
              <a:gd name="T32" fmla="*/ 466 w 1898"/>
              <a:gd name="T33" fmla="*/ 759 h 1463"/>
              <a:gd name="T34" fmla="*/ 553 w 1898"/>
              <a:gd name="T35" fmla="*/ 822 h 1463"/>
              <a:gd name="T36" fmla="*/ 632 w 1898"/>
              <a:gd name="T37" fmla="*/ 869 h 1463"/>
              <a:gd name="T38" fmla="*/ 703 w 1898"/>
              <a:gd name="T39" fmla="*/ 964 h 1463"/>
              <a:gd name="T40" fmla="*/ 806 w 1898"/>
              <a:gd name="T41" fmla="*/ 1043 h 1463"/>
              <a:gd name="T42" fmla="*/ 885 w 1898"/>
              <a:gd name="T43" fmla="*/ 1146 h 1463"/>
              <a:gd name="T44" fmla="*/ 901 w 1898"/>
              <a:gd name="T45" fmla="*/ 1225 h 1463"/>
              <a:gd name="T46" fmla="*/ 964 w 1898"/>
              <a:gd name="T47" fmla="*/ 1273 h 1463"/>
              <a:gd name="T48" fmla="*/ 1027 w 1898"/>
              <a:gd name="T49" fmla="*/ 1352 h 1463"/>
              <a:gd name="T50" fmla="*/ 1035 w 1898"/>
              <a:gd name="T51" fmla="*/ 1439 h 1463"/>
              <a:gd name="T52" fmla="*/ 1162 w 1898"/>
              <a:gd name="T53" fmla="*/ 1462 h 1463"/>
              <a:gd name="T54" fmla="*/ 1162 w 1898"/>
              <a:gd name="T55" fmla="*/ 1454 h 1463"/>
              <a:gd name="T56" fmla="*/ 1185 w 1898"/>
              <a:gd name="T57" fmla="*/ 1415 h 1463"/>
              <a:gd name="T58" fmla="*/ 1225 w 1898"/>
              <a:gd name="T59" fmla="*/ 1383 h 1463"/>
              <a:gd name="T60" fmla="*/ 1201 w 1898"/>
              <a:gd name="T61" fmla="*/ 1352 h 1463"/>
              <a:gd name="T62" fmla="*/ 1185 w 1898"/>
              <a:gd name="T63" fmla="*/ 1312 h 1463"/>
              <a:gd name="T64" fmla="*/ 1233 w 1898"/>
              <a:gd name="T65" fmla="*/ 1320 h 1463"/>
              <a:gd name="T66" fmla="*/ 1265 w 1898"/>
              <a:gd name="T67" fmla="*/ 1336 h 1463"/>
              <a:gd name="T68" fmla="*/ 1304 w 1898"/>
              <a:gd name="T69" fmla="*/ 1280 h 1463"/>
              <a:gd name="T70" fmla="*/ 1280 w 1898"/>
              <a:gd name="T71" fmla="*/ 1249 h 1463"/>
              <a:gd name="T72" fmla="*/ 1241 w 1898"/>
              <a:gd name="T73" fmla="*/ 1233 h 1463"/>
              <a:gd name="T74" fmla="*/ 1288 w 1898"/>
              <a:gd name="T75" fmla="*/ 1209 h 1463"/>
              <a:gd name="T76" fmla="*/ 1328 w 1898"/>
              <a:gd name="T77" fmla="*/ 1209 h 1463"/>
              <a:gd name="T78" fmla="*/ 1423 w 1898"/>
              <a:gd name="T79" fmla="*/ 1154 h 1463"/>
              <a:gd name="T80" fmla="*/ 1486 w 1898"/>
              <a:gd name="T81" fmla="*/ 1122 h 1463"/>
              <a:gd name="T82" fmla="*/ 1494 w 1898"/>
              <a:gd name="T83" fmla="*/ 1067 h 1463"/>
              <a:gd name="T84" fmla="*/ 1518 w 1898"/>
              <a:gd name="T85" fmla="*/ 1051 h 1463"/>
              <a:gd name="T86" fmla="*/ 1549 w 1898"/>
              <a:gd name="T87" fmla="*/ 1035 h 1463"/>
              <a:gd name="T88" fmla="*/ 1597 w 1898"/>
              <a:gd name="T89" fmla="*/ 972 h 1463"/>
              <a:gd name="T90" fmla="*/ 1604 w 1898"/>
              <a:gd name="T91" fmla="*/ 917 h 1463"/>
              <a:gd name="T92" fmla="*/ 1660 w 1898"/>
              <a:gd name="T93" fmla="*/ 909 h 1463"/>
              <a:gd name="T94" fmla="*/ 1691 w 1898"/>
              <a:gd name="T95" fmla="*/ 853 h 1463"/>
              <a:gd name="T96" fmla="*/ 1699 w 1898"/>
              <a:gd name="T97" fmla="*/ 790 h 1463"/>
              <a:gd name="T98" fmla="*/ 1691 w 1898"/>
              <a:gd name="T99" fmla="*/ 767 h 1463"/>
              <a:gd name="T100" fmla="*/ 1715 w 1898"/>
              <a:gd name="T101" fmla="*/ 751 h 1463"/>
              <a:gd name="T102" fmla="*/ 1850 w 1898"/>
              <a:gd name="T103" fmla="*/ 490 h 1463"/>
              <a:gd name="T104" fmla="*/ 1897 w 1898"/>
              <a:gd name="T105" fmla="*/ 451 h 1463"/>
              <a:gd name="T106" fmla="*/ 1407 w 1898"/>
              <a:gd name="T107" fmla="*/ 79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8" h="1463">
                <a:moveTo>
                  <a:pt x="1407" y="79"/>
                </a:moveTo>
                <a:lnTo>
                  <a:pt x="1407" y="79"/>
                </a:lnTo>
                <a:cubicBezTo>
                  <a:pt x="964" y="158"/>
                  <a:pt x="964" y="158"/>
                  <a:pt x="964" y="158"/>
                </a:cubicBezTo>
                <a:cubicBezTo>
                  <a:pt x="964" y="158"/>
                  <a:pt x="940" y="79"/>
                  <a:pt x="925" y="63"/>
                </a:cubicBezTo>
                <a:cubicBezTo>
                  <a:pt x="909" y="39"/>
                  <a:pt x="901" y="55"/>
                  <a:pt x="854" y="47"/>
                </a:cubicBezTo>
                <a:cubicBezTo>
                  <a:pt x="806" y="39"/>
                  <a:pt x="830" y="31"/>
                  <a:pt x="830" y="16"/>
                </a:cubicBezTo>
                <a:cubicBezTo>
                  <a:pt x="830" y="0"/>
                  <a:pt x="442" y="55"/>
                  <a:pt x="411" y="55"/>
                </a:cubicBezTo>
                <a:cubicBezTo>
                  <a:pt x="371" y="63"/>
                  <a:pt x="229" y="134"/>
                  <a:pt x="181" y="166"/>
                </a:cubicBezTo>
                <a:cubicBezTo>
                  <a:pt x="142" y="182"/>
                  <a:pt x="126" y="213"/>
                  <a:pt x="79" y="221"/>
                </a:cubicBezTo>
                <a:cubicBezTo>
                  <a:pt x="79" y="229"/>
                  <a:pt x="79" y="237"/>
                  <a:pt x="79" y="237"/>
                </a:cubicBezTo>
                <a:cubicBezTo>
                  <a:pt x="71" y="245"/>
                  <a:pt x="15" y="276"/>
                  <a:pt x="15" y="308"/>
                </a:cubicBezTo>
                <a:cubicBezTo>
                  <a:pt x="8" y="340"/>
                  <a:pt x="0" y="379"/>
                  <a:pt x="23" y="387"/>
                </a:cubicBezTo>
                <a:cubicBezTo>
                  <a:pt x="39" y="403"/>
                  <a:pt x="95" y="435"/>
                  <a:pt x="110" y="458"/>
                </a:cubicBezTo>
                <a:cubicBezTo>
                  <a:pt x="126" y="482"/>
                  <a:pt x="150" y="458"/>
                  <a:pt x="174" y="458"/>
                </a:cubicBezTo>
                <a:cubicBezTo>
                  <a:pt x="190" y="458"/>
                  <a:pt x="205" y="490"/>
                  <a:pt x="237" y="537"/>
                </a:cubicBezTo>
                <a:cubicBezTo>
                  <a:pt x="261" y="585"/>
                  <a:pt x="316" y="672"/>
                  <a:pt x="371" y="688"/>
                </a:cubicBezTo>
                <a:cubicBezTo>
                  <a:pt x="419" y="711"/>
                  <a:pt x="434" y="719"/>
                  <a:pt x="466" y="759"/>
                </a:cubicBezTo>
                <a:cubicBezTo>
                  <a:pt x="498" y="798"/>
                  <a:pt x="521" y="814"/>
                  <a:pt x="553" y="822"/>
                </a:cubicBezTo>
                <a:cubicBezTo>
                  <a:pt x="585" y="838"/>
                  <a:pt x="616" y="846"/>
                  <a:pt x="632" y="869"/>
                </a:cubicBezTo>
                <a:cubicBezTo>
                  <a:pt x="656" y="901"/>
                  <a:pt x="656" y="925"/>
                  <a:pt x="703" y="964"/>
                </a:cubicBezTo>
                <a:cubicBezTo>
                  <a:pt x="759" y="1012"/>
                  <a:pt x="774" y="1020"/>
                  <a:pt x="806" y="1043"/>
                </a:cubicBezTo>
                <a:cubicBezTo>
                  <a:pt x="838" y="1059"/>
                  <a:pt x="885" y="1122"/>
                  <a:pt x="885" y="1146"/>
                </a:cubicBezTo>
                <a:cubicBezTo>
                  <a:pt x="885" y="1170"/>
                  <a:pt x="877" y="1209"/>
                  <a:pt x="901" y="1225"/>
                </a:cubicBezTo>
                <a:cubicBezTo>
                  <a:pt x="925" y="1241"/>
                  <a:pt x="948" y="1241"/>
                  <a:pt x="964" y="1273"/>
                </a:cubicBezTo>
                <a:cubicBezTo>
                  <a:pt x="988" y="1296"/>
                  <a:pt x="1004" y="1344"/>
                  <a:pt x="1027" y="1352"/>
                </a:cubicBezTo>
                <a:cubicBezTo>
                  <a:pt x="1043" y="1359"/>
                  <a:pt x="996" y="1423"/>
                  <a:pt x="1035" y="1439"/>
                </a:cubicBezTo>
                <a:cubicBezTo>
                  <a:pt x="1059" y="1454"/>
                  <a:pt x="1138" y="1462"/>
                  <a:pt x="1162" y="1462"/>
                </a:cubicBezTo>
                <a:cubicBezTo>
                  <a:pt x="1162" y="1454"/>
                  <a:pt x="1162" y="1454"/>
                  <a:pt x="1162" y="1454"/>
                </a:cubicBezTo>
                <a:cubicBezTo>
                  <a:pt x="1162" y="1446"/>
                  <a:pt x="1162" y="1415"/>
                  <a:pt x="1185" y="1415"/>
                </a:cubicBezTo>
                <a:cubicBezTo>
                  <a:pt x="1201" y="1407"/>
                  <a:pt x="1233" y="1407"/>
                  <a:pt x="1225" y="1383"/>
                </a:cubicBezTo>
                <a:cubicBezTo>
                  <a:pt x="1217" y="1359"/>
                  <a:pt x="1217" y="1368"/>
                  <a:pt x="1201" y="1352"/>
                </a:cubicBezTo>
                <a:cubicBezTo>
                  <a:pt x="1185" y="1328"/>
                  <a:pt x="1154" y="1320"/>
                  <a:pt x="1185" y="1312"/>
                </a:cubicBezTo>
                <a:cubicBezTo>
                  <a:pt x="1217" y="1304"/>
                  <a:pt x="1217" y="1304"/>
                  <a:pt x="1233" y="1320"/>
                </a:cubicBezTo>
                <a:cubicBezTo>
                  <a:pt x="1249" y="1336"/>
                  <a:pt x="1233" y="1344"/>
                  <a:pt x="1265" y="1336"/>
                </a:cubicBezTo>
                <a:cubicBezTo>
                  <a:pt x="1288" y="1320"/>
                  <a:pt x="1304" y="1304"/>
                  <a:pt x="1304" y="1280"/>
                </a:cubicBezTo>
                <a:cubicBezTo>
                  <a:pt x="1304" y="1257"/>
                  <a:pt x="1312" y="1257"/>
                  <a:pt x="1280" y="1249"/>
                </a:cubicBezTo>
                <a:cubicBezTo>
                  <a:pt x="1257" y="1249"/>
                  <a:pt x="1241" y="1249"/>
                  <a:pt x="1241" y="1233"/>
                </a:cubicBezTo>
                <a:cubicBezTo>
                  <a:pt x="1241" y="1225"/>
                  <a:pt x="1265" y="1201"/>
                  <a:pt x="1288" y="1209"/>
                </a:cubicBezTo>
                <a:cubicBezTo>
                  <a:pt x="1312" y="1217"/>
                  <a:pt x="1312" y="1217"/>
                  <a:pt x="1328" y="1209"/>
                </a:cubicBezTo>
                <a:cubicBezTo>
                  <a:pt x="1351" y="1201"/>
                  <a:pt x="1391" y="1170"/>
                  <a:pt x="1423" y="1154"/>
                </a:cubicBezTo>
                <a:cubicBezTo>
                  <a:pt x="1454" y="1138"/>
                  <a:pt x="1478" y="1146"/>
                  <a:pt x="1486" y="1122"/>
                </a:cubicBezTo>
                <a:cubicBezTo>
                  <a:pt x="1494" y="1099"/>
                  <a:pt x="1478" y="1083"/>
                  <a:pt x="1494" y="1067"/>
                </a:cubicBezTo>
                <a:cubicBezTo>
                  <a:pt x="1502" y="1051"/>
                  <a:pt x="1494" y="1051"/>
                  <a:pt x="1518" y="1051"/>
                </a:cubicBezTo>
                <a:cubicBezTo>
                  <a:pt x="1541" y="1051"/>
                  <a:pt x="1541" y="1059"/>
                  <a:pt x="1549" y="1035"/>
                </a:cubicBezTo>
                <a:cubicBezTo>
                  <a:pt x="1549" y="1012"/>
                  <a:pt x="1597" y="996"/>
                  <a:pt x="1597" y="972"/>
                </a:cubicBezTo>
                <a:cubicBezTo>
                  <a:pt x="1597" y="948"/>
                  <a:pt x="1573" y="917"/>
                  <a:pt x="1604" y="917"/>
                </a:cubicBezTo>
                <a:cubicBezTo>
                  <a:pt x="1628" y="917"/>
                  <a:pt x="1644" y="941"/>
                  <a:pt x="1660" y="909"/>
                </a:cubicBezTo>
                <a:cubicBezTo>
                  <a:pt x="1676" y="877"/>
                  <a:pt x="1668" y="869"/>
                  <a:pt x="1691" y="853"/>
                </a:cubicBezTo>
                <a:cubicBezTo>
                  <a:pt x="1707" y="838"/>
                  <a:pt x="1715" y="806"/>
                  <a:pt x="1699" y="790"/>
                </a:cubicBezTo>
                <a:cubicBezTo>
                  <a:pt x="1691" y="775"/>
                  <a:pt x="1676" y="767"/>
                  <a:pt x="1691" y="767"/>
                </a:cubicBezTo>
                <a:cubicBezTo>
                  <a:pt x="1707" y="767"/>
                  <a:pt x="1723" y="782"/>
                  <a:pt x="1715" y="751"/>
                </a:cubicBezTo>
                <a:cubicBezTo>
                  <a:pt x="1715" y="719"/>
                  <a:pt x="1826" y="490"/>
                  <a:pt x="1850" y="490"/>
                </a:cubicBezTo>
                <a:cubicBezTo>
                  <a:pt x="1873" y="482"/>
                  <a:pt x="1873" y="466"/>
                  <a:pt x="1897" y="451"/>
                </a:cubicBezTo>
                <a:lnTo>
                  <a:pt x="1407" y="79"/>
                </a:lnTo>
              </a:path>
            </a:pathLst>
          </a:custGeom>
          <a:noFill/>
          <a:ln>
            <a:solidFill>
              <a:schemeClr val="bg1"/>
            </a:solidFill>
          </a:ln>
          <a:effectLst/>
        </p:spPr>
        <p:txBody>
          <a:bodyPr wrap="none" anchor="ctr"/>
          <a:lstStyle/>
          <a:p>
            <a:pPr defTabSz="914194"/>
            <a:endParaRPr lang="en-US">
              <a:solidFill>
                <a:srgbClr val="445469"/>
              </a:solidFill>
              <a:latin typeface="Lato Light"/>
            </a:endParaRPr>
          </a:p>
        </p:txBody>
      </p:sp>
      <p:sp>
        <p:nvSpPr>
          <p:cNvPr id="93" name="Freeform 588">
            <a:extLst>
              <a:ext uri="{FF2B5EF4-FFF2-40B4-BE49-F238E27FC236}">
                <a16:creationId xmlns:a16="http://schemas.microsoft.com/office/drawing/2014/main" id="{EE236040-A70A-4600-8855-250E9C393516}"/>
              </a:ext>
            </a:extLst>
          </p:cNvPr>
          <p:cNvSpPr>
            <a:spLocks noChangeArrowheads="1"/>
          </p:cNvSpPr>
          <p:nvPr/>
        </p:nvSpPr>
        <p:spPr bwMode="auto">
          <a:xfrm rot="534928">
            <a:off x="964109" y="4296759"/>
            <a:ext cx="802647" cy="361299"/>
          </a:xfrm>
          <a:custGeom>
            <a:avLst/>
            <a:gdLst>
              <a:gd name="T0" fmla="*/ 3249 w 3273"/>
              <a:gd name="T1" fmla="*/ 308 h 1472"/>
              <a:gd name="T2" fmla="*/ 3122 w 3273"/>
              <a:gd name="T3" fmla="*/ 119 h 1472"/>
              <a:gd name="T4" fmla="*/ 3067 w 3273"/>
              <a:gd name="T5" fmla="*/ 8 h 1472"/>
              <a:gd name="T6" fmla="*/ 917 w 3273"/>
              <a:gd name="T7" fmla="*/ 403 h 1472"/>
              <a:gd name="T8" fmla="*/ 885 w 3273"/>
              <a:gd name="T9" fmla="*/ 514 h 1472"/>
              <a:gd name="T10" fmla="*/ 758 w 3273"/>
              <a:gd name="T11" fmla="*/ 664 h 1472"/>
              <a:gd name="T12" fmla="*/ 616 w 3273"/>
              <a:gd name="T13" fmla="*/ 751 h 1472"/>
              <a:gd name="T14" fmla="*/ 545 w 3273"/>
              <a:gd name="T15" fmla="*/ 759 h 1472"/>
              <a:gd name="T16" fmla="*/ 434 w 3273"/>
              <a:gd name="T17" fmla="*/ 862 h 1472"/>
              <a:gd name="T18" fmla="*/ 173 w 3273"/>
              <a:gd name="T19" fmla="*/ 1020 h 1472"/>
              <a:gd name="T20" fmla="*/ 94 w 3273"/>
              <a:gd name="T21" fmla="*/ 1154 h 1472"/>
              <a:gd name="T22" fmla="*/ 0 w 3273"/>
              <a:gd name="T23" fmla="*/ 1296 h 1472"/>
              <a:gd name="T24" fmla="*/ 584 w 3273"/>
              <a:gd name="T25" fmla="*/ 1186 h 1472"/>
              <a:gd name="T26" fmla="*/ 1233 w 3273"/>
              <a:gd name="T27" fmla="*/ 1036 h 1472"/>
              <a:gd name="T28" fmla="*/ 1328 w 3273"/>
              <a:gd name="T29" fmla="*/ 1083 h 1472"/>
              <a:gd name="T30" fmla="*/ 1810 w 3273"/>
              <a:gd name="T31" fmla="*/ 1099 h 1472"/>
              <a:gd name="T32" fmla="*/ 2332 w 3273"/>
              <a:gd name="T33" fmla="*/ 1455 h 1472"/>
              <a:gd name="T34" fmla="*/ 2521 w 3273"/>
              <a:gd name="T35" fmla="*/ 1368 h 1472"/>
              <a:gd name="T36" fmla="*/ 2680 w 3273"/>
              <a:gd name="T37" fmla="*/ 1059 h 1472"/>
              <a:gd name="T38" fmla="*/ 2687 w 3273"/>
              <a:gd name="T39" fmla="*/ 1036 h 1472"/>
              <a:gd name="T40" fmla="*/ 2758 w 3273"/>
              <a:gd name="T41" fmla="*/ 1004 h 1472"/>
              <a:gd name="T42" fmla="*/ 2838 w 3273"/>
              <a:gd name="T43" fmla="*/ 980 h 1472"/>
              <a:gd name="T44" fmla="*/ 2917 w 3273"/>
              <a:gd name="T45" fmla="*/ 909 h 1472"/>
              <a:gd name="T46" fmla="*/ 2988 w 3273"/>
              <a:gd name="T47" fmla="*/ 909 h 1472"/>
              <a:gd name="T48" fmla="*/ 3027 w 3273"/>
              <a:gd name="T49" fmla="*/ 933 h 1472"/>
              <a:gd name="T50" fmla="*/ 3075 w 3273"/>
              <a:gd name="T51" fmla="*/ 798 h 1472"/>
              <a:gd name="T52" fmla="*/ 3051 w 3273"/>
              <a:gd name="T53" fmla="*/ 751 h 1472"/>
              <a:gd name="T54" fmla="*/ 2996 w 3273"/>
              <a:gd name="T55" fmla="*/ 759 h 1472"/>
              <a:gd name="T56" fmla="*/ 2956 w 3273"/>
              <a:gd name="T57" fmla="*/ 798 h 1472"/>
              <a:gd name="T58" fmla="*/ 2846 w 3273"/>
              <a:gd name="T59" fmla="*/ 822 h 1472"/>
              <a:gd name="T60" fmla="*/ 2933 w 3273"/>
              <a:gd name="T61" fmla="*/ 719 h 1472"/>
              <a:gd name="T62" fmla="*/ 2893 w 3273"/>
              <a:gd name="T63" fmla="*/ 640 h 1472"/>
              <a:gd name="T64" fmla="*/ 2877 w 3273"/>
              <a:gd name="T65" fmla="*/ 601 h 1472"/>
              <a:gd name="T66" fmla="*/ 2972 w 3273"/>
              <a:gd name="T67" fmla="*/ 593 h 1472"/>
              <a:gd name="T68" fmla="*/ 3130 w 3273"/>
              <a:gd name="T69" fmla="*/ 490 h 1472"/>
              <a:gd name="T70" fmla="*/ 3193 w 3273"/>
              <a:gd name="T71" fmla="*/ 427 h 1472"/>
              <a:gd name="T72" fmla="*/ 3146 w 3273"/>
              <a:gd name="T73" fmla="*/ 292 h 1472"/>
              <a:gd name="T74" fmla="*/ 3083 w 3273"/>
              <a:gd name="T75" fmla="*/ 340 h 1472"/>
              <a:gd name="T76" fmla="*/ 3051 w 3273"/>
              <a:gd name="T77" fmla="*/ 395 h 1472"/>
              <a:gd name="T78" fmla="*/ 3019 w 3273"/>
              <a:gd name="T79" fmla="*/ 285 h 1472"/>
              <a:gd name="T80" fmla="*/ 2893 w 3273"/>
              <a:gd name="T81" fmla="*/ 316 h 1472"/>
              <a:gd name="T82" fmla="*/ 2766 w 3273"/>
              <a:gd name="T83" fmla="*/ 292 h 1472"/>
              <a:gd name="T84" fmla="*/ 2846 w 3273"/>
              <a:gd name="T85" fmla="*/ 316 h 1472"/>
              <a:gd name="T86" fmla="*/ 2972 w 3273"/>
              <a:gd name="T87" fmla="*/ 237 h 1472"/>
              <a:gd name="T88" fmla="*/ 3011 w 3273"/>
              <a:gd name="T89" fmla="*/ 166 h 1472"/>
              <a:gd name="T90" fmla="*/ 3098 w 3273"/>
              <a:gd name="T91" fmla="*/ 198 h 1472"/>
              <a:gd name="T92" fmla="*/ 3067 w 3273"/>
              <a:gd name="T93" fmla="*/ 111 h 1472"/>
              <a:gd name="T94" fmla="*/ 3027 w 3273"/>
              <a:gd name="T95" fmla="*/ 24 h 1472"/>
              <a:gd name="T96" fmla="*/ 3122 w 3273"/>
              <a:gd name="T97" fmla="*/ 142 h 1472"/>
              <a:gd name="T98" fmla="*/ 3225 w 3273"/>
              <a:gd name="T99" fmla="*/ 308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73" h="1472">
                <a:moveTo>
                  <a:pt x="3249" y="308"/>
                </a:moveTo>
                <a:lnTo>
                  <a:pt x="3249" y="308"/>
                </a:lnTo>
                <a:cubicBezTo>
                  <a:pt x="3225" y="285"/>
                  <a:pt x="3209" y="269"/>
                  <a:pt x="3193" y="237"/>
                </a:cubicBezTo>
                <a:cubicBezTo>
                  <a:pt x="3170" y="206"/>
                  <a:pt x="3146" y="142"/>
                  <a:pt x="3122" y="119"/>
                </a:cubicBezTo>
                <a:cubicBezTo>
                  <a:pt x="3106" y="103"/>
                  <a:pt x="3106" y="71"/>
                  <a:pt x="3083" y="24"/>
                </a:cubicBezTo>
                <a:cubicBezTo>
                  <a:pt x="3075" y="16"/>
                  <a:pt x="3067" y="8"/>
                  <a:pt x="3067" y="8"/>
                </a:cubicBezTo>
                <a:cubicBezTo>
                  <a:pt x="2893" y="48"/>
                  <a:pt x="1889" y="285"/>
                  <a:pt x="1011" y="395"/>
                </a:cubicBezTo>
                <a:cubicBezTo>
                  <a:pt x="1011" y="395"/>
                  <a:pt x="940" y="411"/>
                  <a:pt x="917" y="403"/>
                </a:cubicBezTo>
                <a:cubicBezTo>
                  <a:pt x="909" y="403"/>
                  <a:pt x="901" y="403"/>
                  <a:pt x="893" y="403"/>
                </a:cubicBezTo>
                <a:cubicBezTo>
                  <a:pt x="893" y="435"/>
                  <a:pt x="901" y="482"/>
                  <a:pt x="885" y="514"/>
                </a:cubicBezTo>
                <a:cubicBezTo>
                  <a:pt x="861" y="553"/>
                  <a:pt x="845" y="530"/>
                  <a:pt x="830" y="577"/>
                </a:cubicBezTo>
                <a:cubicBezTo>
                  <a:pt x="814" y="625"/>
                  <a:pt x="766" y="688"/>
                  <a:pt x="758" y="664"/>
                </a:cubicBezTo>
                <a:cubicBezTo>
                  <a:pt x="758" y="648"/>
                  <a:pt x="719" y="609"/>
                  <a:pt x="671" y="648"/>
                </a:cubicBezTo>
                <a:cubicBezTo>
                  <a:pt x="632" y="688"/>
                  <a:pt x="664" y="743"/>
                  <a:pt x="616" y="751"/>
                </a:cubicBezTo>
                <a:cubicBezTo>
                  <a:pt x="569" y="759"/>
                  <a:pt x="584" y="712"/>
                  <a:pt x="561" y="712"/>
                </a:cubicBezTo>
                <a:cubicBezTo>
                  <a:pt x="537" y="712"/>
                  <a:pt x="561" y="735"/>
                  <a:pt x="545" y="759"/>
                </a:cubicBezTo>
                <a:cubicBezTo>
                  <a:pt x="529" y="783"/>
                  <a:pt x="474" y="775"/>
                  <a:pt x="474" y="798"/>
                </a:cubicBezTo>
                <a:cubicBezTo>
                  <a:pt x="474" y="814"/>
                  <a:pt x="474" y="862"/>
                  <a:pt x="434" y="862"/>
                </a:cubicBezTo>
                <a:cubicBezTo>
                  <a:pt x="395" y="870"/>
                  <a:pt x="316" y="965"/>
                  <a:pt x="284" y="996"/>
                </a:cubicBezTo>
                <a:cubicBezTo>
                  <a:pt x="253" y="1028"/>
                  <a:pt x="229" y="972"/>
                  <a:pt x="173" y="1020"/>
                </a:cubicBezTo>
                <a:cubicBezTo>
                  <a:pt x="110" y="1059"/>
                  <a:pt x="87" y="1036"/>
                  <a:pt x="94" y="1067"/>
                </a:cubicBezTo>
                <a:cubicBezTo>
                  <a:pt x="102" y="1099"/>
                  <a:pt x="110" y="1131"/>
                  <a:pt x="94" y="1154"/>
                </a:cubicBezTo>
                <a:cubicBezTo>
                  <a:pt x="71" y="1170"/>
                  <a:pt x="0" y="1162"/>
                  <a:pt x="0" y="1186"/>
                </a:cubicBezTo>
                <a:cubicBezTo>
                  <a:pt x="0" y="1194"/>
                  <a:pt x="0" y="1249"/>
                  <a:pt x="0" y="1296"/>
                </a:cubicBezTo>
                <a:cubicBezTo>
                  <a:pt x="253" y="1265"/>
                  <a:pt x="426" y="1241"/>
                  <a:pt x="450" y="1241"/>
                </a:cubicBezTo>
                <a:cubicBezTo>
                  <a:pt x="529" y="1241"/>
                  <a:pt x="537" y="1209"/>
                  <a:pt x="584" y="1186"/>
                </a:cubicBezTo>
                <a:cubicBezTo>
                  <a:pt x="632" y="1154"/>
                  <a:pt x="774" y="1083"/>
                  <a:pt x="814" y="1075"/>
                </a:cubicBezTo>
                <a:cubicBezTo>
                  <a:pt x="845" y="1075"/>
                  <a:pt x="1233" y="1020"/>
                  <a:pt x="1233" y="1036"/>
                </a:cubicBezTo>
                <a:cubicBezTo>
                  <a:pt x="1233" y="1051"/>
                  <a:pt x="1209" y="1059"/>
                  <a:pt x="1257" y="1067"/>
                </a:cubicBezTo>
                <a:cubicBezTo>
                  <a:pt x="1304" y="1075"/>
                  <a:pt x="1312" y="1059"/>
                  <a:pt x="1328" y="1083"/>
                </a:cubicBezTo>
                <a:cubicBezTo>
                  <a:pt x="1343" y="1099"/>
                  <a:pt x="1367" y="1178"/>
                  <a:pt x="1367" y="1178"/>
                </a:cubicBezTo>
                <a:cubicBezTo>
                  <a:pt x="1810" y="1099"/>
                  <a:pt x="1810" y="1099"/>
                  <a:pt x="1810" y="1099"/>
                </a:cubicBezTo>
                <a:cubicBezTo>
                  <a:pt x="2300" y="1471"/>
                  <a:pt x="2300" y="1471"/>
                  <a:pt x="2300" y="1471"/>
                </a:cubicBezTo>
                <a:cubicBezTo>
                  <a:pt x="2308" y="1462"/>
                  <a:pt x="2316" y="1462"/>
                  <a:pt x="2332" y="1455"/>
                </a:cubicBezTo>
                <a:cubicBezTo>
                  <a:pt x="2387" y="1439"/>
                  <a:pt x="2371" y="1439"/>
                  <a:pt x="2427" y="1431"/>
                </a:cubicBezTo>
                <a:cubicBezTo>
                  <a:pt x="2482" y="1423"/>
                  <a:pt x="2513" y="1439"/>
                  <a:pt x="2521" y="1368"/>
                </a:cubicBezTo>
                <a:cubicBezTo>
                  <a:pt x="2529" y="1296"/>
                  <a:pt x="2656" y="1123"/>
                  <a:pt x="2680" y="1099"/>
                </a:cubicBezTo>
                <a:cubicBezTo>
                  <a:pt x="2711" y="1083"/>
                  <a:pt x="2687" y="1075"/>
                  <a:pt x="2680" y="1059"/>
                </a:cubicBezTo>
                <a:cubicBezTo>
                  <a:pt x="2680" y="1043"/>
                  <a:pt x="2671" y="1020"/>
                  <a:pt x="2680" y="1020"/>
                </a:cubicBezTo>
                <a:cubicBezTo>
                  <a:pt x="2695" y="1012"/>
                  <a:pt x="2680" y="1020"/>
                  <a:pt x="2687" y="1036"/>
                </a:cubicBezTo>
                <a:cubicBezTo>
                  <a:pt x="2695" y="1051"/>
                  <a:pt x="2719" y="1067"/>
                  <a:pt x="2727" y="1059"/>
                </a:cubicBezTo>
                <a:cubicBezTo>
                  <a:pt x="2735" y="1043"/>
                  <a:pt x="2751" y="1028"/>
                  <a:pt x="2758" y="1004"/>
                </a:cubicBezTo>
                <a:cubicBezTo>
                  <a:pt x="2758" y="972"/>
                  <a:pt x="2774" y="956"/>
                  <a:pt x="2782" y="972"/>
                </a:cubicBezTo>
                <a:cubicBezTo>
                  <a:pt x="2790" y="980"/>
                  <a:pt x="2822" y="988"/>
                  <a:pt x="2838" y="980"/>
                </a:cubicBezTo>
                <a:cubicBezTo>
                  <a:pt x="2846" y="972"/>
                  <a:pt x="2901" y="965"/>
                  <a:pt x="2909" y="956"/>
                </a:cubicBezTo>
                <a:cubicBezTo>
                  <a:pt x="2924" y="941"/>
                  <a:pt x="2909" y="925"/>
                  <a:pt x="2917" y="909"/>
                </a:cubicBezTo>
                <a:cubicBezTo>
                  <a:pt x="2924" y="901"/>
                  <a:pt x="2917" y="917"/>
                  <a:pt x="2948" y="917"/>
                </a:cubicBezTo>
                <a:cubicBezTo>
                  <a:pt x="2980" y="909"/>
                  <a:pt x="2980" y="893"/>
                  <a:pt x="2988" y="909"/>
                </a:cubicBezTo>
                <a:cubicBezTo>
                  <a:pt x="3004" y="925"/>
                  <a:pt x="2996" y="941"/>
                  <a:pt x="3004" y="956"/>
                </a:cubicBezTo>
                <a:cubicBezTo>
                  <a:pt x="3011" y="965"/>
                  <a:pt x="3004" y="980"/>
                  <a:pt x="3027" y="933"/>
                </a:cubicBezTo>
                <a:cubicBezTo>
                  <a:pt x="3043" y="885"/>
                  <a:pt x="3067" y="838"/>
                  <a:pt x="3083" y="822"/>
                </a:cubicBezTo>
                <a:cubicBezTo>
                  <a:pt x="3098" y="806"/>
                  <a:pt x="3091" y="791"/>
                  <a:pt x="3075" y="798"/>
                </a:cubicBezTo>
                <a:cubicBezTo>
                  <a:pt x="3059" y="806"/>
                  <a:pt x="3051" y="830"/>
                  <a:pt x="3059" y="798"/>
                </a:cubicBezTo>
                <a:cubicBezTo>
                  <a:pt x="3059" y="767"/>
                  <a:pt x="3075" y="735"/>
                  <a:pt x="3051" y="751"/>
                </a:cubicBezTo>
                <a:cubicBezTo>
                  <a:pt x="3027" y="767"/>
                  <a:pt x="3035" y="822"/>
                  <a:pt x="3011" y="798"/>
                </a:cubicBezTo>
                <a:cubicBezTo>
                  <a:pt x="2996" y="783"/>
                  <a:pt x="2996" y="783"/>
                  <a:pt x="2996" y="759"/>
                </a:cubicBezTo>
                <a:cubicBezTo>
                  <a:pt x="2996" y="735"/>
                  <a:pt x="2980" y="704"/>
                  <a:pt x="2980" y="735"/>
                </a:cubicBezTo>
                <a:cubicBezTo>
                  <a:pt x="2972" y="775"/>
                  <a:pt x="2988" y="791"/>
                  <a:pt x="2956" y="798"/>
                </a:cubicBezTo>
                <a:cubicBezTo>
                  <a:pt x="2924" y="806"/>
                  <a:pt x="2924" y="822"/>
                  <a:pt x="2893" y="830"/>
                </a:cubicBezTo>
                <a:cubicBezTo>
                  <a:pt x="2853" y="830"/>
                  <a:pt x="2822" y="830"/>
                  <a:pt x="2846" y="822"/>
                </a:cubicBezTo>
                <a:cubicBezTo>
                  <a:pt x="2869" y="814"/>
                  <a:pt x="2885" y="830"/>
                  <a:pt x="2901" y="798"/>
                </a:cubicBezTo>
                <a:cubicBezTo>
                  <a:pt x="2924" y="759"/>
                  <a:pt x="2917" y="759"/>
                  <a:pt x="2933" y="719"/>
                </a:cubicBezTo>
                <a:cubicBezTo>
                  <a:pt x="2956" y="688"/>
                  <a:pt x="2988" y="680"/>
                  <a:pt x="2956" y="664"/>
                </a:cubicBezTo>
                <a:cubicBezTo>
                  <a:pt x="2933" y="648"/>
                  <a:pt x="2940" y="656"/>
                  <a:pt x="2893" y="640"/>
                </a:cubicBezTo>
                <a:cubicBezTo>
                  <a:pt x="2846" y="625"/>
                  <a:pt x="2790" y="617"/>
                  <a:pt x="2806" y="609"/>
                </a:cubicBezTo>
                <a:cubicBezTo>
                  <a:pt x="2830" y="601"/>
                  <a:pt x="2853" y="609"/>
                  <a:pt x="2877" y="601"/>
                </a:cubicBezTo>
                <a:cubicBezTo>
                  <a:pt x="2901" y="585"/>
                  <a:pt x="2885" y="561"/>
                  <a:pt x="2909" y="569"/>
                </a:cubicBezTo>
                <a:cubicBezTo>
                  <a:pt x="2933" y="577"/>
                  <a:pt x="2909" y="585"/>
                  <a:pt x="2972" y="593"/>
                </a:cubicBezTo>
                <a:cubicBezTo>
                  <a:pt x="3043" y="601"/>
                  <a:pt x="3043" y="601"/>
                  <a:pt x="3051" y="601"/>
                </a:cubicBezTo>
                <a:cubicBezTo>
                  <a:pt x="3067" y="601"/>
                  <a:pt x="3122" y="553"/>
                  <a:pt x="3130" y="490"/>
                </a:cubicBezTo>
                <a:cubicBezTo>
                  <a:pt x="3138" y="427"/>
                  <a:pt x="3146" y="459"/>
                  <a:pt x="3162" y="451"/>
                </a:cubicBezTo>
                <a:cubicBezTo>
                  <a:pt x="3177" y="451"/>
                  <a:pt x="3193" y="451"/>
                  <a:pt x="3193" y="427"/>
                </a:cubicBezTo>
                <a:cubicBezTo>
                  <a:pt x="3186" y="395"/>
                  <a:pt x="3177" y="364"/>
                  <a:pt x="3177" y="332"/>
                </a:cubicBezTo>
                <a:cubicBezTo>
                  <a:pt x="3177" y="301"/>
                  <a:pt x="3154" y="292"/>
                  <a:pt x="3146" y="292"/>
                </a:cubicBezTo>
                <a:cubicBezTo>
                  <a:pt x="3138" y="292"/>
                  <a:pt x="3106" y="285"/>
                  <a:pt x="3106" y="308"/>
                </a:cubicBezTo>
                <a:cubicBezTo>
                  <a:pt x="3106" y="324"/>
                  <a:pt x="3067" y="316"/>
                  <a:pt x="3083" y="340"/>
                </a:cubicBezTo>
                <a:cubicBezTo>
                  <a:pt x="3098" y="364"/>
                  <a:pt x="3106" y="395"/>
                  <a:pt x="3083" y="411"/>
                </a:cubicBezTo>
                <a:cubicBezTo>
                  <a:pt x="3059" y="435"/>
                  <a:pt x="3043" y="435"/>
                  <a:pt x="3051" y="395"/>
                </a:cubicBezTo>
                <a:cubicBezTo>
                  <a:pt x="3067" y="348"/>
                  <a:pt x="3091" y="340"/>
                  <a:pt x="3067" y="316"/>
                </a:cubicBezTo>
                <a:cubicBezTo>
                  <a:pt x="3043" y="292"/>
                  <a:pt x="3035" y="269"/>
                  <a:pt x="3019" y="285"/>
                </a:cubicBezTo>
                <a:cubicBezTo>
                  <a:pt x="2996" y="301"/>
                  <a:pt x="2964" y="301"/>
                  <a:pt x="2964" y="332"/>
                </a:cubicBezTo>
                <a:cubicBezTo>
                  <a:pt x="2956" y="356"/>
                  <a:pt x="2901" y="301"/>
                  <a:pt x="2893" y="316"/>
                </a:cubicBezTo>
                <a:cubicBezTo>
                  <a:pt x="2885" y="340"/>
                  <a:pt x="2861" y="372"/>
                  <a:pt x="2822" y="356"/>
                </a:cubicBezTo>
                <a:cubicBezTo>
                  <a:pt x="2790" y="340"/>
                  <a:pt x="2766" y="316"/>
                  <a:pt x="2766" y="292"/>
                </a:cubicBezTo>
                <a:cubicBezTo>
                  <a:pt x="2758" y="277"/>
                  <a:pt x="2766" y="301"/>
                  <a:pt x="2798" y="308"/>
                </a:cubicBezTo>
                <a:cubicBezTo>
                  <a:pt x="2822" y="308"/>
                  <a:pt x="2822" y="324"/>
                  <a:pt x="2846" y="316"/>
                </a:cubicBezTo>
                <a:cubicBezTo>
                  <a:pt x="2869" y="301"/>
                  <a:pt x="2901" y="308"/>
                  <a:pt x="2909" y="277"/>
                </a:cubicBezTo>
                <a:cubicBezTo>
                  <a:pt x="2924" y="253"/>
                  <a:pt x="2940" y="245"/>
                  <a:pt x="2972" y="237"/>
                </a:cubicBezTo>
                <a:cubicBezTo>
                  <a:pt x="3011" y="229"/>
                  <a:pt x="3035" y="214"/>
                  <a:pt x="3011" y="198"/>
                </a:cubicBezTo>
                <a:cubicBezTo>
                  <a:pt x="2988" y="182"/>
                  <a:pt x="2980" y="150"/>
                  <a:pt x="3011" y="166"/>
                </a:cubicBezTo>
                <a:cubicBezTo>
                  <a:pt x="3035" y="182"/>
                  <a:pt x="3067" y="206"/>
                  <a:pt x="3075" y="198"/>
                </a:cubicBezTo>
                <a:cubicBezTo>
                  <a:pt x="3091" y="190"/>
                  <a:pt x="3091" y="198"/>
                  <a:pt x="3098" y="198"/>
                </a:cubicBezTo>
                <a:cubicBezTo>
                  <a:pt x="3106" y="206"/>
                  <a:pt x="3146" y="221"/>
                  <a:pt x="3114" y="198"/>
                </a:cubicBezTo>
                <a:cubicBezTo>
                  <a:pt x="3091" y="166"/>
                  <a:pt x="3083" y="126"/>
                  <a:pt x="3067" y="111"/>
                </a:cubicBezTo>
                <a:cubicBezTo>
                  <a:pt x="3051" y="87"/>
                  <a:pt x="3027" y="87"/>
                  <a:pt x="3011" y="63"/>
                </a:cubicBezTo>
                <a:cubicBezTo>
                  <a:pt x="3004" y="39"/>
                  <a:pt x="2996" y="0"/>
                  <a:pt x="3027" y="24"/>
                </a:cubicBezTo>
                <a:cubicBezTo>
                  <a:pt x="3059" y="39"/>
                  <a:pt x="3059" y="32"/>
                  <a:pt x="3075" y="71"/>
                </a:cubicBezTo>
                <a:cubicBezTo>
                  <a:pt x="3091" y="111"/>
                  <a:pt x="3106" y="126"/>
                  <a:pt x="3122" y="142"/>
                </a:cubicBezTo>
                <a:cubicBezTo>
                  <a:pt x="3130" y="166"/>
                  <a:pt x="3138" y="182"/>
                  <a:pt x="3162" y="229"/>
                </a:cubicBezTo>
                <a:cubicBezTo>
                  <a:pt x="3193" y="269"/>
                  <a:pt x="3209" y="292"/>
                  <a:pt x="3225" y="308"/>
                </a:cubicBezTo>
                <a:cubicBezTo>
                  <a:pt x="3241" y="324"/>
                  <a:pt x="3272" y="332"/>
                  <a:pt x="3249" y="308"/>
                </a:cubicBezTo>
              </a:path>
            </a:pathLst>
          </a:custGeom>
          <a:noFill/>
          <a:ln>
            <a:solidFill>
              <a:schemeClr val="bg1"/>
            </a:solidFill>
          </a:ln>
          <a:effectLst/>
        </p:spPr>
        <p:txBody>
          <a:bodyPr wrap="none" anchor="ctr"/>
          <a:lstStyle/>
          <a:p>
            <a:pPr defTabSz="914194"/>
            <a:endParaRPr lang="en-US">
              <a:solidFill>
                <a:srgbClr val="445469"/>
              </a:solidFill>
              <a:latin typeface="Lato Light"/>
            </a:endParaRPr>
          </a:p>
        </p:txBody>
      </p:sp>
      <p:sp>
        <p:nvSpPr>
          <p:cNvPr id="98" name="Freeform 773">
            <a:extLst>
              <a:ext uri="{FF2B5EF4-FFF2-40B4-BE49-F238E27FC236}">
                <a16:creationId xmlns:a16="http://schemas.microsoft.com/office/drawing/2014/main" id="{904ADA81-20B7-4DB2-BB17-254B2410A256}"/>
              </a:ext>
            </a:extLst>
          </p:cNvPr>
          <p:cNvSpPr>
            <a:spLocks noChangeArrowheads="1"/>
          </p:cNvSpPr>
          <p:nvPr/>
        </p:nvSpPr>
        <p:spPr bwMode="auto">
          <a:xfrm rot="682471">
            <a:off x="10417393" y="5620619"/>
            <a:ext cx="616307" cy="404647"/>
          </a:xfrm>
          <a:custGeom>
            <a:avLst/>
            <a:gdLst>
              <a:gd name="T0" fmla="*/ 1881 w 2183"/>
              <a:gd name="T1" fmla="*/ 1114 h 1432"/>
              <a:gd name="T2" fmla="*/ 1881 w 2183"/>
              <a:gd name="T3" fmla="*/ 1114 h 1432"/>
              <a:gd name="T4" fmla="*/ 1881 w 2183"/>
              <a:gd name="T5" fmla="*/ 1099 h 1432"/>
              <a:gd name="T6" fmla="*/ 1905 w 2183"/>
              <a:gd name="T7" fmla="*/ 1051 h 1432"/>
              <a:gd name="T8" fmla="*/ 1976 w 2183"/>
              <a:gd name="T9" fmla="*/ 1020 h 1432"/>
              <a:gd name="T10" fmla="*/ 2008 w 2183"/>
              <a:gd name="T11" fmla="*/ 1043 h 1432"/>
              <a:gd name="T12" fmla="*/ 2047 w 2183"/>
              <a:gd name="T13" fmla="*/ 1012 h 1432"/>
              <a:gd name="T14" fmla="*/ 2095 w 2183"/>
              <a:gd name="T15" fmla="*/ 964 h 1432"/>
              <a:gd name="T16" fmla="*/ 2127 w 2183"/>
              <a:gd name="T17" fmla="*/ 877 h 1432"/>
              <a:gd name="T18" fmla="*/ 2182 w 2183"/>
              <a:gd name="T19" fmla="*/ 806 h 1432"/>
              <a:gd name="T20" fmla="*/ 1976 w 2183"/>
              <a:gd name="T21" fmla="*/ 632 h 1432"/>
              <a:gd name="T22" fmla="*/ 1992 w 2183"/>
              <a:gd name="T23" fmla="*/ 577 h 1432"/>
              <a:gd name="T24" fmla="*/ 2016 w 2183"/>
              <a:gd name="T25" fmla="*/ 530 h 1432"/>
              <a:gd name="T26" fmla="*/ 1976 w 2183"/>
              <a:gd name="T27" fmla="*/ 506 h 1432"/>
              <a:gd name="T28" fmla="*/ 2024 w 2183"/>
              <a:gd name="T29" fmla="*/ 395 h 1432"/>
              <a:gd name="T30" fmla="*/ 2032 w 2183"/>
              <a:gd name="T31" fmla="*/ 324 h 1432"/>
              <a:gd name="T32" fmla="*/ 2087 w 2183"/>
              <a:gd name="T33" fmla="*/ 261 h 1432"/>
              <a:gd name="T34" fmla="*/ 2032 w 2183"/>
              <a:gd name="T35" fmla="*/ 237 h 1432"/>
              <a:gd name="T36" fmla="*/ 1961 w 2183"/>
              <a:gd name="T37" fmla="*/ 221 h 1432"/>
              <a:gd name="T38" fmla="*/ 1889 w 2183"/>
              <a:gd name="T39" fmla="*/ 79 h 1432"/>
              <a:gd name="T40" fmla="*/ 1787 w 2183"/>
              <a:gd name="T41" fmla="*/ 39 h 1432"/>
              <a:gd name="T42" fmla="*/ 1684 w 2183"/>
              <a:gd name="T43" fmla="*/ 39 h 1432"/>
              <a:gd name="T44" fmla="*/ 269 w 2183"/>
              <a:gd name="T45" fmla="*/ 316 h 1432"/>
              <a:gd name="T46" fmla="*/ 245 w 2183"/>
              <a:gd name="T47" fmla="*/ 205 h 1432"/>
              <a:gd name="T48" fmla="*/ 55 w 2183"/>
              <a:gd name="T49" fmla="*/ 356 h 1432"/>
              <a:gd name="T50" fmla="*/ 0 w 2183"/>
              <a:gd name="T51" fmla="*/ 379 h 1432"/>
              <a:gd name="T52" fmla="*/ 198 w 2183"/>
              <a:gd name="T53" fmla="*/ 1431 h 1432"/>
              <a:gd name="T54" fmla="*/ 1881 w 2183"/>
              <a:gd name="T55" fmla="*/ 1114 h 1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83" h="1432">
                <a:moveTo>
                  <a:pt x="1881" y="1114"/>
                </a:moveTo>
                <a:lnTo>
                  <a:pt x="1881" y="1114"/>
                </a:lnTo>
                <a:cubicBezTo>
                  <a:pt x="1881" y="1107"/>
                  <a:pt x="1881" y="1099"/>
                  <a:pt x="1881" y="1099"/>
                </a:cubicBezTo>
                <a:cubicBezTo>
                  <a:pt x="1881" y="1091"/>
                  <a:pt x="1897" y="1067"/>
                  <a:pt x="1905" y="1051"/>
                </a:cubicBezTo>
                <a:cubicBezTo>
                  <a:pt x="1913" y="1043"/>
                  <a:pt x="1945" y="1020"/>
                  <a:pt x="1976" y="1020"/>
                </a:cubicBezTo>
                <a:cubicBezTo>
                  <a:pt x="1992" y="1020"/>
                  <a:pt x="2000" y="1036"/>
                  <a:pt x="2008" y="1043"/>
                </a:cubicBezTo>
                <a:cubicBezTo>
                  <a:pt x="2016" y="1027"/>
                  <a:pt x="2032" y="1012"/>
                  <a:pt x="2047" y="1012"/>
                </a:cubicBezTo>
                <a:cubicBezTo>
                  <a:pt x="2071" y="1004"/>
                  <a:pt x="2087" y="996"/>
                  <a:pt x="2095" y="964"/>
                </a:cubicBezTo>
                <a:cubicBezTo>
                  <a:pt x="2111" y="941"/>
                  <a:pt x="2111" y="901"/>
                  <a:pt x="2127" y="877"/>
                </a:cubicBezTo>
                <a:cubicBezTo>
                  <a:pt x="2142" y="861"/>
                  <a:pt x="2182" y="806"/>
                  <a:pt x="2182" y="806"/>
                </a:cubicBezTo>
                <a:cubicBezTo>
                  <a:pt x="2174" y="798"/>
                  <a:pt x="1992" y="648"/>
                  <a:pt x="1976" y="632"/>
                </a:cubicBezTo>
                <a:cubicBezTo>
                  <a:pt x="1969" y="624"/>
                  <a:pt x="1976" y="585"/>
                  <a:pt x="1992" y="577"/>
                </a:cubicBezTo>
                <a:cubicBezTo>
                  <a:pt x="2008" y="561"/>
                  <a:pt x="2016" y="545"/>
                  <a:pt x="2016" y="530"/>
                </a:cubicBezTo>
                <a:cubicBezTo>
                  <a:pt x="2016" y="506"/>
                  <a:pt x="2008" y="521"/>
                  <a:pt x="1976" y="506"/>
                </a:cubicBezTo>
                <a:cubicBezTo>
                  <a:pt x="1937" y="490"/>
                  <a:pt x="2000" y="411"/>
                  <a:pt x="2024" y="395"/>
                </a:cubicBezTo>
                <a:cubicBezTo>
                  <a:pt x="2040" y="387"/>
                  <a:pt x="2032" y="340"/>
                  <a:pt x="2032" y="324"/>
                </a:cubicBezTo>
                <a:cubicBezTo>
                  <a:pt x="2032" y="316"/>
                  <a:pt x="2071" y="269"/>
                  <a:pt x="2087" y="261"/>
                </a:cubicBezTo>
                <a:cubicBezTo>
                  <a:pt x="2071" y="245"/>
                  <a:pt x="2056" y="245"/>
                  <a:pt x="2032" y="237"/>
                </a:cubicBezTo>
                <a:cubicBezTo>
                  <a:pt x="1984" y="229"/>
                  <a:pt x="1984" y="253"/>
                  <a:pt x="1961" y="221"/>
                </a:cubicBezTo>
                <a:cubicBezTo>
                  <a:pt x="1945" y="190"/>
                  <a:pt x="1921" y="79"/>
                  <a:pt x="1889" y="79"/>
                </a:cubicBezTo>
                <a:cubicBezTo>
                  <a:pt x="1858" y="71"/>
                  <a:pt x="1834" y="71"/>
                  <a:pt x="1787" y="39"/>
                </a:cubicBezTo>
                <a:cubicBezTo>
                  <a:pt x="1739" y="0"/>
                  <a:pt x="1716" y="31"/>
                  <a:pt x="1684" y="39"/>
                </a:cubicBezTo>
                <a:cubicBezTo>
                  <a:pt x="1660" y="55"/>
                  <a:pt x="269" y="316"/>
                  <a:pt x="269" y="316"/>
                </a:cubicBezTo>
                <a:cubicBezTo>
                  <a:pt x="245" y="205"/>
                  <a:pt x="245" y="205"/>
                  <a:pt x="245" y="205"/>
                </a:cubicBezTo>
                <a:cubicBezTo>
                  <a:pt x="182" y="261"/>
                  <a:pt x="103" y="332"/>
                  <a:pt x="55" y="356"/>
                </a:cubicBezTo>
                <a:cubicBezTo>
                  <a:pt x="40" y="363"/>
                  <a:pt x="24" y="371"/>
                  <a:pt x="0" y="379"/>
                </a:cubicBezTo>
                <a:cubicBezTo>
                  <a:pt x="198" y="1431"/>
                  <a:pt x="198" y="1431"/>
                  <a:pt x="198" y="1431"/>
                </a:cubicBezTo>
                <a:lnTo>
                  <a:pt x="1881" y="1114"/>
                </a:lnTo>
              </a:path>
            </a:pathLst>
          </a:custGeom>
          <a:noFill/>
          <a:ln>
            <a:solidFill>
              <a:schemeClr val="bg1"/>
            </a:solidFill>
          </a:ln>
          <a:effectLst/>
        </p:spPr>
        <p:txBody>
          <a:bodyPr wrap="none" anchor="ctr"/>
          <a:lstStyle/>
          <a:p>
            <a:pPr defTabSz="914194"/>
            <a:endParaRPr lang="en-US">
              <a:solidFill>
                <a:srgbClr val="445469"/>
              </a:solidFill>
              <a:latin typeface="Lato Light"/>
            </a:endParaRPr>
          </a:p>
        </p:txBody>
      </p:sp>
      <p:sp>
        <p:nvSpPr>
          <p:cNvPr id="99" name="Rectangle 98">
            <a:extLst>
              <a:ext uri="{FF2B5EF4-FFF2-40B4-BE49-F238E27FC236}">
                <a16:creationId xmlns:a16="http://schemas.microsoft.com/office/drawing/2014/main" id="{36AA2E68-477B-4FFB-B2FB-3D2BE9E06248}"/>
              </a:ext>
            </a:extLst>
          </p:cNvPr>
          <p:cNvSpPr/>
          <p:nvPr/>
        </p:nvSpPr>
        <p:spPr>
          <a:xfrm>
            <a:off x="3889394" y="6176787"/>
            <a:ext cx="4413225"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rgbClr val="445469"/>
                </a:solidFill>
              </a:rPr>
              <a:t>Total:</a:t>
            </a:r>
            <a:r>
              <a:rPr lang="en-US" dirty="0">
                <a:solidFill>
                  <a:srgbClr val="445469"/>
                </a:solidFill>
              </a:rPr>
              <a:t> </a:t>
            </a:r>
            <a:r>
              <a:rPr lang="en-US" sz="2400" b="1" dirty="0">
                <a:solidFill>
                  <a:schemeClr val="accent2"/>
                </a:solidFill>
              </a:rPr>
              <a:t>9,000,000</a:t>
            </a:r>
            <a:r>
              <a:rPr lang="en-US" dirty="0">
                <a:solidFill>
                  <a:srgbClr val="445469"/>
                </a:solidFill>
              </a:rPr>
              <a:t> lbs.  </a:t>
            </a:r>
          </a:p>
        </p:txBody>
      </p:sp>
      <p:sp>
        <p:nvSpPr>
          <p:cNvPr id="94" name="Freeform 407">
            <a:extLst>
              <a:ext uri="{FF2B5EF4-FFF2-40B4-BE49-F238E27FC236}">
                <a16:creationId xmlns:a16="http://schemas.microsoft.com/office/drawing/2014/main" id="{27C5B8D6-7FEB-479B-8FC2-750101AEB87A}"/>
              </a:ext>
            </a:extLst>
          </p:cNvPr>
          <p:cNvSpPr>
            <a:spLocks noChangeArrowheads="1"/>
          </p:cNvSpPr>
          <p:nvPr/>
        </p:nvSpPr>
        <p:spPr bwMode="auto">
          <a:xfrm>
            <a:off x="1073646" y="5618360"/>
            <a:ext cx="583571" cy="450571"/>
          </a:xfrm>
          <a:custGeom>
            <a:avLst/>
            <a:gdLst>
              <a:gd name="T0" fmla="*/ 1407 w 1898"/>
              <a:gd name="T1" fmla="*/ 79 h 1463"/>
              <a:gd name="T2" fmla="*/ 1407 w 1898"/>
              <a:gd name="T3" fmla="*/ 79 h 1463"/>
              <a:gd name="T4" fmla="*/ 964 w 1898"/>
              <a:gd name="T5" fmla="*/ 158 h 1463"/>
              <a:gd name="T6" fmla="*/ 925 w 1898"/>
              <a:gd name="T7" fmla="*/ 63 h 1463"/>
              <a:gd name="T8" fmla="*/ 854 w 1898"/>
              <a:gd name="T9" fmla="*/ 47 h 1463"/>
              <a:gd name="T10" fmla="*/ 830 w 1898"/>
              <a:gd name="T11" fmla="*/ 16 h 1463"/>
              <a:gd name="T12" fmla="*/ 411 w 1898"/>
              <a:gd name="T13" fmla="*/ 55 h 1463"/>
              <a:gd name="T14" fmla="*/ 181 w 1898"/>
              <a:gd name="T15" fmla="*/ 166 h 1463"/>
              <a:gd name="T16" fmla="*/ 79 w 1898"/>
              <a:gd name="T17" fmla="*/ 221 h 1463"/>
              <a:gd name="T18" fmla="*/ 79 w 1898"/>
              <a:gd name="T19" fmla="*/ 237 h 1463"/>
              <a:gd name="T20" fmla="*/ 15 w 1898"/>
              <a:gd name="T21" fmla="*/ 308 h 1463"/>
              <a:gd name="T22" fmla="*/ 23 w 1898"/>
              <a:gd name="T23" fmla="*/ 387 h 1463"/>
              <a:gd name="T24" fmla="*/ 110 w 1898"/>
              <a:gd name="T25" fmla="*/ 458 h 1463"/>
              <a:gd name="T26" fmla="*/ 174 w 1898"/>
              <a:gd name="T27" fmla="*/ 458 h 1463"/>
              <a:gd name="T28" fmla="*/ 237 w 1898"/>
              <a:gd name="T29" fmla="*/ 537 h 1463"/>
              <a:gd name="T30" fmla="*/ 371 w 1898"/>
              <a:gd name="T31" fmla="*/ 688 h 1463"/>
              <a:gd name="T32" fmla="*/ 466 w 1898"/>
              <a:gd name="T33" fmla="*/ 759 h 1463"/>
              <a:gd name="T34" fmla="*/ 553 w 1898"/>
              <a:gd name="T35" fmla="*/ 822 h 1463"/>
              <a:gd name="T36" fmla="*/ 632 w 1898"/>
              <a:gd name="T37" fmla="*/ 869 h 1463"/>
              <a:gd name="T38" fmla="*/ 703 w 1898"/>
              <a:gd name="T39" fmla="*/ 964 h 1463"/>
              <a:gd name="T40" fmla="*/ 806 w 1898"/>
              <a:gd name="T41" fmla="*/ 1043 h 1463"/>
              <a:gd name="T42" fmla="*/ 885 w 1898"/>
              <a:gd name="T43" fmla="*/ 1146 h 1463"/>
              <a:gd name="T44" fmla="*/ 901 w 1898"/>
              <a:gd name="T45" fmla="*/ 1225 h 1463"/>
              <a:gd name="T46" fmla="*/ 964 w 1898"/>
              <a:gd name="T47" fmla="*/ 1273 h 1463"/>
              <a:gd name="T48" fmla="*/ 1027 w 1898"/>
              <a:gd name="T49" fmla="*/ 1352 h 1463"/>
              <a:gd name="T50" fmla="*/ 1035 w 1898"/>
              <a:gd name="T51" fmla="*/ 1439 h 1463"/>
              <a:gd name="T52" fmla="*/ 1162 w 1898"/>
              <a:gd name="T53" fmla="*/ 1462 h 1463"/>
              <a:gd name="T54" fmla="*/ 1162 w 1898"/>
              <a:gd name="T55" fmla="*/ 1454 h 1463"/>
              <a:gd name="T56" fmla="*/ 1185 w 1898"/>
              <a:gd name="T57" fmla="*/ 1415 h 1463"/>
              <a:gd name="T58" fmla="*/ 1225 w 1898"/>
              <a:gd name="T59" fmla="*/ 1383 h 1463"/>
              <a:gd name="T60" fmla="*/ 1201 w 1898"/>
              <a:gd name="T61" fmla="*/ 1352 h 1463"/>
              <a:gd name="T62" fmla="*/ 1185 w 1898"/>
              <a:gd name="T63" fmla="*/ 1312 h 1463"/>
              <a:gd name="T64" fmla="*/ 1233 w 1898"/>
              <a:gd name="T65" fmla="*/ 1320 h 1463"/>
              <a:gd name="T66" fmla="*/ 1265 w 1898"/>
              <a:gd name="T67" fmla="*/ 1336 h 1463"/>
              <a:gd name="T68" fmla="*/ 1304 w 1898"/>
              <a:gd name="T69" fmla="*/ 1280 h 1463"/>
              <a:gd name="T70" fmla="*/ 1280 w 1898"/>
              <a:gd name="T71" fmla="*/ 1249 h 1463"/>
              <a:gd name="T72" fmla="*/ 1241 w 1898"/>
              <a:gd name="T73" fmla="*/ 1233 h 1463"/>
              <a:gd name="T74" fmla="*/ 1288 w 1898"/>
              <a:gd name="T75" fmla="*/ 1209 h 1463"/>
              <a:gd name="T76" fmla="*/ 1328 w 1898"/>
              <a:gd name="T77" fmla="*/ 1209 h 1463"/>
              <a:gd name="T78" fmla="*/ 1423 w 1898"/>
              <a:gd name="T79" fmla="*/ 1154 h 1463"/>
              <a:gd name="T80" fmla="*/ 1486 w 1898"/>
              <a:gd name="T81" fmla="*/ 1122 h 1463"/>
              <a:gd name="T82" fmla="*/ 1494 w 1898"/>
              <a:gd name="T83" fmla="*/ 1067 h 1463"/>
              <a:gd name="T84" fmla="*/ 1518 w 1898"/>
              <a:gd name="T85" fmla="*/ 1051 h 1463"/>
              <a:gd name="T86" fmla="*/ 1549 w 1898"/>
              <a:gd name="T87" fmla="*/ 1035 h 1463"/>
              <a:gd name="T88" fmla="*/ 1597 w 1898"/>
              <a:gd name="T89" fmla="*/ 972 h 1463"/>
              <a:gd name="T90" fmla="*/ 1604 w 1898"/>
              <a:gd name="T91" fmla="*/ 917 h 1463"/>
              <a:gd name="T92" fmla="*/ 1660 w 1898"/>
              <a:gd name="T93" fmla="*/ 909 h 1463"/>
              <a:gd name="T94" fmla="*/ 1691 w 1898"/>
              <a:gd name="T95" fmla="*/ 853 h 1463"/>
              <a:gd name="T96" fmla="*/ 1699 w 1898"/>
              <a:gd name="T97" fmla="*/ 790 h 1463"/>
              <a:gd name="T98" fmla="*/ 1691 w 1898"/>
              <a:gd name="T99" fmla="*/ 767 h 1463"/>
              <a:gd name="T100" fmla="*/ 1715 w 1898"/>
              <a:gd name="T101" fmla="*/ 751 h 1463"/>
              <a:gd name="T102" fmla="*/ 1850 w 1898"/>
              <a:gd name="T103" fmla="*/ 490 h 1463"/>
              <a:gd name="T104" fmla="*/ 1897 w 1898"/>
              <a:gd name="T105" fmla="*/ 451 h 1463"/>
              <a:gd name="T106" fmla="*/ 1407 w 1898"/>
              <a:gd name="T107" fmla="*/ 79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8" h="1463">
                <a:moveTo>
                  <a:pt x="1407" y="79"/>
                </a:moveTo>
                <a:lnTo>
                  <a:pt x="1407" y="79"/>
                </a:lnTo>
                <a:cubicBezTo>
                  <a:pt x="964" y="158"/>
                  <a:pt x="964" y="158"/>
                  <a:pt x="964" y="158"/>
                </a:cubicBezTo>
                <a:cubicBezTo>
                  <a:pt x="964" y="158"/>
                  <a:pt x="940" y="79"/>
                  <a:pt x="925" y="63"/>
                </a:cubicBezTo>
                <a:cubicBezTo>
                  <a:pt x="909" y="39"/>
                  <a:pt x="901" y="55"/>
                  <a:pt x="854" y="47"/>
                </a:cubicBezTo>
                <a:cubicBezTo>
                  <a:pt x="806" y="39"/>
                  <a:pt x="830" y="31"/>
                  <a:pt x="830" y="16"/>
                </a:cubicBezTo>
                <a:cubicBezTo>
                  <a:pt x="830" y="0"/>
                  <a:pt x="442" y="55"/>
                  <a:pt x="411" y="55"/>
                </a:cubicBezTo>
                <a:cubicBezTo>
                  <a:pt x="371" y="63"/>
                  <a:pt x="229" y="134"/>
                  <a:pt x="181" y="166"/>
                </a:cubicBezTo>
                <a:cubicBezTo>
                  <a:pt x="142" y="182"/>
                  <a:pt x="126" y="213"/>
                  <a:pt x="79" y="221"/>
                </a:cubicBezTo>
                <a:cubicBezTo>
                  <a:pt x="79" y="229"/>
                  <a:pt x="79" y="237"/>
                  <a:pt x="79" y="237"/>
                </a:cubicBezTo>
                <a:cubicBezTo>
                  <a:pt x="71" y="245"/>
                  <a:pt x="15" y="276"/>
                  <a:pt x="15" y="308"/>
                </a:cubicBezTo>
                <a:cubicBezTo>
                  <a:pt x="8" y="340"/>
                  <a:pt x="0" y="379"/>
                  <a:pt x="23" y="387"/>
                </a:cubicBezTo>
                <a:cubicBezTo>
                  <a:pt x="39" y="403"/>
                  <a:pt x="95" y="435"/>
                  <a:pt x="110" y="458"/>
                </a:cubicBezTo>
                <a:cubicBezTo>
                  <a:pt x="126" y="482"/>
                  <a:pt x="150" y="458"/>
                  <a:pt x="174" y="458"/>
                </a:cubicBezTo>
                <a:cubicBezTo>
                  <a:pt x="190" y="458"/>
                  <a:pt x="205" y="490"/>
                  <a:pt x="237" y="537"/>
                </a:cubicBezTo>
                <a:cubicBezTo>
                  <a:pt x="261" y="585"/>
                  <a:pt x="316" y="672"/>
                  <a:pt x="371" y="688"/>
                </a:cubicBezTo>
                <a:cubicBezTo>
                  <a:pt x="419" y="711"/>
                  <a:pt x="434" y="719"/>
                  <a:pt x="466" y="759"/>
                </a:cubicBezTo>
                <a:cubicBezTo>
                  <a:pt x="498" y="798"/>
                  <a:pt x="521" y="814"/>
                  <a:pt x="553" y="822"/>
                </a:cubicBezTo>
                <a:cubicBezTo>
                  <a:pt x="585" y="838"/>
                  <a:pt x="616" y="846"/>
                  <a:pt x="632" y="869"/>
                </a:cubicBezTo>
                <a:cubicBezTo>
                  <a:pt x="656" y="901"/>
                  <a:pt x="656" y="925"/>
                  <a:pt x="703" y="964"/>
                </a:cubicBezTo>
                <a:cubicBezTo>
                  <a:pt x="759" y="1012"/>
                  <a:pt x="774" y="1020"/>
                  <a:pt x="806" y="1043"/>
                </a:cubicBezTo>
                <a:cubicBezTo>
                  <a:pt x="838" y="1059"/>
                  <a:pt x="885" y="1122"/>
                  <a:pt x="885" y="1146"/>
                </a:cubicBezTo>
                <a:cubicBezTo>
                  <a:pt x="885" y="1170"/>
                  <a:pt x="877" y="1209"/>
                  <a:pt x="901" y="1225"/>
                </a:cubicBezTo>
                <a:cubicBezTo>
                  <a:pt x="925" y="1241"/>
                  <a:pt x="948" y="1241"/>
                  <a:pt x="964" y="1273"/>
                </a:cubicBezTo>
                <a:cubicBezTo>
                  <a:pt x="988" y="1296"/>
                  <a:pt x="1004" y="1344"/>
                  <a:pt x="1027" y="1352"/>
                </a:cubicBezTo>
                <a:cubicBezTo>
                  <a:pt x="1043" y="1359"/>
                  <a:pt x="996" y="1423"/>
                  <a:pt x="1035" y="1439"/>
                </a:cubicBezTo>
                <a:cubicBezTo>
                  <a:pt x="1059" y="1454"/>
                  <a:pt x="1138" y="1462"/>
                  <a:pt x="1162" y="1462"/>
                </a:cubicBezTo>
                <a:cubicBezTo>
                  <a:pt x="1162" y="1454"/>
                  <a:pt x="1162" y="1454"/>
                  <a:pt x="1162" y="1454"/>
                </a:cubicBezTo>
                <a:cubicBezTo>
                  <a:pt x="1162" y="1446"/>
                  <a:pt x="1162" y="1415"/>
                  <a:pt x="1185" y="1415"/>
                </a:cubicBezTo>
                <a:cubicBezTo>
                  <a:pt x="1201" y="1407"/>
                  <a:pt x="1233" y="1407"/>
                  <a:pt x="1225" y="1383"/>
                </a:cubicBezTo>
                <a:cubicBezTo>
                  <a:pt x="1217" y="1359"/>
                  <a:pt x="1217" y="1368"/>
                  <a:pt x="1201" y="1352"/>
                </a:cubicBezTo>
                <a:cubicBezTo>
                  <a:pt x="1185" y="1328"/>
                  <a:pt x="1154" y="1320"/>
                  <a:pt x="1185" y="1312"/>
                </a:cubicBezTo>
                <a:cubicBezTo>
                  <a:pt x="1217" y="1304"/>
                  <a:pt x="1217" y="1304"/>
                  <a:pt x="1233" y="1320"/>
                </a:cubicBezTo>
                <a:cubicBezTo>
                  <a:pt x="1249" y="1336"/>
                  <a:pt x="1233" y="1344"/>
                  <a:pt x="1265" y="1336"/>
                </a:cubicBezTo>
                <a:cubicBezTo>
                  <a:pt x="1288" y="1320"/>
                  <a:pt x="1304" y="1304"/>
                  <a:pt x="1304" y="1280"/>
                </a:cubicBezTo>
                <a:cubicBezTo>
                  <a:pt x="1304" y="1257"/>
                  <a:pt x="1312" y="1257"/>
                  <a:pt x="1280" y="1249"/>
                </a:cubicBezTo>
                <a:cubicBezTo>
                  <a:pt x="1257" y="1249"/>
                  <a:pt x="1241" y="1249"/>
                  <a:pt x="1241" y="1233"/>
                </a:cubicBezTo>
                <a:cubicBezTo>
                  <a:pt x="1241" y="1225"/>
                  <a:pt x="1265" y="1201"/>
                  <a:pt x="1288" y="1209"/>
                </a:cubicBezTo>
                <a:cubicBezTo>
                  <a:pt x="1312" y="1217"/>
                  <a:pt x="1312" y="1217"/>
                  <a:pt x="1328" y="1209"/>
                </a:cubicBezTo>
                <a:cubicBezTo>
                  <a:pt x="1351" y="1201"/>
                  <a:pt x="1391" y="1170"/>
                  <a:pt x="1423" y="1154"/>
                </a:cubicBezTo>
                <a:cubicBezTo>
                  <a:pt x="1454" y="1138"/>
                  <a:pt x="1478" y="1146"/>
                  <a:pt x="1486" y="1122"/>
                </a:cubicBezTo>
                <a:cubicBezTo>
                  <a:pt x="1494" y="1099"/>
                  <a:pt x="1478" y="1083"/>
                  <a:pt x="1494" y="1067"/>
                </a:cubicBezTo>
                <a:cubicBezTo>
                  <a:pt x="1502" y="1051"/>
                  <a:pt x="1494" y="1051"/>
                  <a:pt x="1518" y="1051"/>
                </a:cubicBezTo>
                <a:cubicBezTo>
                  <a:pt x="1541" y="1051"/>
                  <a:pt x="1541" y="1059"/>
                  <a:pt x="1549" y="1035"/>
                </a:cubicBezTo>
                <a:cubicBezTo>
                  <a:pt x="1549" y="1012"/>
                  <a:pt x="1597" y="996"/>
                  <a:pt x="1597" y="972"/>
                </a:cubicBezTo>
                <a:cubicBezTo>
                  <a:pt x="1597" y="948"/>
                  <a:pt x="1573" y="917"/>
                  <a:pt x="1604" y="917"/>
                </a:cubicBezTo>
                <a:cubicBezTo>
                  <a:pt x="1628" y="917"/>
                  <a:pt x="1644" y="941"/>
                  <a:pt x="1660" y="909"/>
                </a:cubicBezTo>
                <a:cubicBezTo>
                  <a:pt x="1676" y="877"/>
                  <a:pt x="1668" y="869"/>
                  <a:pt x="1691" y="853"/>
                </a:cubicBezTo>
                <a:cubicBezTo>
                  <a:pt x="1707" y="838"/>
                  <a:pt x="1715" y="806"/>
                  <a:pt x="1699" y="790"/>
                </a:cubicBezTo>
                <a:cubicBezTo>
                  <a:pt x="1691" y="775"/>
                  <a:pt x="1676" y="767"/>
                  <a:pt x="1691" y="767"/>
                </a:cubicBezTo>
                <a:cubicBezTo>
                  <a:pt x="1707" y="767"/>
                  <a:pt x="1723" y="782"/>
                  <a:pt x="1715" y="751"/>
                </a:cubicBezTo>
                <a:cubicBezTo>
                  <a:pt x="1715" y="719"/>
                  <a:pt x="1826" y="490"/>
                  <a:pt x="1850" y="490"/>
                </a:cubicBezTo>
                <a:cubicBezTo>
                  <a:pt x="1873" y="482"/>
                  <a:pt x="1873" y="466"/>
                  <a:pt x="1897" y="451"/>
                </a:cubicBezTo>
                <a:lnTo>
                  <a:pt x="1407" y="79"/>
                </a:lnTo>
              </a:path>
            </a:pathLst>
          </a:custGeom>
          <a:noFill/>
          <a:ln>
            <a:solidFill>
              <a:schemeClr val="bg1"/>
            </a:solidFill>
          </a:ln>
          <a:effectLst/>
        </p:spPr>
        <p:txBody>
          <a:bodyPr wrap="none" anchor="ctr"/>
          <a:lstStyle/>
          <a:p>
            <a:pPr defTabSz="914194"/>
            <a:endParaRPr lang="en-US">
              <a:solidFill>
                <a:srgbClr val="445469"/>
              </a:solidFill>
              <a:latin typeface="Lato Light"/>
            </a:endParaRPr>
          </a:p>
        </p:txBody>
      </p:sp>
      <p:sp>
        <p:nvSpPr>
          <p:cNvPr id="100" name="Freeform 586">
            <a:extLst>
              <a:ext uri="{FF2B5EF4-FFF2-40B4-BE49-F238E27FC236}">
                <a16:creationId xmlns:a16="http://schemas.microsoft.com/office/drawing/2014/main" id="{C7F33F52-AD95-4167-A37E-D36745D01A03}"/>
              </a:ext>
            </a:extLst>
          </p:cNvPr>
          <p:cNvSpPr>
            <a:spLocks noChangeArrowheads="1"/>
          </p:cNvSpPr>
          <p:nvPr/>
        </p:nvSpPr>
        <p:spPr bwMode="auto">
          <a:xfrm rot="224019">
            <a:off x="10292135" y="4406220"/>
            <a:ext cx="827992" cy="291073"/>
          </a:xfrm>
          <a:custGeom>
            <a:avLst/>
            <a:gdLst>
              <a:gd name="T0" fmla="*/ 2340 w 3148"/>
              <a:gd name="T1" fmla="*/ 751 h 1108"/>
              <a:gd name="T2" fmla="*/ 2340 w 3148"/>
              <a:gd name="T3" fmla="*/ 751 h 1108"/>
              <a:gd name="T4" fmla="*/ 2340 w 3148"/>
              <a:gd name="T5" fmla="*/ 664 h 1108"/>
              <a:gd name="T6" fmla="*/ 2419 w 3148"/>
              <a:gd name="T7" fmla="*/ 617 h 1108"/>
              <a:gd name="T8" fmla="*/ 2530 w 3148"/>
              <a:gd name="T9" fmla="*/ 593 h 1108"/>
              <a:gd name="T10" fmla="*/ 2680 w 3148"/>
              <a:gd name="T11" fmla="*/ 459 h 1108"/>
              <a:gd name="T12" fmla="*/ 2720 w 3148"/>
              <a:gd name="T13" fmla="*/ 395 h 1108"/>
              <a:gd name="T14" fmla="*/ 2791 w 3148"/>
              <a:gd name="T15" fmla="*/ 356 h 1108"/>
              <a:gd name="T16" fmla="*/ 2807 w 3148"/>
              <a:gd name="T17" fmla="*/ 309 h 1108"/>
              <a:gd name="T18" fmla="*/ 2862 w 3148"/>
              <a:gd name="T19" fmla="*/ 348 h 1108"/>
              <a:gd name="T20" fmla="*/ 2917 w 3148"/>
              <a:gd name="T21" fmla="*/ 245 h 1108"/>
              <a:gd name="T22" fmla="*/ 3004 w 3148"/>
              <a:gd name="T23" fmla="*/ 261 h 1108"/>
              <a:gd name="T24" fmla="*/ 3076 w 3148"/>
              <a:gd name="T25" fmla="*/ 174 h 1108"/>
              <a:gd name="T26" fmla="*/ 3131 w 3148"/>
              <a:gd name="T27" fmla="*/ 111 h 1108"/>
              <a:gd name="T28" fmla="*/ 3139 w 3148"/>
              <a:gd name="T29" fmla="*/ 0 h 1108"/>
              <a:gd name="T30" fmla="*/ 2981 w 3148"/>
              <a:gd name="T31" fmla="*/ 24 h 1108"/>
              <a:gd name="T32" fmla="*/ 941 w 3148"/>
              <a:gd name="T33" fmla="*/ 253 h 1108"/>
              <a:gd name="T34" fmla="*/ 894 w 3148"/>
              <a:gd name="T35" fmla="*/ 285 h 1108"/>
              <a:gd name="T36" fmla="*/ 838 w 3148"/>
              <a:gd name="T37" fmla="*/ 261 h 1108"/>
              <a:gd name="T38" fmla="*/ 759 w 3148"/>
              <a:gd name="T39" fmla="*/ 269 h 1108"/>
              <a:gd name="T40" fmla="*/ 759 w 3148"/>
              <a:gd name="T41" fmla="*/ 356 h 1108"/>
              <a:gd name="T42" fmla="*/ 261 w 3148"/>
              <a:gd name="T43" fmla="*/ 372 h 1108"/>
              <a:gd name="T44" fmla="*/ 206 w 3148"/>
              <a:gd name="T45" fmla="*/ 372 h 1108"/>
              <a:gd name="T46" fmla="*/ 214 w 3148"/>
              <a:gd name="T47" fmla="*/ 443 h 1108"/>
              <a:gd name="T48" fmla="*/ 182 w 3148"/>
              <a:gd name="T49" fmla="*/ 506 h 1108"/>
              <a:gd name="T50" fmla="*/ 166 w 3148"/>
              <a:gd name="T51" fmla="*/ 585 h 1108"/>
              <a:gd name="T52" fmla="*/ 166 w 3148"/>
              <a:gd name="T53" fmla="*/ 633 h 1108"/>
              <a:gd name="T54" fmla="*/ 111 w 3148"/>
              <a:gd name="T55" fmla="*/ 759 h 1108"/>
              <a:gd name="T56" fmla="*/ 103 w 3148"/>
              <a:gd name="T57" fmla="*/ 815 h 1108"/>
              <a:gd name="T58" fmla="*/ 79 w 3148"/>
              <a:gd name="T59" fmla="*/ 838 h 1108"/>
              <a:gd name="T60" fmla="*/ 48 w 3148"/>
              <a:gd name="T61" fmla="*/ 893 h 1108"/>
              <a:gd name="T62" fmla="*/ 24 w 3148"/>
              <a:gd name="T63" fmla="*/ 949 h 1108"/>
              <a:gd name="T64" fmla="*/ 79 w 3148"/>
              <a:gd name="T65" fmla="*/ 1004 h 1108"/>
              <a:gd name="T66" fmla="*/ 40 w 3148"/>
              <a:gd name="T67" fmla="*/ 1059 h 1108"/>
              <a:gd name="T68" fmla="*/ 0 w 3148"/>
              <a:gd name="T69" fmla="*/ 1107 h 1108"/>
              <a:gd name="T70" fmla="*/ 2246 w 3148"/>
              <a:gd name="T71" fmla="*/ 893 h 1108"/>
              <a:gd name="T72" fmla="*/ 2246 w 3148"/>
              <a:gd name="T73" fmla="*/ 783 h 1108"/>
              <a:gd name="T74" fmla="*/ 2340 w 3148"/>
              <a:gd name="T75" fmla="*/ 751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8" h="1108">
                <a:moveTo>
                  <a:pt x="2340" y="751"/>
                </a:moveTo>
                <a:lnTo>
                  <a:pt x="2340" y="751"/>
                </a:lnTo>
                <a:cubicBezTo>
                  <a:pt x="2356" y="728"/>
                  <a:pt x="2348" y="696"/>
                  <a:pt x="2340" y="664"/>
                </a:cubicBezTo>
                <a:cubicBezTo>
                  <a:pt x="2333" y="633"/>
                  <a:pt x="2356" y="656"/>
                  <a:pt x="2419" y="617"/>
                </a:cubicBezTo>
                <a:cubicBezTo>
                  <a:pt x="2475" y="569"/>
                  <a:pt x="2499" y="625"/>
                  <a:pt x="2530" y="593"/>
                </a:cubicBezTo>
                <a:cubicBezTo>
                  <a:pt x="2562" y="562"/>
                  <a:pt x="2641" y="467"/>
                  <a:pt x="2680" y="459"/>
                </a:cubicBezTo>
                <a:cubicBezTo>
                  <a:pt x="2720" y="459"/>
                  <a:pt x="2720" y="411"/>
                  <a:pt x="2720" y="395"/>
                </a:cubicBezTo>
                <a:cubicBezTo>
                  <a:pt x="2720" y="372"/>
                  <a:pt x="2775" y="380"/>
                  <a:pt x="2791" y="356"/>
                </a:cubicBezTo>
                <a:cubicBezTo>
                  <a:pt x="2807" y="332"/>
                  <a:pt x="2783" y="309"/>
                  <a:pt x="2807" y="309"/>
                </a:cubicBezTo>
                <a:cubicBezTo>
                  <a:pt x="2830" y="309"/>
                  <a:pt x="2815" y="356"/>
                  <a:pt x="2862" y="348"/>
                </a:cubicBezTo>
                <a:cubicBezTo>
                  <a:pt x="2910" y="340"/>
                  <a:pt x="2878" y="285"/>
                  <a:pt x="2917" y="245"/>
                </a:cubicBezTo>
                <a:cubicBezTo>
                  <a:pt x="2965" y="206"/>
                  <a:pt x="3004" y="245"/>
                  <a:pt x="3004" y="261"/>
                </a:cubicBezTo>
                <a:cubicBezTo>
                  <a:pt x="3012" y="285"/>
                  <a:pt x="3060" y="222"/>
                  <a:pt x="3076" y="174"/>
                </a:cubicBezTo>
                <a:cubicBezTo>
                  <a:pt x="3091" y="127"/>
                  <a:pt x="3107" y="150"/>
                  <a:pt x="3131" y="111"/>
                </a:cubicBezTo>
                <a:cubicBezTo>
                  <a:pt x="3147" y="79"/>
                  <a:pt x="3139" y="32"/>
                  <a:pt x="3139" y="0"/>
                </a:cubicBezTo>
                <a:cubicBezTo>
                  <a:pt x="3099" y="0"/>
                  <a:pt x="3036" y="8"/>
                  <a:pt x="2981" y="24"/>
                </a:cubicBezTo>
                <a:cubicBezTo>
                  <a:pt x="2910" y="32"/>
                  <a:pt x="1637" y="222"/>
                  <a:pt x="941" y="253"/>
                </a:cubicBezTo>
                <a:cubicBezTo>
                  <a:pt x="941" y="253"/>
                  <a:pt x="901" y="261"/>
                  <a:pt x="894" y="285"/>
                </a:cubicBezTo>
                <a:cubicBezTo>
                  <a:pt x="886" y="301"/>
                  <a:pt x="862" y="277"/>
                  <a:pt x="838" y="261"/>
                </a:cubicBezTo>
                <a:cubicBezTo>
                  <a:pt x="823" y="253"/>
                  <a:pt x="759" y="245"/>
                  <a:pt x="759" y="269"/>
                </a:cubicBezTo>
                <a:cubicBezTo>
                  <a:pt x="759" y="293"/>
                  <a:pt x="791" y="348"/>
                  <a:pt x="759" y="356"/>
                </a:cubicBezTo>
                <a:cubicBezTo>
                  <a:pt x="728" y="356"/>
                  <a:pt x="356" y="388"/>
                  <a:pt x="261" y="372"/>
                </a:cubicBezTo>
                <a:cubicBezTo>
                  <a:pt x="253" y="380"/>
                  <a:pt x="237" y="380"/>
                  <a:pt x="206" y="372"/>
                </a:cubicBezTo>
                <a:cubicBezTo>
                  <a:pt x="166" y="364"/>
                  <a:pt x="222" y="427"/>
                  <a:pt x="214" y="443"/>
                </a:cubicBezTo>
                <a:cubicBezTo>
                  <a:pt x="198" y="467"/>
                  <a:pt x="214" y="482"/>
                  <a:pt x="182" y="506"/>
                </a:cubicBezTo>
                <a:cubicBezTo>
                  <a:pt x="158" y="522"/>
                  <a:pt x="182" y="569"/>
                  <a:pt x="166" y="585"/>
                </a:cubicBezTo>
                <a:cubicBezTo>
                  <a:pt x="143" y="601"/>
                  <a:pt x="158" y="609"/>
                  <a:pt x="166" y="633"/>
                </a:cubicBezTo>
                <a:cubicBezTo>
                  <a:pt x="174" y="664"/>
                  <a:pt x="143" y="751"/>
                  <a:pt x="111" y="759"/>
                </a:cubicBezTo>
                <a:cubicBezTo>
                  <a:pt x="79" y="767"/>
                  <a:pt x="119" y="799"/>
                  <a:pt x="103" y="815"/>
                </a:cubicBezTo>
                <a:cubicBezTo>
                  <a:pt x="87" y="830"/>
                  <a:pt x="79" y="815"/>
                  <a:pt x="79" y="838"/>
                </a:cubicBezTo>
                <a:cubicBezTo>
                  <a:pt x="71" y="862"/>
                  <a:pt x="71" y="886"/>
                  <a:pt x="48" y="893"/>
                </a:cubicBezTo>
                <a:cubicBezTo>
                  <a:pt x="16" y="909"/>
                  <a:pt x="24" y="925"/>
                  <a:pt x="24" y="949"/>
                </a:cubicBezTo>
                <a:cubicBezTo>
                  <a:pt x="24" y="973"/>
                  <a:pt x="64" y="957"/>
                  <a:pt x="79" y="1004"/>
                </a:cubicBezTo>
                <a:cubicBezTo>
                  <a:pt x="87" y="1052"/>
                  <a:pt x="64" y="1044"/>
                  <a:pt x="40" y="1059"/>
                </a:cubicBezTo>
                <a:cubicBezTo>
                  <a:pt x="8" y="1075"/>
                  <a:pt x="0" y="1107"/>
                  <a:pt x="0" y="1107"/>
                </a:cubicBezTo>
                <a:cubicBezTo>
                  <a:pt x="593" y="1083"/>
                  <a:pt x="1645" y="957"/>
                  <a:pt x="2246" y="893"/>
                </a:cubicBezTo>
                <a:cubicBezTo>
                  <a:pt x="2246" y="846"/>
                  <a:pt x="2246" y="791"/>
                  <a:pt x="2246" y="783"/>
                </a:cubicBezTo>
                <a:cubicBezTo>
                  <a:pt x="2246" y="759"/>
                  <a:pt x="2317" y="767"/>
                  <a:pt x="2340" y="751"/>
                </a:cubicBezTo>
              </a:path>
            </a:pathLst>
          </a:custGeom>
          <a:noFill/>
          <a:ln>
            <a:solidFill>
              <a:schemeClr val="bg1"/>
            </a:solidFill>
          </a:ln>
          <a:effectLst/>
        </p:spPr>
        <p:txBody>
          <a:bodyPr wrap="none" anchor="ctr"/>
          <a:lstStyle/>
          <a:p>
            <a:pPr defTabSz="914194"/>
            <a:endParaRPr lang="en-US">
              <a:solidFill>
                <a:srgbClr val="445469"/>
              </a:solidFill>
              <a:latin typeface="Lato Light"/>
            </a:endParaRPr>
          </a:p>
        </p:txBody>
      </p:sp>
      <p:sp>
        <p:nvSpPr>
          <p:cNvPr id="101" name="Freeform 783">
            <a:extLst>
              <a:ext uri="{FF2B5EF4-FFF2-40B4-BE49-F238E27FC236}">
                <a16:creationId xmlns:a16="http://schemas.microsoft.com/office/drawing/2014/main" id="{5BE2E69B-73E5-461B-93AC-0492706D3DAE}"/>
              </a:ext>
            </a:extLst>
          </p:cNvPr>
          <p:cNvSpPr>
            <a:spLocks noChangeArrowheads="1"/>
          </p:cNvSpPr>
          <p:nvPr/>
        </p:nvSpPr>
        <p:spPr bwMode="auto">
          <a:xfrm rot="255512">
            <a:off x="10577503" y="1624214"/>
            <a:ext cx="326465" cy="575741"/>
          </a:xfrm>
          <a:custGeom>
            <a:avLst/>
            <a:gdLst>
              <a:gd name="T0" fmla="*/ 933 w 1139"/>
              <a:gd name="T1" fmla="*/ 8 h 2008"/>
              <a:gd name="T2" fmla="*/ 933 w 1139"/>
              <a:gd name="T3" fmla="*/ 8 h 2008"/>
              <a:gd name="T4" fmla="*/ 261 w 1139"/>
              <a:gd name="T5" fmla="*/ 87 h 2008"/>
              <a:gd name="T6" fmla="*/ 111 w 1139"/>
              <a:gd name="T7" fmla="*/ 158 h 2008"/>
              <a:gd name="T8" fmla="*/ 32 w 1139"/>
              <a:gd name="T9" fmla="*/ 135 h 2008"/>
              <a:gd name="T10" fmla="*/ 126 w 1139"/>
              <a:gd name="T11" fmla="*/ 1178 h 2008"/>
              <a:gd name="T12" fmla="*/ 111 w 1139"/>
              <a:gd name="T13" fmla="*/ 1281 h 2008"/>
              <a:gd name="T14" fmla="*/ 95 w 1139"/>
              <a:gd name="T15" fmla="*/ 1360 h 2008"/>
              <a:gd name="T16" fmla="*/ 134 w 1139"/>
              <a:gd name="T17" fmla="*/ 1423 h 2008"/>
              <a:gd name="T18" fmla="*/ 150 w 1139"/>
              <a:gd name="T19" fmla="*/ 1502 h 2008"/>
              <a:gd name="T20" fmla="*/ 158 w 1139"/>
              <a:gd name="T21" fmla="*/ 1581 h 2008"/>
              <a:gd name="T22" fmla="*/ 119 w 1139"/>
              <a:gd name="T23" fmla="*/ 1637 h 2008"/>
              <a:gd name="T24" fmla="*/ 39 w 1139"/>
              <a:gd name="T25" fmla="*/ 1771 h 2008"/>
              <a:gd name="T26" fmla="*/ 24 w 1139"/>
              <a:gd name="T27" fmla="*/ 1833 h 2008"/>
              <a:gd name="T28" fmla="*/ 16 w 1139"/>
              <a:gd name="T29" fmla="*/ 1889 h 2008"/>
              <a:gd name="T30" fmla="*/ 0 w 1139"/>
              <a:gd name="T31" fmla="*/ 1960 h 2008"/>
              <a:gd name="T32" fmla="*/ 16 w 1139"/>
              <a:gd name="T33" fmla="*/ 2007 h 2008"/>
              <a:gd name="T34" fmla="*/ 47 w 1139"/>
              <a:gd name="T35" fmla="*/ 2007 h 2008"/>
              <a:gd name="T36" fmla="*/ 79 w 1139"/>
              <a:gd name="T37" fmla="*/ 1984 h 2008"/>
              <a:gd name="T38" fmla="*/ 111 w 1139"/>
              <a:gd name="T39" fmla="*/ 1960 h 2008"/>
              <a:gd name="T40" fmla="*/ 174 w 1139"/>
              <a:gd name="T41" fmla="*/ 1968 h 2008"/>
              <a:gd name="T42" fmla="*/ 190 w 1139"/>
              <a:gd name="T43" fmla="*/ 1936 h 2008"/>
              <a:gd name="T44" fmla="*/ 245 w 1139"/>
              <a:gd name="T45" fmla="*/ 1913 h 2008"/>
              <a:gd name="T46" fmla="*/ 284 w 1139"/>
              <a:gd name="T47" fmla="*/ 1936 h 2008"/>
              <a:gd name="T48" fmla="*/ 316 w 1139"/>
              <a:gd name="T49" fmla="*/ 1952 h 2008"/>
              <a:gd name="T50" fmla="*/ 348 w 1139"/>
              <a:gd name="T51" fmla="*/ 1968 h 2008"/>
              <a:gd name="T52" fmla="*/ 356 w 1139"/>
              <a:gd name="T53" fmla="*/ 1936 h 2008"/>
              <a:gd name="T54" fmla="*/ 372 w 1139"/>
              <a:gd name="T55" fmla="*/ 1913 h 2008"/>
              <a:gd name="T56" fmla="*/ 395 w 1139"/>
              <a:gd name="T57" fmla="*/ 1897 h 2008"/>
              <a:gd name="T58" fmla="*/ 427 w 1139"/>
              <a:gd name="T59" fmla="*/ 1881 h 2008"/>
              <a:gd name="T60" fmla="*/ 450 w 1139"/>
              <a:gd name="T61" fmla="*/ 1857 h 2008"/>
              <a:gd name="T62" fmla="*/ 466 w 1139"/>
              <a:gd name="T63" fmla="*/ 1873 h 2008"/>
              <a:gd name="T64" fmla="*/ 498 w 1139"/>
              <a:gd name="T65" fmla="*/ 1897 h 2008"/>
              <a:gd name="T66" fmla="*/ 506 w 1139"/>
              <a:gd name="T67" fmla="*/ 1920 h 2008"/>
              <a:gd name="T68" fmla="*/ 530 w 1139"/>
              <a:gd name="T69" fmla="*/ 1920 h 2008"/>
              <a:gd name="T70" fmla="*/ 530 w 1139"/>
              <a:gd name="T71" fmla="*/ 1881 h 2008"/>
              <a:gd name="T72" fmla="*/ 545 w 1139"/>
              <a:gd name="T73" fmla="*/ 1857 h 2008"/>
              <a:gd name="T74" fmla="*/ 561 w 1139"/>
              <a:gd name="T75" fmla="*/ 1833 h 2008"/>
              <a:gd name="T76" fmla="*/ 593 w 1139"/>
              <a:gd name="T77" fmla="*/ 1802 h 2008"/>
              <a:gd name="T78" fmla="*/ 624 w 1139"/>
              <a:gd name="T79" fmla="*/ 1763 h 2008"/>
              <a:gd name="T80" fmla="*/ 656 w 1139"/>
              <a:gd name="T81" fmla="*/ 1794 h 2008"/>
              <a:gd name="T82" fmla="*/ 703 w 1139"/>
              <a:gd name="T83" fmla="*/ 1818 h 2008"/>
              <a:gd name="T84" fmla="*/ 735 w 1139"/>
              <a:gd name="T85" fmla="*/ 1826 h 2008"/>
              <a:gd name="T86" fmla="*/ 775 w 1139"/>
              <a:gd name="T87" fmla="*/ 1802 h 2008"/>
              <a:gd name="T88" fmla="*/ 822 w 1139"/>
              <a:gd name="T89" fmla="*/ 1676 h 2008"/>
              <a:gd name="T90" fmla="*/ 862 w 1139"/>
              <a:gd name="T91" fmla="*/ 1637 h 2008"/>
              <a:gd name="T92" fmla="*/ 877 w 1139"/>
              <a:gd name="T93" fmla="*/ 1589 h 2008"/>
              <a:gd name="T94" fmla="*/ 909 w 1139"/>
              <a:gd name="T95" fmla="*/ 1574 h 2008"/>
              <a:gd name="T96" fmla="*/ 941 w 1139"/>
              <a:gd name="T97" fmla="*/ 1534 h 2008"/>
              <a:gd name="T98" fmla="*/ 925 w 1139"/>
              <a:gd name="T99" fmla="*/ 1479 h 2008"/>
              <a:gd name="T100" fmla="*/ 964 w 1139"/>
              <a:gd name="T101" fmla="*/ 1439 h 2008"/>
              <a:gd name="T102" fmla="*/ 1020 w 1139"/>
              <a:gd name="T103" fmla="*/ 1471 h 2008"/>
              <a:gd name="T104" fmla="*/ 1051 w 1139"/>
              <a:gd name="T105" fmla="*/ 1415 h 2008"/>
              <a:gd name="T106" fmla="*/ 1130 w 1139"/>
              <a:gd name="T107" fmla="*/ 1400 h 2008"/>
              <a:gd name="T108" fmla="*/ 1123 w 1139"/>
              <a:gd name="T109" fmla="*/ 1344 h 2008"/>
              <a:gd name="T110" fmla="*/ 1107 w 1139"/>
              <a:gd name="T111" fmla="*/ 1297 h 2008"/>
              <a:gd name="T112" fmla="*/ 1123 w 1139"/>
              <a:gd name="T113" fmla="*/ 1250 h 2008"/>
              <a:gd name="T114" fmla="*/ 972 w 1139"/>
              <a:gd name="T115" fmla="*/ 32 h 2008"/>
              <a:gd name="T116" fmla="*/ 933 w 1139"/>
              <a:gd name="T117" fmla="*/ 8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9" h="2008">
                <a:moveTo>
                  <a:pt x="933" y="8"/>
                </a:moveTo>
                <a:lnTo>
                  <a:pt x="933" y="8"/>
                </a:lnTo>
                <a:cubicBezTo>
                  <a:pt x="261" y="87"/>
                  <a:pt x="261" y="87"/>
                  <a:pt x="261" y="87"/>
                </a:cubicBezTo>
                <a:cubicBezTo>
                  <a:pt x="221" y="119"/>
                  <a:pt x="166" y="158"/>
                  <a:pt x="111" y="158"/>
                </a:cubicBezTo>
                <a:cubicBezTo>
                  <a:pt x="79" y="158"/>
                  <a:pt x="47" y="151"/>
                  <a:pt x="32" y="135"/>
                </a:cubicBezTo>
                <a:cubicBezTo>
                  <a:pt x="126" y="1178"/>
                  <a:pt x="126" y="1178"/>
                  <a:pt x="126" y="1178"/>
                </a:cubicBezTo>
                <a:cubicBezTo>
                  <a:pt x="126" y="1178"/>
                  <a:pt x="126" y="1257"/>
                  <a:pt x="111" y="1281"/>
                </a:cubicBezTo>
                <a:cubicBezTo>
                  <a:pt x="103" y="1297"/>
                  <a:pt x="79" y="1336"/>
                  <a:pt x="95" y="1360"/>
                </a:cubicBezTo>
                <a:cubicBezTo>
                  <a:pt x="119" y="1392"/>
                  <a:pt x="134" y="1368"/>
                  <a:pt x="134" y="1423"/>
                </a:cubicBezTo>
                <a:cubicBezTo>
                  <a:pt x="134" y="1471"/>
                  <a:pt x="134" y="1494"/>
                  <a:pt x="150" y="1502"/>
                </a:cubicBezTo>
                <a:cubicBezTo>
                  <a:pt x="166" y="1510"/>
                  <a:pt x="182" y="1566"/>
                  <a:pt x="158" y="1581"/>
                </a:cubicBezTo>
                <a:cubicBezTo>
                  <a:pt x="134" y="1597"/>
                  <a:pt x="119" y="1613"/>
                  <a:pt x="119" y="1637"/>
                </a:cubicBezTo>
                <a:cubicBezTo>
                  <a:pt x="119" y="1653"/>
                  <a:pt x="63" y="1763"/>
                  <a:pt x="39" y="1771"/>
                </a:cubicBezTo>
                <a:cubicBezTo>
                  <a:pt x="16" y="1779"/>
                  <a:pt x="24" y="1818"/>
                  <a:pt x="24" y="1833"/>
                </a:cubicBezTo>
                <a:cubicBezTo>
                  <a:pt x="32" y="1841"/>
                  <a:pt x="24" y="1873"/>
                  <a:pt x="16" y="1889"/>
                </a:cubicBezTo>
                <a:cubicBezTo>
                  <a:pt x="0" y="1913"/>
                  <a:pt x="0" y="1928"/>
                  <a:pt x="0" y="1960"/>
                </a:cubicBezTo>
                <a:cubicBezTo>
                  <a:pt x="0" y="1984"/>
                  <a:pt x="8" y="1999"/>
                  <a:pt x="16" y="2007"/>
                </a:cubicBezTo>
                <a:cubicBezTo>
                  <a:pt x="24" y="2007"/>
                  <a:pt x="39" y="2007"/>
                  <a:pt x="47" y="2007"/>
                </a:cubicBezTo>
                <a:cubicBezTo>
                  <a:pt x="71" y="2007"/>
                  <a:pt x="79" y="1999"/>
                  <a:pt x="79" y="1984"/>
                </a:cubicBezTo>
                <a:cubicBezTo>
                  <a:pt x="79" y="1976"/>
                  <a:pt x="95" y="1960"/>
                  <a:pt x="111" y="1960"/>
                </a:cubicBezTo>
                <a:cubicBezTo>
                  <a:pt x="126" y="1960"/>
                  <a:pt x="174" y="1984"/>
                  <a:pt x="174" y="1968"/>
                </a:cubicBezTo>
                <a:cubicBezTo>
                  <a:pt x="166" y="1952"/>
                  <a:pt x="174" y="1944"/>
                  <a:pt x="190" y="1936"/>
                </a:cubicBezTo>
                <a:cubicBezTo>
                  <a:pt x="206" y="1920"/>
                  <a:pt x="229" y="1913"/>
                  <a:pt x="245" y="1913"/>
                </a:cubicBezTo>
                <a:cubicBezTo>
                  <a:pt x="261" y="1920"/>
                  <a:pt x="261" y="1936"/>
                  <a:pt x="284" y="1936"/>
                </a:cubicBezTo>
                <a:cubicBezTo>
                  <a:pt x="300" y="1944"/>
                  <a:pt x="300" y="1936"/>
                  <a:pt x="316" y="1952"/>
                </a:cubicBezTo>
                <a:cubicBezTo>
                  <a:pt x="332" y="1968"/>
                  <a:pt x="340" y="1976"/>
                  <a:pt x="348" y="1968"/>
                </a:cubicBezTo>
                <a:cubicBezTo>
                  <a:pt x="356" y="1968"/>
                  <a:pt x="364" y="1952"/>
                  <a:pt x="356" y="1936"/>
                </a:cubicBezTo>
                <a:cubicBezTo>
                  <a:pt x="356" y="1920"/>
                  <a:pt x="364" y="1904"/>
                  <a:pt x="372" y="1913"/>
                </a:cubicBezTo>
                <a:cubicBezTo>
                  <a:pt x="387" y="1913"/>
                  <a:pt x="395" y="1904"/>
                  <a:pt x="395" y="1897"/>
                </a:cubicBezTo>
                <a:cubicBezTo>
                  <a:pt x="403" y="1889"/>
                  <a:pt x="419" y="1881"/>
                  <a:pt x="427" y="1881"/>
                </a:cubicBezTo>
                <a:cubicBezTo>
                  <a:pt x="435" y="1881"/>
                  <a:pt x="443" y="1865"/>
                  <a:pt x="450" y="1857"/>
                </a:cubicBezTo>
                <a:cubicBezTo>
                  <a:pt x="459" y="1857"/>
                  <a:pt x="459" y="1865"/>
                  <a:pt x="466" y="1873"/>
                </a:cubicBezTo>
                <a:cubicBezTo>
                  <a:pt x="466" y="1881"/>
                  <a:pt x="498" y="1897"/>
                  <a:pt x="498" y="1897"/>
                </a:cubicBezTo>
                <a:cubicBezTo>
                  <a:pt x="506" y="1920"/>
                  <a:pt x="506" y="1920"/>
                  <a:pt x="506" y="1920"/>
                </a:cubicBezTo>
                <a:cubicBezTo>
                  <a:pt x="506" y="1920"/>
                  <a:pt x="530" y="1928"/>
                  <a:pt x="530" y="1920"/>
                </a:cubicBezTo>
                <a:cubicBezTo>
                  <a:pt x="537" y="1913"/>
                  <a:pt x="530" y="1889"/>
                  <a:pt x="530" y="1881"/>
                </a:cubicBezTo>
                <a:cubicBezTo>
                  <a:pt x="530" y="1873"/>
                  <a:pt x="530" y="1865"/>
                  <a:pt x="545" y="1857"/>
                </a:cubicBezTo>
                <a:cubicBezTo>
                  <a:pt x="561" y="1849"/>
                  <a:pt x="561" y="1849"/>
                  <a:pt x="561" y="1833"/>
                </a:cubicBezTo>
                <a:cubicBezTo>
                  <a:pt x="569" y="1810"/>
                  <a:pt x="585" y="1810"/>
                  <a:pt x="593" y="1802"/>
                </a:cubicBezTo>
                <a:cubicBezTo>
                  <a:pt x="609" y="1787"/>
                  <a:pt x="617" y="1763"/>
                  <a:pt x="624" y="1763"/>
                </a:cubicBezTo>
                <a:cubicBezTo>
                  <a:pt x="632" y="1763"/>
                  <a:pt x="640" y="1787"/>
                  <a:pt x="656" y="1794"/>
                </a:cubicBezTo>
                <a:cubicBezTo>
                  <a:pt x="672" y="1810"/>
                  <a:pt x="688" y="1810"/>
                  <a:pt x="703" y="1818"/>
                </a:cubicBezTo>
                <a:cubicBezTo>
                  <a:pt x="712" y="1818"/>
                  <a:pt x="712" y="1833"/>
                  <a:pt x="735" y="1826"/>
                </a:cubicBezTo>
                <a:cubicBezTo>
                  <a:pt x="759" y="1818"/>
                  <a:pt x="775" y="1826"/>
                  <a:pt x="775" y="1802"/>
                </a:cubicBezTo>
                <a:cubicBezTo>
                  <a:pt x="767" y="1779"/>
                  <a:pt x="806" y="1676"/>
                  <a:pt x="822" y="1676"/>
                </a:cubicBezTo>
                <a:cubicBezTo>
                  <a:pt x="838" y="1684"/>
                  <a:pt x="862" y="1653"/>
                  <a:pt x="862" y="1637"/>
                </a:cubicBezTo>
                <a:cubicBezTo>
                  <a:pt x="862" y="1613"/>
                  <a:pt x="862" y="1597"/>
                  <a:pt x="877" y="1589"/>
                </a:cubicBezTo>
                <a:cubicBezTo>
                  <a:pt x="893" y="1589"/>
                  <a:pt x="893" y="1597"/>
                  <a:pt x="909" y="1574"/>
                </a:cubicBezTo>
                <a:cubicBezTo>
                  <a:pt x="917" y="1558"/>
                  <a:pt x="949" y="1566"/>
                  <a:pt x="941" y="1534"/>
                </a:cubicBezTo>
                <a:cubicBezTo>
                  <a:pt x="925" y="1502"/>
                  <a:pt x="917" y="1510"/>
                  <a:pt x="925" y="1479"/>
                </a:cubicBezTo>
                <a:cubicBezTo>
                  <a:pt x="925" y="1439"/>
                  <a:pt x="956" y="1423"/>
                  <a:pt x="964" y="1439"/>
                </a:cubicBezTo>
                <a:cubicBezTo>
                  <a:pt x="980" y="1447"/>
                  <a:pt x="1004" y="1487"/>
                  <a:pt x="1020" y="1471"/>
                </a:cubicBezTo>
                <a:cubicBezTo>
                  <a:pt x="1043" y="1447"/>
                  <a:pt x="1012" y="1423"/>
                  <a:pt x="1051" y="1415"/>
                </a:cubicBezTo>
                <a:cubicBezTo>
                  <a:pt x="1099" y="1408"/>
                  <a:pt x="1130" y="1415"/>
                  <a:pt x="1130" y="1400"/>
                </a:cubicBezTo>
                <a:cubicBezTo>
                  <a:pt x="1130" y="1392"/>
                  <a:pt x="1138" y="1368"/>
                  <a:pt x="1123" y="1344"/>
                </a:cubicBezTo>
                <a:cubicBezTo>
                  <a:pt x="1107" y="1328"/>
                  <a:pt x="1099" y="1321"/>
                  <a:pt x="1107" y="1297"/>
                </a:cubicBezTo>
                <a:cubicBezTo>
                  <a:pt x="1107" y="1281"/>
                  <a:pt x="1115" y="1257"/>
                  <a:pt x="1123" y="1250"/>
                </a:cubicBezTo>
                <a:cubicBezTo>
                  <a:pt x="972" y="32"/>
                  <a:pt x="972" y="32"/>
                  <a:pt x="972" y="32"/>
                </a:cubicBezTo>
                <a:cubicBezTo>
                  <a:pt x="949" y="0"/>
                  <a:pt x="933" y="8"/>
                  <a:pt x="933" y="8"/>
                </a:cubicBezTo>
              </a:path>
            </a:pathLst>
          </a:custGeom>
          <a:noFill/>
          <a:ln>
            <a:solidFill>
              <a:schemeClr val="bg1"/>
            </a:solidFill>
          </a:ln>
          <a:effectLst/>
        </p:spPr>
        <p:txBody>
          <a:bodyPr wrap="none" anchor="ctr"/>
          <a:lstStyle/>
          <a:p>
            <a:pPr defTabSz="914194"/>
            <a:endParaRPr lang="en-US" dirty="0">
              <a:solidFill>
                <a:srgbClr val="445469"/>
              </a:solidFill>
              <a:latin typeface="Lato Light"/>
            </a:endParaRPr>
          </a:p>
        </p:txBody>
      </p:sp>
    </p:spTree>
    <p:extLst>
      <p:ext uri="{BB962C8B-B14F-4D97-AF65-F5344CB8AC3E}">
        <p14:creationId xmlns:p14="http://schemas.microsoft.com/office/powerpoint/2010/main" val="1372347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nodeType="withEffect">
                                  <p:stCondLst>
                                    <p:cond delay="0"/>
                                  </p:stCondLst>
                                  <p:childTnLst>
                                    <p:set>
                                      <p:cBhvr>
                                        <p:cTn id="18" dur="1" fill="hold">
                                          <p:stCondLst>
                                            <p:cond delay="0"/>
                                          </p:stCondLst>
                                        </p:cTn>
                                        <p:tgtEl>
                                          <p:spTgt spid="151"/>
                                        </p:tgtEl>
                                        <p:attrNameLst>
                                          <p:attrName>style.visibility</p:attrName>
                                        </p:attrNameLst>
                                      </p:cBhvr>
                                      <p:to>
                                        <p:strVal val="visible"/>
                                      </p:to>
                                    </p:set>
                                    <p:animEffect transition="in" filter="fade">
                                      <p:cBhvr>
                                        <p:cTn id="19" dur="500"/>
                                        <p:tgtEl>
                                          <p:spTgt spid="151"/>
                                        </p:tgtEl>
                                      </p:cBhvr>
                                    </p:animEffect>
                                  </p:childTnLst>
                                </p:cTn>
                              </p:par>
                              <p:par>
                                <p:cTn id="20" presetID="10" presetClass="entr" presetSubtype="0" fill="hold"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par>
                                <p:cTn id="23" presetID="10" presetClass="entr" presetSubtype="0" fill="hold" nodeType="withEffect">
                                  <p:stCondLst>
                                    <p:cond delay="0"/>
                                  </p:stCondLst>
                                  <p:childTnLst>
                                    <p:set>
                                      <p:cBhvr>
                                        <p:cTn id="24" dur="1" fill="hold">
                                          <p:stCondLst>
                                            <p:cond delay="0"/>
                                          </p:stCondLst>
                                        </p:cTn>
                                        <p:tgtEl>
                                          <p:spTgt spid="131"/>
                                        </p:tgtEl>
                                        <p:attrNameLst>
                                          <p:attrName>style.visibility</p:attrName>
                                        </p:attrNameLst>
                                      </p:cBhvr>
                                      <p:to>
                                        <p:strVal val="visible"/>
                                      </p:to>
                                    </p:set>
                                    <p:animEffect transition="in" filter="fade">
                                      <p:cBhvr>
                                        <p:cTn id="25" dur="500"/>
                                        <p:tgtEl>
                                          <p:spTgt spid="131"/>
                                        </p:tgtEl>
                                      </p:cBhvr>
                                    </p:animEffect>
                                  </p:childTnLst>
                                </p:cTn>
                              </p:par>
                              <p:par>
                                <p:cTn id="26" presetID="10" presetClass="entr" presetSubtype="0" fill="hold" nodeType="withEffect">
                                  <p:stCondLst>
                                    <p:cond delay="0"/>
                                  </p:stCondLst>
                                  <p:childTnLst>
                                    <p:set>
                                      <p:cBhvr>
                                        <p:cTn id="27" dur="1" fill="hold">
                                          <p:stCondLst>
                                            <p:cond delay="0"/>
                                          </p:stCondLst>
                                        </p:cTn>
                                        <p:tgtEl>
                                          <p:spTgt spid="204"/>
                                        </p:tgtEl>
                                        <p:attrNameLst>
                                          <p:attrName>style.visibility</p:attrName>
                                        </p:attrNameLst>
                                      </p:cBhvr>
                                      <p:to>
                                        <p:strVal val="visible"/>
                                      </p:to>
                                    </p:set>
                                    <p:animEffect transition="in" filter="fade">
                                      <p:cBhvr>
                                        <p:cTn id="28" dur="500"/>
                                        <p:tgtEl>
                                          <p:spTgt spid="20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fade">
                                      <p:cBhvr>
                                        <p:cTn id="31"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3D6A349-D17B-4BB9-A734-D2A1DC2EBE54}"/>
              </a:ext>
            </a:extLst>
          </p:cNvPr>
          <p:cNvGrpSpPr/>
          <p:nvPr/>
        </p:nvGrpSpPr>
        <p:grpSpPr>
          <a:xfrm>
            <a:off x="7809900" y="2743104"/>
            <a:ext cx="3421078" cy="927741"/>
            <a:chOff x="3529761" y="4592689"/>
            <a:chExt cx="3421078" cy="927741"/>
          </a:xfrm>
        </p:grpSpPr>
        <p:grpSp>
          <p:nvGrpSpPr>
            <p:cNvPr id="80" name="Group 79">
              <a:extLst>
                <a:ext uri="{FF2B5EF4-FFF2-40B4-BE49-F238E27FC236}">
                  <a16:creationId xmlns:a16="http://schemas.microsoft.com/office/drawing/2014/main" id="{F53F6A4E-756B-4A8D-8868-A2909FB0628B}"/>
                </a:ext>
              </a:extLst>
            </p:cNvPr>
            <p:cNvGrpSpPr/>
            <p:nvPr/>
          </p:nvGrpSpPr>
          <p:grpSpPr>
            <a:xfrm flipH="1">
              <a:off x="3529761" y="4592689"/>
              <a:ext cx="3421078" cy="927741"/>
              <a:chOff x="1747993" y="3800213"/>
              <a:chExt cx="6817063" cy="1855480"/>
            </a:xfrm>
          </p:grpSpPr>
          <p:grpSp>
            <p:nvGrpSpPr>
              <p:cNvPr id="81" name="Group 80">
                <a:extLst>
                  <a:ext uri="{FF2B5EF4-FFF2-40B4-BE49-F238E27FC236}">
                    <a16:creationId xmlns:a16="http://schemas.microsoft.com/office/drawing/2014/main" id="{ADBBB406-50A0-47AB-90B9-EF72BFB6D5BE}"/>
                  </a:ext>
                </a:extLst>
              </p:cNvPr>
              <p:cNvGrpSpPr/>
              <p:nvPr/>
            </p:nvGrpSpPr>
            <p:grpSpPr>
              <a:xfrm>
                <a:off x="1747993" y="3820607"/>
                <a:ext cx="1822092" cy="1835086"/>
                <a:chOff x="5568818" y="4268069"/>
                <a:chExt cx="1047171" cy="1054364"/>
              </a:xfrm>
            </p:grpSpPr>
            <p:sp>
              <p:nvSpPr>
                <p:cNvPr id="86" name="Rectangle 85">
                  <a:extLst>
                    <a:ext uri="{FF2B5EF4-FFF2-40B4-BE49-F238E27FC236}">
                      <a16:creationId xmlns:a16="http://schemas.microsoft.com/office/drawing/2014/main" id="{926A492E-9AC4-4BDE-A0BB-A614BBD0DBDC}"/>
                    </a:ext>
                  </a:extLst>
                </p:cNvPr>
                <p:cNvSpPr/>
                <p:nvPr/>
              </p:nvSpPr>
              <p:spPr>
                <a:xfrm>
                  <a:off x="5568818" y="4268069"/>
                  <a:ext cx="1047171" cy="1054364"/>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sp>
              <p:nvSpPr>
                <p:cNvPr id="87" name="Rectangle 86">
                  <a:extLst>
                    <a:ext uri="{FF2B5EF4-FFF2-40B4-BE49-F238E27FC236}">
                      <a16:creationId xmlns:a16="http://schemas.microsoft.com/office/drawing/2014/main" id="{3A20F692-D23E-4B77-B911-764BB9F4FFF7}"/>
                    </a:ext>
                  </a:extLst>
                </p:cNvPr>
                <p:cNvSpPr/>
                <p:nvPr/>
              </p:nvSpPr>
              <p:spPr>
                <a:xfrm>
                  <a:off x="5568818" y="5235563"/>
                  <a:ext cx="1047171" cy="8687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grpSp>
          <p:grpSp>
            <p:nvGrpSpPr>
              <p:cNvPr id="82" name="Group 81">
                <a:extLst>
                  <a:ext uri="{FF2B5EF4-FFF2-40B4-BE49-F238E27FC236}">
                    <a16:creationId xmlns:a16="http://schemas.microsoft.com/office/drawing/2014/main" id="{D381F1BE-29DF-41E9-A94A-98F6B10F0BFA}"/>
                  </a:ext>
                </a:extLst>
              </p:cNvPr>
              <p:cNvGrpSpPr/>
              <p:nvPr/>
            </p:nvGrpSpPr>
            <p:grpSpPr>
              <a:xfrm>
                <a:off x="3704955" y="4095615"/>
                <a:ext cx="3693266" cy="1175854"/>
                <a:chOff x="8624616" y="2386149"/>
                <a:chExt cx="1847114" cy="587927"/>
              </a:xfrm>
            </p:grpSpPr>
            <p:sp>
              <p:nvSpPr>
                <p:cNvPr id="84" name="TextBox 83">
                  <a:extLst>
                    <a:ext uri="{FF2B5EF4-FFF2-40B4-BE49-F238E27FC236}">
                      <a16:creationId xmlns:a16="http://schemas.microsoft.com/office/drawing/2014/main" id="{6EB7EA6C-4D64-44B1-B28A-5D7E9094FDEA}"/>
                    </a:ext>
                  </a:extLst>
                </p:cNvPr>
                <p:cNvSpPr txBox="1"/>
                <p:nvPr/>
              </p:nvSpPr>
              <p:spPr>
                <a:xfrm>
                  <a:off x="8624616" y="2386149"/>
                  <a:ext cx="1279949" cy="338554"/>
                </a:xfrm>
                <a:prstGeom prst="rect">
                  <a:avLst/>
                </a:prstGeom>
                <a:noFill/>
              </p:spPr>
              <p:txBody>
                <a:bodyPr wrap="none" rtlCol="0">
                  <a:spAutoFit/>
                </a:bodyPr>
                <a:lstStyle/>
                <a:p>
                  <a:pPr defTabSz="914194"/>
                  <a:r>
                    <a:rPr lang="en-US" sz="1600" b="1" dirty="0">
                      <a:solidFill>
                        <a:srgbClr val="445469"/>
                      </a:solidFill>
                      <a:latin typeface="Lato Regular"/>
                      <a:cs typeface="Lato Regular"/>
                    </a:rPr>
                    <a:t>Indianapolis</a:t>
                  </a:r>
                  <a:endParaRPr lang="id-ID" sz="1600" b="1" dirty="0">
                    <a:solidFill>
                      <a:srgbClr val="445469"/>
                    </a:solidFill>
                    <a:latin typeface="Lato Regular"/>
                    <a:cs typeface="Lato Regular"/>
                  </a:endParaRPr>
                </a:p>
              </p:txBody>
            </p:sp>
            <p:sp>
              <p:nvSpPr>
                <p:cNvPr id="85" name="TextBox 84">
                  <a:extLst>
                    <a:ext uri="{FF2B5EF4-FFF2-40B4-BE49-F238E27FC236}">
                      <a16:creationId xmlns:a16="http://schemas.microsoft.com/office/drawing/2014/main" id="{DC9529A1-D157-4C60-BA2E-B1C19231931A}"/>
                    </a:ext>
                  </a:extLst>
                </p:cNvPr>
                <p:cNvSpPr txBox="1"/>
                <p:nvPr/>
              </p:nvSpPr>
              <p:spPr>
                <a:xfrm>
                  <a:off x="8624617" y="2679572"/>
                  <a:ext cx="1847113" cy="294504"/>
                </a:xfrm>
                <a:prstGeom prst="rect">
                  <a:avLst/>
                </a:prstGeom>
                <a:noFill/>
              </p:spPr>
              <p:txBody>
                <a:bodyPr wrap="square" rtlCol="0">
                  <a:spAutoFit/>
                </a:bodyPr>
                <a:lstStyle/>
                <a:p>
                  <a:pPr algn="r" defTabSz="914194">
                    <a:lnSpc>
                      <a:spcPct val="150000"/>
                    </a:lnSpc>
                  </a:pPr>
                  <a:r>
                    <a:rPr lang="pt-BR" sz="1000" dirty="0">
                      <a:solidFill>
                        <a:srgbClr val="445469"/>
                      </a:solidFill>
                      <a:latin typeface="Lato Light"/>
                      <a:cs typeface="Lato Light"/>
                    </a:rPr>
                    <a:t>Indiana</a:t>
                  </a:r>
                </a:p>
              </p:txBody>
            </p:sp>
          </p:grpSp>
          <p:sp>
            <p:nvSpPr>
              <p:cNvPr id="83" name="TextBox 82">
                <a:extLst>
                  <a:ext uri="{FF2B5EF4-FFF2-40B4-BE49-F238E27FC236}">
                    <a16:creationId xmlns:a16="http://schemas.microsoft.com/office/drawing/2014/main" id="{C60B30B4-5511-4A67-89DF-BD824B008AA9}"/>
                  </a:ext>
                </a:extLst>
              </p:cNvPr>
              <p:cNvSpPr txBox="1"/>
              <p:nvPr/>
            </p:nvSpPr>
            <p:spPr>
              <a:xfrm>
                <a:off x="6098525" y="3800213"/>
                <a:ext cx="2466531" cy="1169513"/>
              </a:xfrm>
              <a:prstGeom prst="rect">
                <a:avLst/>
              </a:prstGeom>
              <a:noFill/>
            </p:spPr>
            <p:txBody>
              <a:bodyPr wrap="none" lIns="91423" tIns="45711" rIns="91423" bIns="45711" rtlCol="0">
                <a:spAutoFit/>
              </a:bodyPr>
              <a:lstStyle/>
              <a:p>
                <a:pPr defTabSz="914194"/>
                <a:r>
                  <a:rPr lang="en-US" sz="3200" b="1" dirty="0">
                    <a:solidFill>
                      <a:srgbClr val="9BBB5C"/>
                    </a:solidFill>
                    <a:latin typeface="Lato Light"/>
                    <a:cs typeface="Lato Light"/>
                  </a:rPr>
                  <a:t>1.014</a:t>
                </a:r>
                <a:endParaRPr lang="id-ID" sz="3200" b="1" dirty="0">
                  <a:solidFill>
                    <a:srgbClr val="9BBB5C"/>
                  </a:solidFill>
                  <a:latin typeface="Lato Light"/>
                  <a:cs typeface="Lato Light"/>
                </a:endParaRPr>
              </a:p>
            </p:txBody>
          </p:sp>
        </p:grpSp>
        <p:sp>
          <p:nvSpPr>
            <p:cNvPr id="259" name="Freeform 783">
              <a:extLst>
                <a:ext uri="{FF2B5EF4-FFF2-40B4-BE49-F238E27FC236}">
                  <a16:creationId xmlns:a16="http://schemas.microsoft.com/office/drawing/2014/main" id="{5ACE474E-9358-4BEF-8F37-5274B11FEE1E}"/>
                </a:ext>
              </a:extLst>
            </p:cNvPr>
            <p:cNvSpPr>
              <a:spLocks noChangeArrowheads="1"/>
            </p:cNvSpPr>
            <p:nvPr/>
          </p:nvSpPr>
          <p:spPr bwMode="auto">
            <a:xfrm rot="255512">
              <a:off x="6340234" y="4751717"/>
              <a:ext cx="326465" cy="575741"/>
            </a:xfrm>
            <a:custGeom>
              <a:avLst/>
              <a:gdLst>
                <a:gd name="T0" fmla="*/ 933 w 1139"/>
                <a:gd name="T1" fmla="*/ 8 h 2008"/>
                <a:gd name="T2" fmla="*/ 933 w 1139"/>
                <a:gd name="T3" fmla="*/ 8 h 2008"/>
                <a:gd name="T4" fmla="*/ 261 w 1139"/>
                <a:gd name="T5" fmla="*/ 87 h 2008"/>
                <a:gd name="T6" fmla="*/ 111 w 1139"/>
                <a:gd name="T7" fmla="*/ 158 h 2008"/>
                <a:gd name="T8" fmla="*/ 32 w 1139"/>
                <a:gd name="T9" fmla="*/ 135 h 2008"/>
                <a:gd name="T10" fmla="*/ 126 w 1139"/>
                <a:gd name="T11" fmla="*/ 1178 h 2008"/>
                <a:gd name="T12" fmla="*/ 111 w 1139"/>
                <a:gd name="T13" fmla="*/ 1281 h 2008"/>
                <a:gd name="T14" fmla="*/ 95 w 1139"/>
                <a:gd name="T15" fmla="*/ 1360 h 2008"/>
                <a:gd name="T16" fmla="*/ 134 w 1139"/>
                <a:gd name="T17" fmla="*/ 1423 h 2008"/>
                <a:gd name="T18" fmla="*/ 150 w 1139"/>
                <a:gd name="T19" fmla="*/ 1502 h 2008"/>
                <a:gd name="T20" fmla="*/ 158 w 1139"/>
                <a:gd name="T21" fmla="*/ 1581 h 2008"/>
                <a:gd name="T22" fmla="*/ 119 w 1139"/>
                <a:gd name="T23" fmla="*/ 1637 h 2008"/>
                <a:gd name="T24" fmla="*/ 39 w 1139"/>
                <a:gd name="T25" fmla="*/ 1771 h 2008"/>
                <a:gd name="T26" fmla="*/ 24 w 1139"/>
                <a:gd name="T27" fmla="*/ 1833 h 2008"/>
                <a:gd name="T28" fmla="*/ 16 w 1139"/>
                <a:gd name="T29" fmla="*/ 1889 h 2008"/>
                <a:gd name="T30" fmla="*/ 0 w 1139"/>
                <a:gd name="T31" fmla="*/ 1960 h 2008"/>
                <a:gd name="T32" fmla="*/ 16 w 1139"/>
                <a:gd name="T33" fmla="*/ 2007 h 2008"/>
                <a:gd name="T34" fmla="*/ 47 w 1139"/>
                <a:gd name="T35" fmla="*/ 2007 h 2008"/>
                <a:gd name="T36" fmla="*/ 79 w 1139"/>
                <a:gd name="T37" fmla="*/ 1984 h 2008"/>
                <a:gd name="T38" fmla="*/ 111 w 1139"/>
                <a:gd name="T39" fmla="*/ 1960 h 2008"/>
                <a:gd name="T40" fmla="*/ 174 w 1139"/>
                <a:gd name="T41" fmla="*/ 1968 h 2008"/>
                <a:gd name="T42" fmla="*/ 190 w 1139"/>
                <a:gd name="T43" fmla="*/ 1936 h 2008"/>
                <a:gd name="T44" fmla="*/ 245 w 1139"/>
                <a:gd name="T45" fmla="*/ 1913 h 2008"/>
                <a:gd name="T46" fmla="*/ 284 w 1139"/>
                <a:gd name="T47" fmla="*/ 1936 h 2008"/>
                <a:gd name="T48" fmla="*/ 316 w 1139"/>
                <a:gd name="T49" fmla="*/ 1952 h 2008"/>
                <a:gd name="T50" fmla="*/ 348 w 1139"/>
                <a:gd name="T51" fmla="*/ 1968 h 2008"/>
                <a:gd name="T52" fmla="*/ 356 w 1139"/>
                <a:gd name="T53" fmla="*/ 1936 h 2008"/>
                <a:gd name="T54" fmla="*/ 372 w 1139"/>
                <a:gd name="T55" fmla="*/ 1913 h 2008"/>
                <a:gd name="T56" fmla="*/ 395 w 1139"/>
                <a:gd name="T57" fmla="*/ 1897 h 2008"/>
                <a:gd name="T58" fmla="*/ 427 w 1139"/>
                <a:gd name="T59" fmla="*/ 1881 h 2008"/>
                <a:gd name="T60" fmla="*/ 450 w 1139"/>
                <a:gd name="T61" fmla="*/ 1857 h 2008"/>
                <a:gd name="T62" fmla="*/ 466 w 1139"/>
                <a:gd name="T63" fmla="*/ 1873 h 2008"/>
                <a:gd name="T64" fmla="*/ 498 w 1139"/>
                <a:gd name="T65" fmla="*/ 1897 h 2008"/>
                <a:gd name="T66" fmla="*/ 506 w 1139"/>
                <a:gd name="T67" fmla="*/ 1920 h 2008"/>
                <a:gd name="T68" fmla="*/ 530 w 1139"/>
                <a:gd name="T69" fmla="*/ 1920 h 2008"/>
                <a:gd name="T70" fmla="*/ 530 w 1139"/>
                <a:gd name="T71" fmla="*/ 1881 h 2008"/>
                <a:gd name="T72" fmla="*/ 545 w 1139"/>
                <a:gd name="T73" fmla="*/ 1857 h 2008"/>
                <a:gd name="T74" fmla="*/ 561 w 1139"/>
                <a:gd name="T75" fmla="*/ 1833 h 2008"/>
                <a:gd name="T76" fmla="*/ 593 w 1139"/>
                <a:gd name="T77" fmla="*/ 1802 h 2008"/>
                <a:gd name="T78" fmla="*/ 624 w 1139"/>
                <a:gd name="T79" fmla="*/ 1763 h 2008"/>
                <a:gd name="T80" fmla="*/ 656 w 1139"/>
                <a:gd name="T81" fmla="*/ 1794 h 2008"/>
                <a:gd name="T82" fmla="*/ 703 w 1139"/>
                <a:gd name="T83" fmla="*/ 1818 h 2008"/>
                <a:gd name="T84" fmla="*/ 735 w 1139"/>
                <a:gd name="T85" fmla="*/ 1826 h 2008"/>
                <a:gd name="T86" fmla="*/ 775 w 1139"/>
                <a:gd name="T87" fmla="*/ 1802 h 2008"/>
                <a:gd name="T88" fmla="*/ 822 w 1139"/>
                <a:gd name="T89" fmla="*/ 1676 h 2008"/>
                <a:gd name="T90" fmla="*/ 862 w 1139"/>
                <a:gd name="T91" fmla="*/ 1637 h 2008"/>
                <a:gd name="T92" fmla="*/ 877 w 1139"/>
                <a:gd name="T93" fmla="*/ 1589 h 2008"/>
                <a:gd name="T94" fmla="*/ 909 w 1139"/>
                <a:gd name="T95" fmla="*/ 1574 h 2008"/>
                <a:gd name="T96" fmla="*/ 941 w 1139"/>
                <a:gd name="T97" fmla="*/ 1534 h 2008"/>
                <a:gd name="T98" fmla="*/ 925 w 1139"/>
                <a:gd name="T99" fmla="*/ 1479 h 2008"/>
                <a:gd name="T100" fmla="*/ 964 w 1139"/>
                <a:gd name="T101" fmla="*/ 1439 h 2008"/>
                <a:gd name="T102" fmla="*/ 1020 w 1139"/>
                <a:gd name="T103" fmla="*/ 1471 h 2008"/>
                <a:gd name="T104" fmla="*/ 1051 w 1139"/>
                <a:gd name="T105" fmla="*/ 1415 h 2008"/>
                <a:gd name="T106" fmla="*/ 1130 w 1139"/>
                <a:gd name="T107" fmla="*/ 1400 h 2008"/>
                <a:gd name="T108" fmla="*/ 1123 w 1139"/>
                <a:gd name="T109" fmla="*/ 1344 h 2008"/>
                <a:gd name="T110" fmla="*/ 1107 w 1139"/>
                <a:gd name="T111" fmla="*/ 1297 h 2008"/>
                <a:gd name="T112" fmla="*/ 1123 w 1139"/>
                <a:gd name="T113" fmla="*/ 1250 h 2008"/>
                <a:gd name="T114" fmla="*/ 972 w 1139"/>
                <a:gd name="T115" fmla="*/ 32 h 2008"/>
                <a:gd name="T116" fmla="*/ 933 w 1139"/>
                <a:gd name="T117" fmla="*/ 8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9" h="2008">
                  <a:moveTo>
                    <a:pt x="933" y="8"/>
                  </a:moveTo>
                  <a:lnTo>
                    <a:pt x="933" y="8"/>
                  </a:lnTo>
                  <a:cubicBezTo>
                    <a:pt x="261" y="87"/>
                    <a:pt x="261" y="87"/>
                    <a:pt x="261" y="87"/>
                  </a:cubicBezTo>
                  <a:cubicBezTo>
                    <a:pt x="221" y="119"/>
                    <a:pt x="166" y="158"/>
                    <a:pt x="111" y="158"/>
                  </a:cubicBezTo>
                  <a:cubicBezTo>
                    <a:pt x="79" y="158"/>
                    <a:pt x="47" y="151"/>
                    <a:pt x="32" y="135"/>
                  </a:cubicBezTo>
                  <a:cubicBezTo>
                    <a:pt x="126" y="1178"/>
                    <a:pt x="126" y="1178"/>
                    <a:pt x="126" y="1178"/>
                  </a:cubicBezTo>
                  <a:cubicBezTo>
                    <a:pt x="126" y="1178"/>
                    <a:pt x="126" y="1257"/>
                    <a:pt x="111" y="1281"/>
                  </a:cubicBezTo>
                  <a:cubicBezTo>
                    <a:pt x="103" y="1297"/>
                    <a:pt x="79" y="1336"/>
                    <a:pt x="95" y="1360"/>
                  </a:cubicBezTo>
                  <a:cubicBezTo>
                    <a:pt x="119" y="1392"/>
                    <a:pt x="134" y="1368"/>
                    <a:pt x="134" y="1423"/>
                  </a:cubicBezTo>
                  <a:cubicBezTo>
                    <a:pt x="134" y="1471"/>
                    <a:pt x="134" y="1494"/>
                    <a:pt x="150" y="1502"/>
                  </a:cubicBezTo>
                  <a:cubicBezTo>
                    <a:pt x="166" y="1510"/>
                    <a:pt x="182" y="1566"/>
                    <a:pt x="158" y="1581"/>
                  </a:cubicBezTo>
                  <a:cubicBezTo>
                    <a:pt x="134" y="1597"/>
                    <a:pt x="119" y="1613"/>
                    <a:pt x="119" y="1637"/>
                  </a:cubicBezTo>
                  <a:cubicBezTo>
                    <a:pt x="119" y="1653"/>
                    <a:pt x="63" y="1763"/>
                    <a:pt x="39" y="1771"/>
                  </a:cubicBezTo>
                  <a:cubicBezTo>
                    <a:pt x="16" y="1779"/>
                    <a:pt x="24" y="1818"/>
                    <a:pt x="24" y="1833"/>
                  </a:cubicBezTo>
                  <a:cubicBezTo>
                    <a:pt x="32" y="1841"/>
                    <a:pt x="24" y="1873"/>
                    <a:pt x="16" y="1889"/>
                  </a:cubicBezTo>
                  <a:cubicBezTo>
                    <a:pt x="0" y="1913"/>
                    <a:pt x="0" y="1928"/>
                    <a:pt x="0" y="1960"/>
                  </a:cubicBezTo>
                  <a:cubicBezTo>
                    <a:pt x="0" y="1984"/>
                    <a:pt x="8" y="1999"/>
                    <a:pt x="16" y="2007"/>
                  </a:cubicBezTo>
                  <a:cubicBezTo>
                    <a:pt x="24" y="2007"/>
                    <a:pt x="39" y="2007"/>
                    <a:pt x="47" y="2007"/>
                  </a:cubicBezTo>
                  <a:cubicBezTo>
                    <a:pt x="71" y="2007"/>
                    <a:pt x="79" y="1999"/>
                    <a:pt x="79" y="1984"/>
                  </a:cubicBezTo>
                  <a:cubicBezTo>
                    <a:pt x="79" y="1976"/>
                    <a:pt x="95" y="1960"/>
                    <a:pt x="111" y="1960"/>
                  </a:cubicBezTo>
                  <a:cubicBezTo>
                    <a:pt x="126" y="1960"/>
                    <a:pt x="174" y="1984"/>
                    <a:pt x="174" y="1968"/>
                  </a:cubicBezTo>
                  <a:cubicBezTo>
                    <a:pt x="166" y="1952"/>
                    <a:pt x="174" y="1944"/>
                    <a:pt x="190" y="1936"/>
                  </a:cubicBezTo>
                  <a:cubicBezTo>
                    <a:pt x="206" y="1920"/>
                    <a:pt x="229" y="1913"/>
                    <a:pt x="245" y="1913"/>
                  </a:cubicBezTo>
                  <a:cubicBezTo>
                    <a:pt x="261" y="1920"/>
                    <a:pt x="261" y="1936"/>
                    <a:pt x="284" y="1936"/>
                  </a:cubicBezTo>
                  <a:cubicBezTo>
                    <a:pt x="300" y="1944"/>
                    <a:pt x="300" y="1936"/>
                    <a:pt x="316" y="1952"/>
                  </a:cubicBezTo>
                  <a:cubicBezTo>
                    <a:pt x="332" y="1968"/>
                    <a:pt x="340" y="1976"/>
                    <a:pt x="348" y="1968"/>
                  </a:cubicBezTo>
                  <a:cubicBezTo>
                    <a:pt x="356" y="1968"/>
                    <a:pt x="364" y="1952"/>
                    <a:pt x="356" y="1936"/>
                  </a:cubicBezTo>
                  <a:cubicBezTo>
                    <a:pt x="356" y="1920"/>
                    <a:pt x="364" y="1904"/>
                    <a:pt x="372" y="1913"/>
                  </a:cubicBezTo>
                  <a:cubicBezTo>
                    <a:pt x="387" y="1913"/>
                    <a:pt x="395" y="1904"/>
                    <a:pt x="395" y="1897"/>
                  </a:cubicBezTo>
                  <a:cubicBezTo>
                    <a:pt x="403" y="1889"/>
                    <a:pt x="419" y="1881"/>
                    <a:pt x="427" y="1881"/>
                  </a:cubicBezTo>
                  <a:cubicBezTo>
                    <a:pt x="435" y="1881"/>
                    <a:pt x="443" y="1865"/>
                    <a:pt x="450" y="1857"/>
                  </a:cubicBezTo>
                  <a:cubicBezTo>
                    <a:pt x="459" y="1857"/>
                    <a:pt x="459" y="1865"/>
                    <a:pt x="466" y="1873"/>
                  </a:cubicBezTo>
                  <a:cubicBezTo>
                    <a:pt x="466" y="1881"/>
                    <a:pt x="498" y="1897"/>
                    <a:pt x="498" y="1897"/>
                  </a:cubicBezTo>
                  <a:cubicBezTo>
                    <a:pt x="506" y="1920"/>
                    <a:pt x="506" y="1920"/>
                    <a:pt x="506" y="1920"/>
                  </a:cubicBezTo>
                  <a:cubicBezTo>
                    <a:pt x="506" y="1920"/>
                    <a:pt x="530" y="1928"/>
                    <a:pt x="530" y="1920"/>
                  </a:cubicBezTo>
                  <a:cubicBezTo>
                    <a:pt x="537" y="1913"/>
                    <a:pt x="530" y="1889"/>
                    <a:pt x="530" y="1881"/>
                  </a:cubicBezTo>
                  <a:cubicBezTo>
                    <a:pt x="530" y="1873"/>
                    <a:pt x="530" y="1865"/>
                    <a:pt x="545" y="1857"/>
                  </a:cubicBezTo>
                  <a:cubicBezTo>
                    <a:pt x="561" y="1849"/>
                    <a:pt x="561" y="1849"/>
                    <a:pt x="561" y="1833"/>
                  </a:cubicBezTo>
                  <a:cubicBezTo>
                    <a:pt x="569" y="1810"/>
                    <a:pt x="585" y="1810"/>
                    <a:pt x="593" y="1802"/>
                  </a:cubicBezTo>
                  <a:cubicBezTo>
                    <a:pt x="609" y="1787"/>
                    <a:pt x="617" y="1763"/>
                    <a:pt x="624" y="1763"/>
                  </a:cubicBezTo>
                  <a:cubicBezTo>
                    <a:pt x="632" y="1763"/>
                    <a:pt x="640" y="1787"/>
                    <a:pt x="656" y="1794"/>
                  </a:cubicBezTo>
                  <a:cubicBezTo>
                    <a:pt x="672" y="1810"/>
                    <a:pt x="688" y="1810"/>
                    <a:pt x="703" y="1818"/>
                  </a:cubicBezTo>
                  <a:cubicBezTo>
                    <a:pt x="712" y="1818"/>
                    <a:pt x="712" y="1833"/>
                    <a:pt x="735" y="1826"/>
                  </a:cubicBezTo>
                  <a:cubicBezTo>
                    <a:pt x="759" y="1818"/>
                    <a:pt x="775" y="1826"/>
                    <a:pt x="775" y="1802"/>
                  </a:cubicBezTo>
                  <a:cubicBezTo>
                    <a:pt x="767" y="1779"/>
                    <a:pt x="806" y="1676"/>
                    <a:pt x="822" y="1676"/>
                  </a:cubicBezTo>
                  <a:cubicBezTo>
                    <a:pt x="838" y="1684"/>
                    <a:pt x="862" y="1653"/>
                    <a:pt x="862" y="1637"/>
                  </a:cubicBezTo>
                  <a:cubicBezTo>
                    <a:pt x="862" y="1613"/>
                    <a:pt x="862" y="1597"/>
                    <a:pt x="877" y="1589"/>
                  </a:cubicBezTo>
                  <a:cubicBezTo>
                    <a:pt x="893" y="1589"/>
                    <a:pt x="893" y="1597"/>
                    <a:pt x="909" y="1574"/>
                  </a:cubicBezTo>
                  <a:cubicBezTo>
                    <a:pt x="917" y="1558"/>
                    <a:pt x="949" y="1566"/>
                    <a:pt x="941" y="1534"/>
                  </a:cubicBezTo>
                  <a:cubicBezTo>
                    <a:pt x="925" y="1502"/>
                    <a:pt x="917" y="1510"/>
                    <a:pt x="925" y="1479"/>
                  </a:cubicBezTo>
                  <a:cubicBezTo>
                    <a:pt x="925" y="1439"/>
                    <a:pt x="956" y="1423"/>
                    <a:pt x="964" y="1439"/>
                  </a:cubicBezTo>
                  <a:cubicBezTo>
                    <a:pt x="980" y="1447"/>
                    <a:pt x="1004" y="1487"/>
                    <a:pt x="1020" y="1471"/>
                  </a:cubicBezTo>
                  <a:cubicBezTo>
                    <a:pt x="1043" y="1447"/>
                    <a:pt x="1012" y="1423"/>
                    <a:pt x="1051" y="1415"/>
                  </a:cubicBezTo>
                  <a:cubicBezTo>
                    <a:pt x="1099" y="1408"/>
                    <a:pt x="1130" y="1415"/>
                    <a:pt x="1130" y="1400"/>
                  </a:cubicBezTo>
                  <a:cubicBezTo>
                    <a:pt x="1130" y="1392"/>
                    <a:pt x="1138" y="1368"/>
                    <a:pt x="1123" y="1344"/>
                  </a:cubicBezTo>
                  <a:cubicBezTo>
                    <a:pt x="1107" y="1328"/>
                    <a:pt x="1099" y="1321"/>
                    <a:pt x="1107" y="1297"/>
                  </a:cubicBezTo>
                  <a:cubicBezTo>
                    <a:pt x="1107" y="1281"/>
                    <a:pt x="1115" y="1257"/>
                    <a:pt x="1123" y="1250"/>
                  </a:cubicBezTo>
                  <a:cubicBezTo>
                    <a:pt x="972" y="32"/>
                    <a:pt x="972" y="32"/>
                    <a:pt x="972" y="32"/>
                  </a:cubicBezTo>
                  <a:cubicBezTo>
                    <a:pt x="949" y="0"/>
                    <a:pt x="933" y="8"/>
                    <a:pt x="933" y="8"/>
                  </a:cubicBezTo>
                </a:path>
              </a:pathLst>
            </a:custGeom>
            <a:noFill/>
            <a:ln>
              <a:solidFill>
                <a:schemeClr val="bg1"/>
              </a:solidFill>
            </a:ln>
            <a:effectLst/>
          </p:spPr>
          <p:txBody>
            <a:bodyPr wrap="none" anchor="ctr"/>
            <a:lstStyle/>
            <a:p>
              <a:pPr defTabSz="914194"/>
              <a:endParaRPr lang="en-US" dirty="0">
                <a:solidFill>
                  <a:srgbClr val="445469"/>
                </a:solidFill>
                <a:latin typeface="Lato Light"/>
              </a:endParaRPr>
            </a:p>
          </p:txBody>
        </p:sp>
      </p:grpSp>
      <p:grpSp>
        <p:nvGrpSpPr>
          <p:cNvPr id="2" name="Group 1"/>
          <p:cNvGrpSpPr/>
          <p:nvPr/>
        </p:nvGrpSpPr>
        <p:grpSpPr>
          <a:xfrm>
            <a:off x="975613" y="2204076"/>
            <a:ext cx="3362403" cy="933099"/>
            <a:chOff x="1747993" y="3789497"/>
            <a:chExt cx="6724806" cy="1866196"/>
          </a:xfrm>
        </p:grpSpPr>
        <p:grpSp>
          <p:nvGrpSpPr>
            <p:cNvPr id="155" name="Group 154"/>
            <p:cNvGrpSpPr/>
            <p:nvPr/>
          </p:nvGrpSpPr>
          <p:grpSpPr>
            <a:xfrm>
              <a:off x="1747993" y="3820607"/>
              <a:ext cx="1834608" cy="1835086"/>
              <a:chOff x="5568818" y="4268069"/>
              <a:chExt cx="1054364" cy="1054364"/>
            </a:xfrm>
          </p:grpSpPr>
          <p:sp>
            <p:nvSpPr>
              <p:cNvPr id="156" name="Rectangle 155"/>
              <p:cNvSpPr/>
              <p:nvPr/>
            </p:nvSpPr>
            <p:spPr>
              <a:xfrm>
                <a:off x="5568818" y="4268069"/>
                <a:ext cx="1054364" cy="1054364"/>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sp>
            <p:nvSpPr>
              <p:cNvPr id="157" name="Rectangle 156"/>
              <p:cNvSpPr/>
              <p:nvPr/>
            </p:nvSpPr>
            <p:spPr>
              <a:xfrm>
                <a:off x="5568818" y="5235563"/>
                <a:ext cx="1054364" cy="8687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a:solidFill>
                    <a:prstClr val="white"/>
                  </a:solidFill>
                  <a:latin typeface="Lato Light"/>
                </a:endParaRPr>
              </a:p>
            </p:txBody>
          </p:sp>
        </p:grpSp>
        <p:grpSp>
          <p:nvGrpSpPr>
            <p:cNvPr id="158" name="Group 157"/>
            <p:cNvGrpSpPr/>
            <p:nvPr/>
          </p:nvGrpSpPr>
          <p:grpSpPr>
            <a:xfrm>
              <a:off x="3704955" y="4095615"/>
              <a:ext cx="3693264" cy="1175856"/>
              <a:chOff x="8624616" y="2386149"/>
              <a:chExt cx="1847113" cy="587928"/>
            </a:xfrm>
          </p:grpSpPr>
          <p:sp>
            <p:nvSpPr>
              <p:cNvPr id="159" name="TextBox 158"/>
              <p:cNvSpPr txBox="1"/>
              <p:nvPr/>
            </p:nvSpPr>
            <p:spPr>
              <a:xfrm>
                <a:off x="8624616" y="2386149"/>
                <a:ext cx="920685" cy="338554"/>
              </a:xfrm>
              <a:prstGeom prst="rect">
                <a:avLst/>
              </a:prstGeom>
              <a:noFill/>
            </p:spPr>
            <p:txBody>
              <a:bodyPr wrap="none" rtlCol="0">
                <a:spAutoFit/>
              </a:bodyPr>
              <a:lstStyle/>
              <a:p>
                <a:pPr defTabSz="914194"/>
                <a:r>
                  <a:rPr lang="en-US" sz="1600" b="1" dirty="0">
                    <a:solidFill>
                      <a:srgbClr val="445469"/>
                    </a:solidFill>
                    <a:latin typeface="Lato Regular"/>
                    <a:cs typeface="Lato Regular"/>
                  </a:rPr>
                  <a:t>Chicago</a:t>
                </a:r>
                <a:endParaRPr lang="id-ID" sz="1600" b="1" dirty="0">
                  <a:solidFill>
                    <a:srgbClr val="445469"/>
                  </a:solidFill>
                  <a:latin typeface="Lato Regular"/>
                  <a:cs typeface="Lato Regular"/>
                </a:endParaRPr>
              </a:p>
            </p:txBody>
          </p:sp>
          <p:sp>
            <p:nvSpPr>
              <p:cNvPr id="160" name="TextBox 159"/>
              <p:cNvSpPr txBox="1"/>
              <p:nvPr/>
            </p:nvSpPr>
            <p:spPr>
              <a:xfrm>
                <a:off x="8624616" y="2679573"/>
                <a:ext cx="1847113" cy="294504"/>
              </a:xfrm>
              <a:prstGeom prst="rect">
                <a:avLst/>
              </a:prstGeom>
              <a:noFill/>
            </p:spPr>
            <p:txBody>
              <a:bodyPr wrap="square" rtlCol="0">
                <a:spAutoFit/>
              </a:bodyPr>
              <a:lstStyle/>
              <a:p>
                <a:pPr defTabSz="914194">
                  <a:lnSpc>
                    <a:spcPct val="150000"/>
                  </a:lnSpc>
                </a:pPr>
                <a:r>
                  <a:rPr lang="pt-BR" sz="1000" dirty="0">
                    <a:solidFill>
                      <a:srgbClr val="445469"/>
                    </a:solidFill>
                    <a:latin typeface="Lato Light"/>
                    <a:cs typeface="Lato Light"/>
                  </a:rPr>
                  <a:t>Illinois</a:t>
                </a:r>
              </a:p>
            </p:txBody>
          </p:sp>
        </p:grpSp>
        <p:sp>
          <p:nvSpPr>
            <p:cNvPr id="164" name="TextBox 163"/>
            <p:cNvSpPr txBox="1"/>
            <p:nvPr/>
          </p:nvSpPr>
          <p:spPr>
            <a:xfrm>
              <a:off x="5997189" y="3789497"/>
              <a:ext cx="2475610" cy="1169513"/>
            </a:xfrm>
            <a:prstGeom prst="rect">
              <a:avLst/>
            </a:prstGeom>
            <a:noFill/>
          </p:spPr>
          <p:txBody>
            <a:bodyPr wrap="none" lIns="91423" tIns="45711" rIns="91423" bIns="45711" rtlCol="0">
              <a:spAutoFit/>
            </a:bodyPr>
            <a:lstStyle/>
            <a:p>
              <a:pPr defTabSz="914194"/>
              <a:r>
                <a:rPr lang="en-US" sz="3200" b="1" dirty="0">
                  <a:solidFill>
                    <a:srgbClr val="9BBB5C"/>
                  </a:solidFill>
                  <a:latin typeface="Lato Light"/>
                  <a:cs typeface="Lato Light"/>
                </a:rPr>
                <a:t>0.563</a:t>
              </a:r>
              <a:endParaRPr lang="id-ID" sz="3200" b="1" dirty="0">
                <a:solidFill>
                  <a:srgbClr val="9BBB5C"/>
                </a:solidFill>
                <a:latin typeface="Lato Light"/>
                <a:cs typeface="Lato Light"/>
              </a:endParaRPr>
            </a:p>
          </p:txBody>
        </p:sp>
      </p:grpSp>
      <p:grpSp>
        <p:nvGrpSpPr>
          <p:cNvPr id="16" name="Group 15"/>
          <p:cNvGrpSpPr/>
          <p:nvPr/>
        </p:nvGrpSpPr>
        <p:grpSpPr>
          <a:xfrm>
            <a:off x="980369" y="3516572"/>
            <a:ext cx="3316251" cy="921007"/>
            <a:chOff x="1757506" y="6400660"/>
            <a:chExt cx="6371812" cy="1842012"/>
          </a:xfrm>
        </p:grpSpPr>
        <p:grpSp>
          <p:nvGrpSpPr>
            <p:cNvPr id="165" name="Group 164"/>
            <p:cNvGrpSpPr/>
            <p:nvPr/>
          </p:nvGrpSpPr>
          <p:grpSpPr>
            <a:xfrm>
              <a:off x="1757506" y="6407586"/>
              <a:ext cx="1756919" cy="1835086"/>
              <a:chOff x="5568818" y="4268069"/>
              <a:chExt cx="1009716" cy="1054364"/>
            </a:xfrm>
          </p:grpSpPr>
          <p:sp>
            <p:nvSpPr>
              <p:cNvPr id="166" name="Rectangle 165"/>
              <p:cNvSpPr/>
              <p:nvPr/>
            </p:nvSpPr>
            <p:spPr>
              <a:xfrm>
                <a:off x="5568818" y="4268069"/>
                <a:ext cx="1009716" cy="1054364"/>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sp>
            <p:nvSpPr>
              <p:cNvPr id="167" name="Rectangle 166"/>
              <p:cNvSpPr/>
              <p:nvPr/>
            </p:nvSpPr>
            <p:spPr>
              <a:xfrm>
                <a:off x="5568818" y="5235563"/>
                <a:ext cx="1009716" cy="8687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grpSp>
        <p:grpSp>
          <p:nvGrpSpPr>
            <p:cNvPr id="5" name="Group 4"/>
            <p:cNvGrpSpPr/>
            <p:nvPr/>
          </p:nvGrpSpPr>
          <p:grpSpPr>
            <a:xfrm>
              <a:off x="3647136" y="6400660"/>
              <a:ext cx="4482182" cy="1445546"/>
              <a:chOff x="3647136" y="6400660"/>
              <a:chExt cx="4482182" cy="1445546"/>
            </a:xfrm>
          </p:grpSpPr>
          <p:grpSp>
            <p:nvGrpSpPr>
              <p:cNvPr id="168" name="Group 167"/>
              <p:cNvGrpSpPr/>
              <p:nvPr/>
            </p:nvGrpSpPr>
            <p:grpSpPr>
              <a:xfrm>
                <a:off x="3647136" y="6670352"/>
                <a:ext cx="3693264" cy="1175854"/>
                <a:chOff x="8624616" y="3853724"/>
                <a:chExt cx="1847113" cy="587927"/>
              </a:xfrm>
            </p:grpSpPr>
            <p:sp>
              <p:nvSpPr>
                <p:cNvPr id="169" name="TextBox 168"/>
                <p:cNvSpPr txBox="1"/>
                <p:nvPr/>
              </p:nvSpPr>
              <p:spPr>
                <a:xfrm>
                  <a:off x="8624616" y="3853724"/>
                  <a:ext cx="711972" cy="338554"/>
                </a:xfrm>
                <a:prstGeom prst="rect">
                  <a:avLst/>
                </a:prstGeom>
                <a:noFill/>
              </p:spPr>
              <p:txBody>
                <a:bodyPr wrap="none" rtlCol="0">
                  <a:spAutoFit/>
                </a:bodyPr>
                <a:lstStyle/>
                <a:p>
                  <a:pPr defTabSz="914194"/>
                  <a:r>
                    <a:rPr lang="en-US" sz="1600" b="1" dirty="0">
                      <a:solidFill>
                        <a:srgbClr val="445469"/>
                      </a:solidFill>
                      <a:latin typeface="Lato Regular"/>
                      <a:cs typeface="Lato Regular"/>
                    </a:rPr>
                    <a:t>Dallas</a:t>
                  </a:r>
                  <a:endParaRPr lang="id-ID" sz="1600" b="1" dirty="0">
                    <a:solidFill>
                      <a:srgbClr val="445469"/>
                    </a:solidFill>
                    <a:latin typeface="Lato Regular"/>
                    <a:cs typeface="Lato Regular"/>
                  </a:endParaRPr>
                </a:p>
              </p:txBody>
            </p:sp>
            <p:sp>
              <p:nvSpPr>
                <p:cNvPr id="170" name="TextBox 169"/>
                <p:cNvSpPr txBox="1"/>
                <p:nvPr/>
              </p:nvSpPr>
              <p:spPr>
                <a:xfrm>
                  <a:off x="8624616" y="4147147"/>
                  <a:ext cx="1847113" cy="294504"/>
                </a:xfrm>
                <a:prstGeom prst="rect">
                  <a:avLst/>
                </a:prstGeom>
                <a:noFill/>
              </p:spPr>
              <p:txBody>
                <a:bodyPr wrap="square" rtlCol="0">
                  <a:spAutoFit/>
                </a:bodyPr>
                <a:lstStyle/>
                <a:p>
                  <a:pPr defTabSz="914194">
                    <a:lnSpc>
                      <a:spcPct val="150000"/>
                    </a:lnSpc>
                  </a:pPr>
                  <a:r>
                    <a:rPr lang="pt-BR" sz="1000" dirty="0">
                      <a:solidFill>
                        <a:srgbClr val="445469"/>
                      </a:solidFill>
                      <a:latin typeface="Lato Light"/>
                      <a:cs typeface="Lato Light"/>
                    </a:rPr>
                    <a:t>Texas</a:t>
                  </a:r>
                  <a:endParaRPr lang="id-ID" sz="1000" dirty="0">
                    <a:solidFill>
                      <a:prstClr val="white">
                        <a:lumMod val="65000"/>
                      </a:prstClr>
                    </a:solidFill>
                    <a:latin typeface="Lato Light"/>
                    <a:cs typeface="Lato Light"/>
                  </a:endParaRPr>
                </a:p>
              </p:txBody>
            </p:sp>
          </p:grpSp>
          <p:sp>
            <p:nvSpPr>
              <p:cNvPr id="174" name="TextBox 173"/>
              <p:cNvSpPr txBox="1"/>
              <p:nvPr/>
            </p:nvSpPr>
            <p:spPr>
              <a:xfrm>
                <a:off x="5751012" y="6400660"/>
                <a:ext cx="2378306" cy="1169512"/>
              </a:xfrm>
              <a:prstGeom prst="rect">
                <a:avLst/>
              </a:prstGeom>
              <a:noFill/>
            </p:spPr>
            <p:txBody>
              <a:bodyPr wrap="none" lIns="91423" tIns="45711" rIns="91423" bIns="45711" rtlCol="0">
                <a:spAutoFit/>
              </a:bodyPr>
              <a:lstStyle/>
              <a:p>
                <a:pPr defTabSz="914194"/>
                <a:r>
                  <a:rPr lang="en-US" sz="3200" b="1" dirty="0">
                    <a:solidFill>
                      <a:srgbClr val="9BBB5C"/>
                    </a:solidFill>
                    <a:latin typeface="Lato Light"/>
                    <a:cs typeface="Lato Light"/>
                  </a:rPr>
                  <a:t>3.272</a:t>
                </a:r>
                <a:endParaRPr lang="id-ID" sz="3200" b="1" dirty="0">
                  <a:solidFill>
                    <a:srgbClr val="9BBB5C"/>
                  </a:solidFill>
                  <a:latin typeface="Lato Light"/>
                  <a:cs typeface="Lato Light"/>
                </a:endParaRPr>
              </a:p>
            </p:txBody>
          </p:sp>
        </p:grpSp>
      </p:grpSp>
      <p:grpSp>
        <p:nvGrpSpPr>
          <p:cNvPr id="8" name="Group 7"/>
          <p:cNvGrpSpPr/>
          <p:nvPr/>
        </p:nvGrpSpPr>
        <p:grpSpPr>
          <a:xfrm>
            <a:off x="964069" y="4810853"/>
            <a:ext cx="3326063" cy="917542"/>
            <a:chOff x="1724902" y="9013465"/>
            <a:chExt cx="6351514" cy="1835086"/>
          </a:xfrm>
        </p:grpSpPr>
        <p:grpSp>
          <p:nvGrpSpPr>
            <p:cNvPr id="6" name="Group 5"/>
            <p:cNvGrpSpPr/>
            <p:nvPr/>
          </p:nvGrpSpPr>
          <p:grpSpPr>
            <a:xfrm>
              <a:off x="3623093" y="9042471"/>
              <a:ext cx="4453323" cy="1448724"/>
              <a:chOff x="3623093" y="9042471"/>
              <a:chExt cx="4453323" cy="1448724"/>
            </a:xfrm>
          </p:grpSpPr>
          <p:grpSp>
            <p:nvGrpSpPr>
              <p:cNvPr id="178" name="Group 177"/>
              <p:cNvGrpSpPr/>
              <p:nvPr/>
            </p:nvGrpSpPr>
            <p:grpSpPr>
              <a:xfrm>
                <a:off x="3623093" y="9315341"/>
                <a:ext cx="3693264" cy="1175854"/>
                <a:chOff x="8624616" y="5270803"/>
                <a:chExt cx="1847113" cy="587927"/>
              </a:xfrm>
            </p:grpSpPr>
            <p:sp>
              <p:nvSpPr>
                <p:cNvPr id="179" name="TextBox 178"/>
                <p:cNvSpPr txBox="1"/>
                <p:nvPr/>
              </p:nvSpPr>
              <p:spPr>
                <a:xfrm>
                  <a:off x="8624616" y="5270803"/>
                  <a:ext cx="820902" cy="338554"/>
                </a:xfrm>
                <a:prstGeom prst="rect">
                  <a:avLst/>
                </a:prstGeom>
                <a:noFill/>
              </p:spPr>
              <p:txBody>
                <a:bodyPr wrap="none" rtlCol="0">
                  <a:spAutoFit/>
                </a:bodyPr>
                <a:lstStyle/>
                <a:p>
                  <a:pPr defTabSz="914194"/>
                  <a:r>
                    <a:rPr lang="en-US" sz="1600" b="1" dirty="0">
                      <a:solidFill>
                        <a:srgbClr val="445469"/>
                      </a:solidFill>
                      <a:latin typeface="Lato Regular"/>
                      <a:cs typeface="Lato Regular"/>
                    </a:rPr>
                    <a:t>Denver</a:t>
                  </a:r>
                  <a:endParaRPr lang="id-ID" sz="1600" b="1" dirty="0">
                    <a:solidFill>
                      <a:srgbClr val="445469"/>
                    </a:solidFill>
                    <a:latin typeface="Lato Regular"/>
                    <a:cs typeface="Lato Regular"/>
                  </a:endParaRPr>
                </a:p>
              </p:txBody>
            </p:sp>
            <p:sp>
              <p:nvSpPr>
                <p:cNvPr id="180" name="TextBox 179"/>
                <p:cNvSpPr txBox="1"/>
                <p:nvPr/>
              </p:nvSpPr>
              <p:spPr>
                <a:xfrm>
                  <a:off x="8624616" y="5564226"/>
                  <a:ext cx="1847113" cy="294504"/>
                </a:xfrm>
                <a:prstGeom prst="rect">
                  <a:avLst/>
                </a:prstGeom>
                <a:noFill/>
              </p:spPr>
              <p:txBody>
                <a:bodyPr wrap="square" rtlCol="0">
                  <a:spAutoFit/>
                </a:bodyPr>
                <a:lstStyle/>
                <a:p>
                  <a:pPr defTabSz="914194">
                    <a:lnSpc>
                      <a:spcPct val="150000"/>
                    </a:lnSpc>
                  </a:pPr>
                  <a:r>
                    <a:rPr lang="pt-BR" sz="1000" dirty="0">
                      <a:solidFill>
                        <a:srgbClr val="445469"/>
                      </a:solidFill>
                      <a:latin typeface="Lato Light"/>
                      <a:cs typeface="Lato Light"/>
                    </a:rPr>
                    <a:t>Colorado</a:t>
                  </a:r>
                  <a:endParaRPr lang="id-ID" sz="1000" dirty="0">
                    <a:solidFill>
                      <a:prstClr val="white">
                        <a:lumMod val="65000"/>
                      </a:prstClr>
                    </a:solidFill>
                    <a:latin typeface="Lato Light"/>
                    <a:cs typeface="Lato Light"/>
                  </a:endParaRPr>
                </a:p>
              </p:txBody>
            </p:sp>
          </p:grpSp>
          <p:sp>
            <p:nvSpPr>
              <p:cNvPr id="182" name="TextBox 181"/>
              <p:cNvSpPr txBox="1"/>
              <p:nvPr/>
            </p:nvSpPr>
            <p:spPr>
              <a:xfrm>
                <a:off x="5712679" y="9042471"/>
                <a:ext cx="2363737" cy="1169516"/>
              </a:xfrm>
              <a:prstGeom prst="rect">
                <a:avLst/>
              </a:prstGeom>
              <a:noFill/>
            </p:spPr>
            <p:txBody>
              <a:bodyPr wrap="none" lIns="91423" tIns="45711" rIns="91423" bIns="45711" rtlCol="0">
                <a:spAutoFit/>
              </a:bodyPr>
              <a:lstStyle/>
              <a:p>
                <a:pPr defTabSz="914194"/>
                <a:r>
                  <a:rPr lang="en-US" sz="3200" b="1" dirty="0">
                    <a:solidFill>
                      <a:srgbClr val="9BBB5C"/>
                    </a:solidFill>
                    <a:latin typeface="Lato Light"/>
                    <a:cs typeface="Lato Light"/>
                  </a:rPr>
                  <a:t>2.832</a:t>
                </a:r>
                <a:endParaRPr lang="id-ID" sz="3200" b="1" dirty="0">
                  <a:solidFill>
                    <a:srgbClr val="9BBB5C"/>
                  </a:solidFill>
                  <a:latin typeface="Lato Light"/>
                  <a:cs typeface="Lato Light"/>
                </a:endParaRPr>
              </a:p>
            </p:txBody>
          </p:sp>
        </p:grpSp>
        <p:grpSp>
          <p:nvGrpSpPr>
            <p:cNvPr id="175" name="Group 174"/>
            <p:cNvGrpSpPr/>
            <p:nvPr/>
          </p:nvGrpSpPr>
          <p:grpSpPr>
            <a:xfrm>
              <a:off x="1724902" y="9013465"/>
              <a:ext cx="1746158" cy="1835086"/>
              <a:chOff x="5568817" y="4268069"/>
              <a:chExt cx="1003531" cy="1054364"/>
            </a:xfrm>
          </p:grpSpPr>
          <p:sp>
            <p:nvSpPr>
              <p:cNvPr id="176" name="Rectangle 175"/>
              <p:cNvSpPr/>
              <p:nvPr/>
            </p:nvSpPr>
            <p:spPr>
              <a:xfrm>
                <a:off x="5568817" y="4268069"/>
                <a:ext cx="1003530" cy="1054364"/>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a:solidFill>
                    <a:prstClr val="white"/>
                  </a:solidFill>
                  <a:latin typeface="Lato Light"/>
                </a:endParaRPr>
              </a:p>
            </p:txBody>
          </p:sp>
          <p:sp>
            <p:nvSpPr>
              <p:cNvPr id="177" name="Rectangle 176"/>
              <p:cNvSpPr/>
              <p:nvPr/>
            </p:nvSpPr>
            <p:spPr>
              <a:xfrm>
                <a:off x="5568818" y="5235563"/>
                <a:ext cx="1003530" cy="868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grpSp>
      </p:grpSp>
      <p:grpSp>
        <p:nvGrpSpPr>
          <p:cNvPr id="64" name="Group 63"/>
          <p:cNvGrpSpPr/>
          <p:nvPr/>
        </p:nvGrpSpPr>
        <p:grpSpPr>
          <a:xfrm>
            <a:off x="3192505" y="241509"/>
            <a:ext cx="5827593" cy="1039544"/>
            <a:chOff x="6361236" y="483017"/>
            <a:chExt cx="11655185" cy="2079087"/>
          </a:xfrm>
        </p:grpSpPr>
        <p:sp>
          <p:nvSpPr>
            <p:cNvPr id="65" name="TextBox 64"/>
            <p:cNvSpPr txBox="1"/>
            <p:nvPr/>
          </p:nvSpPr>
          <p:spPr>
            <a:xfrm>
              <a:off x="6638178" y="483017"/>
              <a:ext cx="11020929" cy="1446533"/>
            </a:xfrm>
            <a:prstGeom prst="rect">
              <a:avLst/>
            </a:prstGeom>
            <a:noFill/>
          </p:spPr>
          <p:txBody>
            <a:bodyPr wrap="none" lIns="45711" tIns="22856" rIns="45711" bIns="22856" rtlCol="0">
              <a:spAutoFit/>
            </a:bodyPr>
            <a:lstStyle/>
            <a:p>
              <a:pPr algn="ctr" defTabSz="914194"/>
              <a:r>
                <a:rPr lang="en-US" sz="4400" b="1" dirty="0">
                  <a:solidFill>
                    <a:srgbClr val="445469"/>
                  </a:solidFill>
                  <a:latin typeface="Lato Regular"/>
                  <a:cs typeface="Lato Regular"/>
                </a:rPr>
                <a:t>Modesto Distribution</a:t>
              </a:r>
              <a:endParaRPr lang="id-ID" sz="4400" b="1" dirty="0">
                <a:solidFill>
                  <a:srgbClr val="445469"/>
                </a:solidFill>
                <a:latin typeface="Lato Regular"/>
                <a:cs typeface="Lato Regular"/>
              </a:endParaRPr>
            </a:p>
          </p:txBody>
        </p:sp>
        <p:sp>
          <p:nvSpPr>
            <p:cNvPr id="66" name="Rectangle 65"/>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1" tIns="22836" rIns="45671" bIns="22836" rtlCol="0" anchor="ctr"/>
            <a:lstStyle/>
            <a:p>
              <a:pPr algn="ctr" defTabSz="914194"/>
              <a:endParaRPr lang="en-US" dirty="0">
                <a:solidFill>
                  <a:srgbClr val="9BBB5C"/>
                </a:solidFill>
                <a:latin typeface="Open Sans Light"/>
              </a:endParaRPr>
            </a:p>
          </p:txBody>
        </p:sp>
        <p:sp>
          <p:nvSpPr>
            <p:cNvPr id="67"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05"/>
              <a:r>
                <a:rPr lang="en-US" sz="1551" dirty="0">
                  <a:solidFill>
                    <a:srgbClr val="1EA185"/>
                  </a:solidFill>
                  <a:latin typeface="Lato Light"/>
                  <a:cs typeface="Lato Light"/>
                </a:rPr>
                <a:t>Optimal shipment to each DC </a:t>
              </a:r>
              <a:r>
                <a:rPr lang="en-US" sz="1551" dirty="0">
                  <a:solidFill>
                    <a:srgbClr val="445469"/>
                  </a:solidFill>
                  <a:latin typeface="Lato Light"/>
                  <a:cs typeface="Lato Light"/>
                </a:rPr>
                <a:t>(in millions of pounds)</a:t>
              </a:r>
              <a:endParaRPr lang="en-US" sz="1551" dirty="0">
                <a:solidFill>
                  <a:srgbClr val="1EA185"/>
                </a:solidFill>
                <a:latin typeface="Lato Light"/>
                <a:cs typeface="Lato Light"/>
              </a:endParaRPr>
            </a:p>
          </p:txBody>
        </p:sp>
      </p:grpSp>
      <p:grpSp>
        <p:nvGrpSpPr>
          <p:cNvPr id="19" name="Group 18">
            <a:extLst>
              <a:ext uri="{FF2B5EF4-FFF2-40B4-BE49-F238E27FC236}">
                <a16:creationId xmlns:a16="http://schemas.microsoft.com/office/drawing/2014/main" id="{22376F2E-C566-4DCD-A2D5-79528598EF38}"/>
              </a:ext>
            </a:extLst>
          </p:cNvPr>
          <p:cNvGrpSpPr/>
          <p:nvPr/>
        </p:nvGrpSpPr>
        <p:grpSpPr>
          <a:xfrm rot="21390196">
            <a:off x="5001340" y="1794233"/>
            <a:ext cx="2685084" cy="4130893"/>
            <a:chOff x="4951970" y="1596754"/>
            <a:chExt cx="2685084" cy="4130893"/>
          </a:xfrm>
        </p:grpSpPr>
        <p:sp>
          <p:nvSpPr>
            <p:cNvPr id="63" name="Freeform 48"/>
            <p:cNvSpPr>
              <a:spLocks noChangeArrowheads="1"/>
            </p:cNvSpPr>
            <p:nvPr/>
          </p:nvSpPr>
          <p:spPr bwMode="auto">
            <a:xfrm>
              <a:off x="4951970" y="1596754"/>
              <a:ext cx="2685084" cy="4130893"/>
            </a:xfrm>
            <a:custGeom>
              <a:avLst/>
              <a:gdLst>
                <a:gd name="T0" fmla="*/ 1692 w 3076"/>
                <a:gd name="T1" fmla="*/ 364 h 5099"/>
                <a:gd name="T2" fmla="*/ 277 w 3076"/>
                <a:gd name="T3" fmla="*/ 40 h 5099"/>
                <a:gd name="T4" fmla="*/ 293 w 3076"/>
                <a:gd name="T5" fmla="*/ 182 h 5099"/>
                <a:gd name="T6" fmla="*/ 253 w 3076"/>
                <a:gd name="T7" fmla="*/ 301 h 5099"/>
                <a:gd name="T8" fmla="*/ 198 w 3076"/>
                <a:gd name="T9" fmla="*/ 435 h 5099"/>
                <a:gd name="T10" fmla="*/ 142 w 3076"/>
                <a:gd name="T11" fmla="*/ 546 h 5099"/>
                <a:gd name="T12" fmla="*/ 24 w 3076"/>
                <a:gd name="T13" fmla="*/ 696 h 5099"/>
                <a:gd name="T14" fmla="*/ 79 w 3076"/>
                <a:gd name="T15" fmla="*/ 878 h 5099"/>
                <a:gd name="T16" fmla="*/ 127 w 3076"/>
                <a:gd name="T17" fmla="*/ 1083 h 5099"/>
                <a:gd name="T18" fmla="*/ 87 w 3076"/>
                <a:gd name="T19" fmla="*/ 1234 h 5099"/>
                <a:gd name="T20" fmla="*/ 63 w 3076"/>
                <a:gd name="T21" fmla="*/ 1408 h 5099"/>
                <a:gd name="T22" fmla="*/ 119 w 3076"/>
                <a:gd name="T23" fmla="*/ 1581 h 5099"/>
                <a:gd name="T24" fmla="*/ 198 w 3076"/>
                <a:gd name="T25" fmla="*/ 1708 h 5099"/>
                <a:gd name="T26" fmla="*/ 245 w 3076"/>
                <a:gd name="T27" fmla="*/ 1819 h 5099"/>
                <a:gd name="T28" fmla="*/ 213 w 3076"/>
                <a:gd name="T29" fmla="*/ 1945 h 5099"/>
                <a:gd name="T30" fmla="*/ 340 w 3076"/>
                <a:gd name="T31" fmla="*/ 2064 h 5099"/>
                <a:gd name="T32" fmla="*/ 380 w 3076"/>
                <a:gd name="T33" fmla="*/ 1985 h 5099"/>
                <a:gd name="T34" fmla="*/ 459 w 3076"/>
                <a:gd name="T35" fmla="*/ 1961 h 5099"/>
                <a:gd name="T36" fmla="*/ 403 w 3076"/>
                <a:gd name="T37" fmla="*/ 2048 h 5099"/>
                <a:gd name="T38" fmla="*/ 459 w 3076"/>
                <a:gd name="T39" fmla="*/ 2198 h 5099"/>
                <a:gd name="T40" fmla="*/ 411 w 3076"/>
                <a:gd name="T41" fmla="*/ 2230 h 5099"/>
                <a:gd name="T42" fmla="*/ 332 w 3076"/>
                <a:gd name="T43" fmla="*/ 2167 h 5099"/>
                <a:gd name="T44" fmla="*/ 308 w 3076"/>
                <a:gd name="T45" fmla="*/ 2325 h 5099"/>
                <a:gd name="T46" fmla="*/ 380 w 3076"/>
                <a:gd name="T47" fmla="*/ 2498 h 5099"/>
                <a:gd name="T48" fmla="*/ 482 w 3076"/>
                <a:gd name="T49" fmla="*/ 2578 h 5099"/>
                <a:gd name="T50" fmla="*/ 403 w 3076"/>
                <a:gd name="T51" fmla="*/ 2712 h 5099"/>
                <a:gd name="T52" fmla="*/ 451 w 3076"/>
                <a:gd name="T53" fmla="*/ 2933 h 5099"/>
                <a:gd name="T54" fmla="*/ 514 w 3076"/>
                <a:gd name="T55" fmla="*/ 3067 h 5099"/>
                <a:gd name="T56" fmla="*/ 553 w 3076"/>
                <a:gd name="T57" fmla="*/ 3169 h 5099"/>
                <a:gd name="T58" fmla="*/ 617 w 3076"/>
                <a:gd name="T59" fmla="*/ 3296 h 5099"/>
                <a:gd name="T60" fmla="*/ 640 w 3076"/>
                <a:gd name="T61" fmla="*/ 3438 h 5099"/>
                <a:gd name="T62" fmla="*/ 672 w 3076"/>
                <a:gd name="T63" fmla="*/ 3580 h 5099"/>
                <a:gd name="T64" fmla="*/ 640 w 3076"/>
                <a:gd name="T65" fmla="*/ 3731 h 5099"/>
                <a:gd name="T66" fmla="*/ 743 w 3076"/>
                <a:gd name="T67" fmla="*/ 3818 h 5099"/>
                <a:gd name="T68" fmla="*/ 972 w 3076"/>
                <a:gd name="T69" fmla="*/ 3913 h 5099"/>
                <a:gd name="T70" fmla="*/ 1139 w 3076"/>
                <a:gd name="T71" fmla="*/ 4063 h 5099"/>
                <a:gd name="T72" fmla="*/ 1352 w 3076"/>
                <a:gd name="T73" fmla="*/ 4173 h 5099"/>
                <a:gd name="T74" fmla="*/ 1439 w 3076"/>
                <a:gd name="T75" fmla="*/ 4355 h 5099"/>
                <a:gd name="T76" fmla="*/ 1676 w 3076"/>
                <a:gd name="T77" fmla="*/ 4561 h 5099"/>
                <a:gd name="T78" fmla="*/ 1731 w 3076"/>
                <a:gd name="T79" fmla="*/ 4980 h 5099"/>
                <a:gd name="T80" fmla="*/ 2696 w 3076"/>
                <a:gd name="T81" fmla="*/ 5098 h 5099"/>
                <a:gd name="T82" fmla="*/ 2799 w 3076"/>
                <a:gd name="T83" fmla="*/ 5067 h 5099"/>
                <a:gd name="T84" fmla="*/ 2799 w 3076"/>
                <a:gd name="T85" fmla="*/ 4956 h 5099"/>
                <a:gd name="T86" fmla="*/ 2767 w 3076"/>
                <a:gd name="T87" fmla="*/ 4885 h 5099"/>
                <a:gd name="T88" fmla="*/ 2822 w 3076"/>
                <a:gd name="T89" fmla="*/ 4766 h 5099"/>
                <a:gd name="T90" fmla="*/ 2909 w 3076"/>
                <a:gd name="T91" fmla="*/ 4529 h 5099"/>
                <a:gd name="T92" fmla="*/ 3067 w 3076"/>
                <a:gd name="T93" fmla="*/ 4411 h 5099"/>
                <a:gd name="T94" fmla="*/ 2996 w 3076"/>
                <a:gd name="T95" fmla="*/ 4237 h 5099"/>
                <a:gd name="T96" fmla="*/ 2933 w 3076"/>
                <a:gd name="T97" fmla="*/ 4086 h 5099"/>
                <a:gd name="T98" fmla="*/ 1344 w 3076"/>
                <a:gd name="T99" fmla="*/ 1763 h 5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76" h="5099">
                  <a:moveTo>
                    <a:pt x="1692" y="364"/>
                  </a:moveTo>
                  <a:lnTo>
                    <a:pt x="1692" y="364"/>
                  </a:lnTo>
                  <a:cubicBezTo>
                    <a:pt x="1036" y="206"/>
                    <a:pt x="530" y="64"/>
                    <a:pt x="308" y="0"/>
                  </a:cubicBezTo>
                  <a:cubicBezTo>
                    <a:pt x="316" y="32"/>
                    <a:pt x="277" y="40"/>
                    <a:pt x="277" y="40"/>
                  </a:cubicBezTo>
                  <a:cubicBezTo>
                    <a:pt x="277" y="40"/>
                    <a:pt x="229" y="64"/>
                    <a:pt x="253" y="103"/>
                  </a:cubicBezTo>
                  <a:cubicBezTo>
                    <a:pt x="277" y="151"/>
                    <a:pt x="308" y="151"/>
                    <a:pt x="293" y="182"/>
                  </a:cubicBezTo>
                  <a:cubicBezTo>
                    <a:pt x="285" y="214"/>
                    <a:pt x="269" y="214"/>
                    <a:pt x="261" y="246"/>
                  </a:cubicBezTo>
                  <a:cubicBezTo>
                    <a:pt x="261" y="285"/>
                    <a:pt x="277" y="285"/>
                    <a:pt x="253" y="301"/>
                  </a:cubicBezTo>
                  <a:cubicBezTo>
                    <a:pt x="237" y="317"/>
                    <a:pt x="213" y="333"/>
                    <a:pt x="206" y="364"/>
                  </a:cubicBezTo>
                  <a:cubicBezTo>
                    <a:pt x="198" y="396"/>
                    <a:pt x="213" y="404"/>
                    <a:pt x="198" y="435"/>
                  </a:cubicBezTo>
                  <a:cubicBezTo>
                    <a:pt x="182" y="475"/>
                    <a:pt x="182" y="459"/>
                    <a:pt x="166" y="491"/>
                  </a:cubicBezTo>
                  <a:cubicBezTo>
                    <a:pt x="158" y="522"/>
                    <a:pt x="158" y="530"/>
                    <a:pt x="142" y="546"/>
                  </a:cubicBezTo>
                  <a:cubicBezTo>
                    <a:pt x="127" y="562"/>
                    <a:pt x="79" y="601"/>
                    <a:pt x="71" y="625"/>
                  </a:cubicBezTo>
                  <a:cubicBezTo>
                    <a:pt x="55" y="649"/>
                    <a:pt x="24" y="641"/>
                    <a:pt x="24" y="696"/>
                  </a:cubicBezTo>
                  <a:cubicBezTo>
                    <a:pt x="24" y="751"/>
                    <a:pt x="0" y="751"/>
                    <a:pt x="32" y="799"/>
                  </a:cubicBezTo>
                  <a:cubicBezTo>
                    <a:pt x="63" y="846"/>
                    <a:pt x="71" y="823"/>
                    <a:pt x="79" y="878"/>
                  </a:cubicBezTo>
                  <a:cubicBezTo>
                    <a:pt x="95" y="925"/>
                    <a:pt x="111" y="917"/>
                    <a:pt x="119" y="981"/>
                  </a:cubicBezTo>
                  <a:cubicBezTo>
                    <a:pt x="134" y="1036"/>
                    <a:pt x="127" y="1036"/>
                    <a:pt x="127" y="1083"/>
                  </a:cubicBezTo>
                  <a:cubicBezTo>
                    <a:pt x="127" y="1131"/>
                    <a:pt x="150" y="1147"/>
                    <a:pt x="119" y="1178"/>
                  </a:cubicBezTo>
                  <a:cubicBezTo>
                    <a:pt x="87" y="1202"/>
                    <a:pt x="71" y="1194"/>
                    <a:pt x="87" y="1234"/>
                  </a:cubicBezTo>
                  <a:cubicBezTo>
                    <a:pt x="103" y="1273"/>
                    <a:pt x="103" y="1273"/>
                    <a:pt x="87" y="1313"/>
                  </a:cubicBezTo>
                  <a:cubicBezTo>
                    <a:pt x="71" y="1360"/>
                    <a:pt x="55" y="1384"/>
                    <a:pt x="63" y="1408"/>
                  </a:cubicBezTo>
                  <a:cubicBezTo>
                    <a:pt x="71" y="1431"/>
                    <a:pt x="16" y="1392"/>
                    <a:pt x="71" y="1471"/>
                  </a:cubicBezTo>
                  <a:cubicBezTo>
                    <a:pt x="127" y="1542"/>
                    <a:pt x="95" y="1550"/>
                    <a:pt x="119" y="1581"/>
                  </a:cubicBezTo>
                  <a:cubicBezTo>
                    <a:pt x="142" y="1613"/>
                    <a:pt x="158" y="1613"/>
                    <a:pt x="166" y="1653"/>
                  </a:cubicBezTo>
                  <a:cubicBezTo>
                    <a:pt x="174" y="1692"/>
                    <a:pt x="182" y="1684"/>
                    <a:pt x="198" y="1708"/>
                  </a:cubicBezTo>
                  <a:cubicBezTo>
                    <a:pt x="222" y="1724"/>
                    <a:pt x="213" y="1724"/>
                    <a:pt x="222" y="1763"/>
                  </a:cubicBezTo>
                  <a:cubicBezTo>
                    <a:pt x="229" y="1803"/>
                    <a:pt x="237" y="1779"/>
                    <a:pt x="245" y="1819"/>
                  </a:cubicBezTo>
                  <a:cubicBezTo>
                    <a:pt x="253" y="1850"/>
                    <a:pt x="245" y="1890"/>
                    <a:pt x="229" y="1898"/>
                  </a:cubicBezTo>
                  <a:cubicBezTo>
                    <a:pt x="213" y="1914"/>
                    <a:pt x="174" y="1937"/>
                    <a:pt x="213" y="1945"/>
                  </a:cubicBezTo>
                  <a:cubicBezTo>
                    <a:pt x="245" y="1945"/>
                    <a:pt x="261" y="1921"/>
                    <a:pt x="285" y="1977"/>
                  </a:cubicBezTo>
                  <a:cubicBezTo>
                    <a:pt x="308" y="2032"/>
                    <a:pt x="324" y="2056"/>
                    <a:pt x="340" y="2064"/>
                  </a:cubicBezTo>
                  <a:cubicBezTo>
                    <a:pt x="348" y="2072"/>
                    <a:pt x="380" y="2072"/>
                    <a:pt x="380" y="2040"/>
                  </a:cubicBezTo>
                  <a:cubicBezTo>
                    <a:pt x="380" y="2008"/>
                    <a:pt x="364" y="2016"/>
                    <a:pt x="380" y="1985"/>
                  </a:cubicBezTo>
                  <a:cubicBezTo>
                    <a:pt x="403" y="1953"/>
                    <a:pt x="387" y="1921"/>
                    <a:pt x="403" y="1929"/>
                  </a:cubicBezTo>
                  <a:cubicBezTo>
                    <a:pt x="427" y="1937"/>
                    <a:pt x="435" y="1945"/>
                    <a:pt x="459" y="1961"/>
                  </a:cubicBezTo>
                  <a:cubicBezTo>
                    <a:pt x="474" y="1977"/>
                    <a:pt x="451" y="2008"/>
                    <a:pt x="435" y="2008"/>
                  </a:cubicBezTo>
                  <a:cubicBezTo>
                    <a:pt x="411" y="2008"/>
                    <a:pt x="403" y="2024"/>
                    <a:pt x="403" y="2048"/>
                  </a:cubicBezTo>
                  <a:cubicBezTo>
                    <a:pt x="411" y="2064"/>
                    <a:pt x="427" y="2056"/>
                    <a:pt x="435" y="2087"/>
                  </a:cubicBezTo>
                  <a:cubicBezTo>
                    <a:pt x="443" y="2119"/>
                    <a:pt x="451" y="2158"/>
                    <a:pt x="459" y="2198"/>
                  </a:cubicBezTo>
                  <a:cubicBezTo>
                    <a:pt x="459" y="2238"/>
                    <a:pt x="482" y="2269"/>
                    <a:pt x="459" y="2269"/>
                  </a:cubicBezTo>
                  <a:cubicBezTo>
                    <a:pt x="435" y="2269"/>
                    <a:pt x="443" y="2293"/>
                    <a:pt x="411" y="2230"/>
                  </a:cubicBezTo>
                  <a:cubicBezTo>
                    <a:pt x="380" y="2158"/>
                    <a:pt x="380" y="2158"/>
                    <a:pt x="364" y="2143"/>
                  </a:cubicBezTo>
                  <a:cubicBezTo>
                    <a:pt x="340" y="2127"/>
                    <a:pt x="332" y="2135"/>
                    <a:pt x="332" y="2167"/>
                  </a:cubicBezTo>
                  <a:cubicBezTo>
                    <a:pt x="332" y="2206"/>
                    <a:pt x="348" y="2214"/>
                    <a:pt x="332" y="2253"/>
                  </a:cubicBezTo>
                  <a:cubicBezTo>
                    <a:pt x="324" y="2293"/>
                    <a:pt x="308" y="2285"/>
                    <a:pt x="308" y="2325"/>
                  </a:cubicBezTo>
                  <a:cubicBezTo>
                    <a:pt x="308" y="2364"/>
                    <a:pt x="300" y="2411"/>
                    <a:pt x="332" y="2443"/>
                  </a:cubicBezTo>
                  <a:cubicBezTo>
                    <a:pt x="356" y="2475"/>
                    <a:pt x="348" y="2451"/>
                    <a:pt x="380" y="2498"/>
                  </a:cubicBezTo>
                  <a:cubicBezTo>
                    <a:pt x="419" y="2538"/>
                    <a:pt x="403" y="2514"/>
                    <a:pt x="443" y="2522"/>
                  </a:cubicBezTo>
                  <a:cubicBezTo>
                    <a:pt x="490" y="2530"/>
                    <a:pt x="498" y="2522"/>
                    <a:pt x="482" y="2578"/>
                  </a:cubicBezTo>
                  <a:cubicBezTo>
                    <a:pt x="474" y="2633"/>
                    <a:pt x="474" y="2664"/>
                    <a:pt x="427" y="2672"/>
                  </a:cubicBezTo>
                  <a:cubicBezTo>
                    <a:pt x="372" y="2680"/>
                    <a:pt x="403" y="2672"/>
                    <a:pt x="403" y="2712"/>
                  </a:cubicBezTo>
                  <a:cubicBezTo>
                    <a:pt x="395" y="2759"/>
                    <a:pt x="387" y="2846"/>
                    <a:pt x="411" y="2870"/>
                  </a:cubicBezTo>
                  <a:cubicBezTo>
                    <a:pt x="435" y="2894"/>
                    <a:pt x="443" y="2902"/>
                    <a:pt x="451" y="2933"/>
                  </a:cubicBezTo>
                  <a:cubicBezTo>
                    <a:pt x="466" y="2972"/>
                    <a:pt x="482" y="2996"/>
                    <a:pt x="498" y="3003"/>
                  </a:cubicBezTo>
                  <a:cubicBezTo>
                    <a:pt x="522" y="3011"/>
                    <a:pt x="506" y="3035"/>
                    <a:pt x="514" y="3067"/>
                  </a:cubicBezTo>
                  <a:cubicBezTo>
                    <a:pt x="514" y="3098"/>
                    <a:pt x="522" y="3106"/>
                    <a:pt x="530" y="3114"/>
                  </a:cubicBezTo>
                  <a:cubicBezTo>
                    <a:pt x="546" y="3130"/>
                    <a:pt x="538" y="3130"/>
                    <a:pt x="553" y="3169"/>
                  </a:cubicBezTo>
                  <a:cubicBezTo>
                    <a:pt x="561" y="3209"/>
                    <a:pt x="561" y="3177"/>
                    <a:pt x="569" y="3217"/>
                  </a:cubicBezTo>
                  <a:cubicBezTo>
                    <a:pt x="585" y="3249"/>
                    <a:pt x="585" y="3280"/>
                    <a:pt x="617" y="3296"/>
                  </a:cubicBezTo>
                  <a:cubicBezTo>
                    <a:pt x="640" y="3312"/>
                    <a:pt x="672" y="3336"/>
                    <a:pt x="656" y="3359"/>
                  </a:cubicBezTo>
                  <a:cubicBezTo>
                    <a:pt x="633" y="3391"/>
                    <a:pt x="617" y="3422"/>
                    <a:pt x="640" y="3438"/>
                  </a:cubicBezTo>
                  <a:cubicBezTo>
                    <a:pt x="664" y="3454"/>
                    <a:pt x="696" y="3454"/>
                    <a:pt x="696" y="3509"/>
                  </a:cubicBezTo>
                  <a:cubicBezTo>
                    <a:pt x="696" y="3557"/>
                    <a:pt x="664" y="3541"/>
                    <a:pt x="672" y="3580"/>
                  </a:cubicBezTo>
                  <a:cubicBezTo>
                    <a:pt x="672" y="3620"/>
                    <a:pt x="656" y="3620"/>
                    <a:pt x="648" y="3660"/>
                  </a:cubicBezTo>
                  <a:cubicBezTo>
                    <a:pt x="648" y="3691"/>
                    <a:pt x="625" y="3707"/>
                    <a:pt x="640" y="3731"/>
                  </a:cubicBezTo>
                  <a:cubicBezTo>
                    <a:pt x="664" y="3754"/>
                    <a:pt x="680" y="3747"/>
                    <a:pt x="680" y="3778"/>
                  </a:cubicBezTo>
                  <a:cubicBezTo>
                    <a:pt x="680" y="3818"/>
                    <a:pt x="704" y="3818"/>
                    <a:pt x="743" y="3818"/>
                  </a:cubicBezTo>
                  <a:cubicBezTo>
                    <a:pt x="791" y="3818"/>
                    <a:pt x="830" y="3818"/>
                    <a:pt x="846" y="3849"/>
                  </a:cubicBezTo>
                  <a:cubicBezTo>
                    <a:pt x="862" y="3881"/>
                    <a:pt x="925" y="3920"/>
                    <a:pt x="972" y="3913"/>
                  </a:cubicBezTo>
                  <a:cubicBezTo>
                    <a:pt x="1028" y="3897"/>
                    <a:pt x="1043" y="3936"/>
                    <a:pt x="1059" y="3952"/>
                  </a:cubicBezTo>
                  <a:cubicBezTo>
                    <a:pt x="1075" y="3960"/>
                    <a:pt x="1115" y="4007"/>
                    <a:pt x="1139" y="4063"/>
                  </a:cubicBezTo>
                  <a:cubicBezTo>
                    <a:pt x="1154" y="4118"/>
                    <a:pt x="1194" y="4118"/>
                    <a:pt x="1217" y="4126"/>
                  </a:cubicBezTo>
                  <a:cubicBezTo>
                    <a:pt x="1233" y="4142"/>
                    <a:pt x="1273" y="4189"/>
                    <a:pt x="1352" y="4173"/>
                  </a:cubicBezTo>
                  <a:cubicBezTo>
                    <a:pt x="1423" y="4158"/>
                    <a:pt x="1392" y="4205"/>
                    <a:pt x="1392" y="4229"/>
                  </a:cubicBezTo>
                  <a:cubicBezTo>
                    <a:pt x="1399" y="4244"/>
                    <a:pt x="1376" y="4355"/>
                    <a:pt x="1439" y="4355"/>
                  </a:cubicBezTo>
                  <a:cubicBezTo>
                    <a:pt x="1494" y="4347"/>
                    <a:pt x="1510" y="4324"/>
                    <a:pt x="1526" y="4379"/>
                  </a:cubicBezTo>
                  <a:cubicBezTo>
                    <a:pt x="1550" y="4434"/>
                    <a:pt x="1621" y="4529"/>
                    <a:pt x="1676" y="4561"/>
                  </a:cubicBezTo>
                  <a:cubicBezTo>
                    <a:pt x="1739" y="4600"/>
                    <a:pt x="1747" y="4814"/>
                    <a:pt x="1747" y="4877"/>
                  </a:cubicBezTo>
                  <a:cubicBezTo>
                    <a:pt x="1739" y="4940"/>
                    <a:pt x="1708" y="4956"/>
                    <a:pt x="1731" y="4980"/>
                  </a:cubicBezTo>
                  <a:cubicBezTo>
                    <a:pt x="1929" y="5003"/>
                    <a:pt x="2640" y="5083"/>
                    <a:pt x="2672" y="5090"/>
                  </a:cubicBezTo>
                  <a:cubicBezTo>
                    <a:pt x="2688" y="5090"/>
                    <a:pt x="2696" y="5098"/>
                    <a:pt x="2696" y="5098"/>
                  </a:cubicBezTo>
                  <a:cubicBezTo>
                    <a:pt x="2712" y="5098"/>
                    <a:pt x="2727" y="5098"/>
                    <a:pt x="2735" y="5098"/>
                  </a:cubicBezTo>
                  <a:cubicBezTo>
                    <a:pt x="2759" y="5098"/>
                    <a:pt x="2799" y="5090"/>
                    <a:pt x="2799" y="5067"/>
                  </a:cubicBezTo>
                  <a:cubicBezTo>
                    <a:pt x="2799" y="5035"/>
                    <a:pt x="2838" y="5051"/>
                    <a:pt x="2830" y="5011"/>
                  </a:cubicBezTo>
                  <a:cubicBezTo>
                    <a:pt x="2830" y="4972"/>
                    <a:pt x="2830" y="4972"/>
                    <a:pt x="2799" y="4956"/>
                  </a:cubicBezTo>
                  <a:cubicBezTo>
                    <a:pt x="2775" y="4940"/>
                    <a:pt x="2751" y="4956"/>
                    <a:pt x="2751" y="4932"/>
                  </a:cubicBezTo>
                  <a:cubicBezTo>
                    <a:pt x="2759" y="4901"/>
                    <a:pt x="2767" y="4924"/>
                    <a:pt x="2767" y="4885"/>
                  </a:cubicBezTo>
                  <a:cubicBezTo>
                    <a:pt x="2775" y="4845"/>
                    <a:pt x="2735" y="4837"/>
                    <a:pt x="2759" y="4806"/>
                  </a:cubicBezTo>
                  <a:cubicBezTo>
                    <a:pt x="2775" y="4774"/>
                    <a:pt x="2806" y="4782"/>
                    <a:pt x="2822" y="4766"/>
                  </a:cubicBezTo>
                  <a:cubicBezTo>
                    <a:pt x="2838" y="4743"/>
                    <a:pt x="2886" y="4679"/>
                    <a:pt x="2893" y="4632"/>
                  </a:cubicBezTo>
                  <a:cubicBezTo>
                    <a:pt x="2901" y="4584"/>
                    <a:pt x="2870" y="4553"/>
                    <a:pt x="2909" y="4529"/>
                  </a:cubicBezTo>
                  <a:cubicBezTo>
                    <a:pt x="2949" y="4506"/>
                    <a:pt x="2965" y="4466"/>
                    <a:pt x="3004" y="4442"/>
                  </a:cubicBezTo>
                  <a:cubicBezTo>
                    <a:pt x="3044" y="4426"/>
                    <a:pt x="3052" y="4434"/>
                    <a:pt x="3067" y="4411"/>
                  </a:cubicBezTo>
                  <a:cubicBezTo>
                    <a:pt x="3075" y="4387"/>
                    <a:pt x="3067" y="4355"/>
                    <a:pt x="3044" y="4339"/>
                  </a:cubicBezTo>
                  <a:cubicBezTo>
                    <a:pt x="3020" y="4324"/>
                    <a:pt x="3004" y="4260"/>
                    <a:pt x="2996" y="4237"/>
                  </a:cubicBezTo>
                  <a:cubicBezTo>
                    <a:pt x="2996" y="4213"/>
                    <a:pt x="2980" y="4197"/>
                    <a:pt x="2965" y="4158"/>
                  </a:cubicBezTo>
                  <a:cubicBezTo>
                    <a:pt x="2949" y="4126"/>
                    <a:pt x="2925" y="4126"/>
                    <a:pt x="2933" y="4086"/>
                  </a:cubicBezTo>
                  <a:cubicBezTo>
                    <a:pt x="2933" y="4063"/>
                    <a:pt x="2933" y="4055"/>
                    <a:pt x="2933" y="4039"/>
                  </a:cubicBezTo>
                  <a:cubicBezTo>
                    <a:pt x="1344" y="1763"/>
                    <a:pt x="1344" y="1763"/>
                    <a:pt x="1344" y="1763"/>
                  </a:cubicBezTo>
                  <a:lnTo>
                    <a:pt x="1692" y="364"/>
                  </a:lnTo>
                </a:path>
              </a:pathLst>
            </a:custGeom>
            <a:solidFill>
              <a:schemeClr val="accent5"/>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3" name="Star: 5 Points 2">
              <a:extLst>
                <a:ext uri="{FF2B5EF4-FFF2-40B4-BE49-F238E27FC236}">
                  <a16:creationId xmlns:a16="http://schemas.microsoft.com/office/drawing/2014/main" id="{B83427B5-C679-4A63-AFAB-D1E3B3671D1A}"/>
                </a:ext>
              </a:extLst>
            </p:cNvPr>
            <p:cNvSpPr/>
            <p:nvPr/>
          </p:nvSpPr>
          <p:spPr>
            <a:xfrm>
              <a:off x="5594373" y="3159158"/>
              <a:ext cx="247327" cy="222699"/>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31" name="Group 130">
            <a:extLst>
              <a:ext uri="{FF2B5EF4-FFF2-40B4-BE49-F238E27FC236}">
                <a16:creationId xmlns:a16="http://schemas.microsoft.com/office/drawing/2014/main" id="{7765C04E-20B0-4260-80C9-9755F68CE144}"/>
              </a:ext>
            </a:extLst>
          </p:cNvPr>
          <p:cNvGrpSpPr/>
          <p:nvPr/>
        </p:nvGrpSpPr>
        <p:grpSpPr>
          <a:xfrm>
            <a:off x="7858143" y="4044248"/>
            <a:ext cx="3344007" cy="917543"/>
            <a:chOff x="16700341" y="8979585"/>
            <a:chExt cx="5639176" cy="1835086"/>
          </a:xfrm>
        </p:grpSpPr>
        <p:grpSp>
          <p:nvGrpSpPr>
            <p:cNvPr id="135" name="Group 134">
              <a:extLst>
                <a:ext uri="{FF2B5EF4-FFF2-40B4-BE49-F238E27FC236}">
                  <a16:creationId xmlns:a16="http://schemas.microsoft.com/office/drawing/2014/main" id="{22317E47-7243-423C-8983-328D231BF600}"/>
                </a:ext>
              </a:extLst>
            </p:cNvPr>
            <p:cNvGrpSpPr/>
            <p:nvPr/>
          </p:nvGrpSpPr>
          <p:grpSpPr>
            <a:xfrm>
              <a:off x="20797515" y="8979585"/>
              <a:ext cx="1542002" cy="1835086"/>
              <a:chOff x="5568818" y="4268069"/>
              <a:chExt cx="886201" cy="1054364"/>
            </a:xfrm>
          </p:grpSpPr>
          <p:sp>
            <p:nvSpPr>
              <p:cNvPr id="139" name="Rectangle 138">
                <a:extLst>
                  <a:ext uri="{FF2B5EF4-FFF2-40B4-BE49-F238E27FC236}">
                    <a16:creationId xmlns:a16="http://schemas.microsoft.com/office/drawing/2014/main" id="{073B6BF8-CA60-4297-AD04-CC94AE15E2B0}"/>
                  </a:ext>
                </a:extLst>
              </p:cNvPr>
              <p:cNvSpPr/>
              <p:nvPr/>
            </p:nvSpPr>
            <p:spPr>
              <a:xfrm>
                <a:off x="5568818" y="4268069"/>
                <a:ext cx="886201" cy="1054364"/>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sp>
            <p:nvSpPr>
              <p:cNvPr id="140" name="Rectangle 139">
                <a:extLst>
                  <a:ext uri="{FF2B5EF4-FFF2-40B4-BE49-F238E27FC236}">
                    <a16:creationId xmlns:a16="http://schemas.microsoft.com/office/drawing/2014/main" id="{03F96588-3AB1-4EEA-94E6-19A1B0BA31D7}"/>
                  </a:ext>
                </a:extLst>
              </p:cNvPr>
              <p:cNvSpPr/>
              <p:nvPr/>
            </p:nvSpPr>
            <p:spPr>
              <a:xfrm>
                <a:off x="5568818" y="5235563"/>
                <a:ext cx="886201" cy="8687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a:solidFill>
                    <a:prstClr val="white"/>
                  </a:solidFill>
                  <a:latin typeface="Lato Light"/>
                </a:endParaRPr>
              </a:p>
            </p:txBody>
          </p:sp>
        </p:grpSp>
        <p:sp>
          <p:nvSpPr>
            <p:cNvPr id="136" name="TextBox 135">
              <a:extLst>
                <a:ext uri="{FF2B5EF4-FFF2-40B4-BE49-F238E27FC236}">
                  <a16:creationId xmlns:a16="http://schemas.microsoft.com/office/drawing/2014/main" id="{6599A08B-14FA-4063-8DB0-4426DA911AE0}"/>
                </a:ext>
              </a:extLst>
            </p:cNvPr>
            <p:cNvSpPr txBox="1"/>
            <p:nvPr/>
          </p:nvSpPr>
          <p:spPr>
            <a:xfrm>
              <a:off x="18906703" y="9281461"/>
              <a:ext cx="1744122" cy="677108"/>
            </a:xfrm>
            <a:prstGeom prst="rect">
              <a:avLst/>
            </a:prstGeom>
            <a:noFill/>
          </p:spPr>
          <p:txBody>
            <a:bodyPr wrap="none" rtlCol="0">
              <a:spAutoFit/>
            </a:bodyPr>
            <a:lstStyle/>
            <a:p>
              <a:pPr algn="r" defTabSz="914194"/>
              <a:r>
                <a:rPr lang="en-US" sz="1600" b="1" dirty="0">
                  <a:solidFill>
                    <a:srgbClr val="445469"/>
                  </a:solidFill>
                  <a:latin typeface="Lato Regular"/>
                  <a:cs typeface="Lato Regular"/>
                </a:rPr>
                <a:t>Memphis</a:t>
              </a:r>
              <a:endParaRPr lang="id-ID" sz="1600" b="1" dirty="0">
                <a:solidFill>
                  <a:srgbClr val="445469"/>
                </a:solidFill>
                <a:latin typeface="Lato Regular"/>
                <a:cs typeface="Lato Regular"/>
              </a:endParaRPr>
            </a:p>
          </p:txBody>
        </p:sp>
        <p:sp>
          <p:nvSpPr>
            <p:cNvPr id="137" name="TextBox 136">
              <a:extLst>
                <a:ext uri="{FF2B5EF4-FFF2-40B4-BE49-F238E27FC236}">
                  <a16:creationId xmlns:a16="http://schemas.microsoft.com/office/drawing/2014/main" id="{87F905BB-C910-4B19-A7CC-8451B8ADE36D}"/>
                </a:ext>
              </a:extLst>
            </p:cNvPr>
            <p:cNvSpPr txBox="1"/>
            <p:nvPr/>
          </p:nvSpPr>
          <p:spPr>
            <a:xfrm>
              <a:off x="16957557" y="9868309"/>
              <a:ext cx="3693265" cy="589008"/>
            </a:xfrm>
            <a:prstGeom prst="rect">
              <a:avLst/>
            </a:prstGeom>
            <a:noFill/>
          </p:spPr>
          <p:txBody>
            <a:bodyPr wrap="square" rtlCol="0">
              <a:spAutoFit/>
            </a:bodyPr>
            <a:lstStyle/>
            <a:p>
              <a:pPr algn="r" defTabSz="914194">
                <a:lnSpc>
                  <a:spcPct val="150000"/>
                </a:lnSpc>
              </a:pPr>
              <a:r>
                <a:rPr lang="pt-BR" sz="1000" dirty="0">
                  <a:solidFill>
                    <a:srgbClr val="445469"/>
                  </a:solidFill>
                  <a:latin typeface="Lato Light"/>
                  <a:cs typeface="Lato Light"/>
                </a:rPr>
                <a:t>Tennessee</a:t>
              </a:r>
              <a:endParaRPr lang="id-ID" sz="1000" dirty="0">
                <a:solidFill>
                  <a:prstClr val="white">
                    <a:lumMod val="65000"/>
                  </a:prstClr>
                </a:solidFill>
                <a:latin typeface="Lato Light"/>
                <a:cs typeface="Lato Light"/>
              </a:endParaRPr>
            </a:p>
          </p:txBody>
        </p:sp>
        <p:sp>
          <p:nvSpPr>
            <p:cNvPr id="138" name="TextBox 137">
              <a:extLst>
                <a:ext uri="{FF2B5EF4-FFF2-40B4-BE49-F238E27FC236}">
                  <a16:creationId xmlns:a16="http://schemas.microsoft.com/office/drawing/2014/main" id="{E0BFC275-25F3-4FDA-8A0D-CD665E56ED5B}"/>
                </a:ext>
              </a:extLst>
            </p:cNvPr>
            <p:cNvSpPr txBox="1"/>
            <p:nvPr/>
          </p:nvSpPr>
          <p:spPr>
            <a:xfrm>
              <a:off x="16700341" y="8999725"/>
              <a:ext cx="2087376" cy="1169514"/>
            </a:xfrm>
            <a:prstGeom prst="rect">
              <a:avLst/>
            </a:prstGeom>
            <a:noFill/>
          </p:spPr>
          <p:txBody>
            <a:bodyPr wrap="none" lIns="91423" tIns="45711" rIns="91423" bIns="45711" rtlCol="0">
              <a:spAutoFit/>
            </a:bodyPr>
            <a:lstStyle/>
            <a:p>
              <a:pPr defTabSz="914194"/>
              <a:r>
                <a:rPr lang="en-US" sz="3200" b="1" dirty="0">
                  <a:solidFill>
                    <a:srgbClr val="9BBB5C"/>
                  </a:solidFill>
                  <a:latin typeface="Lato Light"/>
                  <a:cs typeface="Lato Light"/>
                </a:rPr>
                <a:t>0.374</a:t>
              </a:r>
              <a:endParaRPr lang="id-ID" sz="3200" b="1" dirty="0">
                <a:solidFill>
                  <a:srgbClr val="9BBB5C"/>
                </a:solidFill>
                <a:latin typeface="Lato Light"/>
                <a:cs typeface="Lato Light"/>
              </a:endParaRPr>
            </a:p>
          </p:txBody>
        </p:sp>
      </p:grpSp>
      <p:sp>
        <p:nvSpPr>
          <p:cNvPr id="256" name="Freeform 704">
            <a:extLst>
              <a:ext uri="{FF2B5EF4-FFF2-40B4-BE49-F238E27FC236}">
                <a16:creationId xmlns:a16="http://schemas.microsoft.com/office/drawing/2014/main" id="{08FA037E-8CC0-49BB-97F7-533B36E33A53}"/>
              </a:ext>
            </a:extLst>
          </p:cNvPr>
          <p:cNvSpPr>
            <a:spLocks noChangeArrowheads="1"/>
          </p:cNvSpPr>
          <p:nvPr/>
        </p:nvSpPr>
        <p:spPr bwMode="auto">
          <a:xfrm>
            <a:off x="1283303" y="2391589"/>
            <a:ext cx="320853" cy="567880"/>
          </a:xfrm>
          <a:custGeom>
            <a:avLst/>
            <a:gdLst>
              <a:gd name="T0" fmla="*/ 1217 w 1495"/>
              <a:gd name="T1" fmla="*/ 0 h 2648"/>
              <a:gd name="T2" fmla="*/ 245 w 1495"/>
              <a:gd name="T3" fmla="*/ 95 h 2648"/>
              <a:gd name="T4" fmla="*/ 245 w 1495"/>
              <a:gd name="T5" fmla="*/ 95 h 2648"/>
              <a:gd name="T6" fmla="*/ 284 w 1495"/>
              <a:gd name="T7" fmla="*/ 135 h 2648"/>
              <a:gd name="T8" fmla="*/ 387 w 1495"/>
              <a:gd name="T9" fmla="*/ 253 h 2648"/>
              <a:gd name="T10" fmla="*/ 419 w 1495"/>
              <a:gd name="T11" fmla="*/ 269 h 2648"/>
              <a:gd name="T12" fmla="*/ 395 w 1495"/>
              <a:gd name="T13" fmla="*/ 435 h 2648"/>
              <a:gd name="T14" fmla="*/ 332 w 1495"/>
              <a:gd name="T15" fmla="*/ 554 h 2648"/>
              <a:gd name="T16" fmla="*/ 284 w 1495"/>
              <a:gd name="T17" fmla="*/ 570 h 2648"/>
              <a:gd name="T18" fmla="*/ 197 w 1495"/>
              <a:gd name="T19" fmla="*/ 617 h 2648"/>
              <a:gd name="T20" fmla="*/ 182 w 1495"/>
              <a:gd name="T21" fmla="*/ 609 h 2648"/>
              <a:gd name="T22" fmla="*/ 158 w 1495"/>
              <a:gd name="T23" fmla="*/ 609 h 2648"/>
              <a:gd name="T24" fmla="*/ 118 w 1495"/>
              <a:gd name="T25" fmla="*/ 625 h 2648"/>
              <a:gd name="T26" fmla="*/ 118 w 1495"/>
              <a:gd name="T27" fmla="*/ 672 h 2648"/>
              <a:gd name="T28" fmla="*/ 150 w 1495"/>
              <a:gd name="T29" fmla="*/ 735 h 2648"/>
              <a:gd name="T30" fmla="*/ 174 w 1495"/>
              <a:gd name="T31" fmla="*/ 775 h 2648"/>
              <a:gd name="T32" fmla="*/ 126 w 1495"/>
              <a:gd name="T33" fmla="*/ 886 h 2648"/>
              <a:gd name="T34" fmla="*/ 134 w 1495"/>
              <a:gd name="T35" fmla="*/ 933 h 2648"/>
              <a:gd name="T36" fmla="*/ 134 w 1495"/>
              <a:gd name="T37" fmla="*/ 933 h 2648"/>
              <a:gd name="T38" fmla="*/ 24 w 1495"/>
              <a:gd name="T39" fmla="*/ 1012 h 2648"/>
              <a:gd name="T40" fmla="*/ 15 w 1495"/>
              <a:gd name="T41" fmla="*/ 1020 h 2648"/>
              <a:gd name="T42" fmla="*/ 31 w 1495"/>
              <a:gd name="T43" fmla="*/ 1044 h 2648"/>
              <a:gd name="T44" fmla="*/ 15 w 1495"/>
              <a:gd name="T45" fmla="*/ 1107 h 2648"/>
              <a:gd name="T46" fmla="*/ 15 w 1495"/>
              <a:gd name="T47" fmla="*/ 1115 h 2648"/>
              <a:gd name="T48" fmla="*/ 95 w 1495"/>
              <a:gd name="T49" fmla="*/ 1423 h 2648"/>
              <a:gd name="T50" fmla="*/ 284 w 1495"/>
              <a:gd name="T51" fmla="*/ 1605 h 2648"/>
              <a:gd name="T52" fmla="*/ 332 w 1495"/>
              <a:gd name="T53" fmla="*/ 1747 h 2648"/>
              <a:gd name="T54" fmla="*/ 364 w 1495"/>
              <a:gd name="T55" fmla="*/ 1763 h 2648"/>
              <a:gd name="T56" fmla="*/ 403 w 1495"/>
              <a:gd name="T57" fmla="*/ 1747 h 2648"/>
              <a:gd name="T58" fmla="*/ 442 w 1495"/>
              <a:gd name="T59" fmla="*/ 1771 h 2648"/>
              <a:gd name="T60" fmla="*/ 458 w 1495"/>
              <a:gd name="T61" fmla="*/ 1747 h 2648"/>
              <a:gd name="T62" fmla="*/ 466 w 1495"/>
              <a:gd name="T63" fmla="*/ 2016 h 2648"/>
              <a:gd name="T64" fmla="*/ 648 w 1495"/>
              <a:gd name="T65" fmla="*/ 2252 h 2648"/>
              <a:gd name="T66" fmla="*/ 743 w 1495"/>
              <a:gd name="T67" fmla="*/ 2316 h 2648"/>
              <a:gd name="T68" fmla="*/ 806 w 1495"/>
              <a:gd name="T69" fmla="*/ 2355 h 2648"/>
              <a:gd name="T70" fmla="*/ 854 w 1495"/>
              <a:gd name="T71" fmla="*/ 2466 h 2648"/>
              <a:gd name="T72" fmla="*/ 822 w 1495"/>
              <a:gd name="T73" fmla="*/ 2521 h 2648"/>
              <a:gd name="T74" fmla="*/ 877 w 1495"/>
              <a:gd name="T75" fmla="*/ 2624 h 2648"/>
              <a:gd name="T76" fmla="*/ 948 w 1495"/>
              <a:gd name="T77" fmla="*/ 2647 h 2648"/>
              <a:gd name="T78" fmla="*/ 964 w 1495"/>
              <a:gd name="T79" fmla="*/ 2647 h 2648"/>
              <a:gd name="T80" fmla="*/ 1051 w 1495"/>
              <a:gd name="T81" fmla="*/ 2561 h 2648"/>
              <a:gd name="T82" fmla="*/ 1178 w 1495"/>
              <a:gd name="T83" fmla="*/ 2600 h 2648"/>
              <a:gd name="T84" fmla="*/ 1209 w 1495"/>
              <a:gd name="T85" fmla="*/ 2521 h 2648"/>
              <a:gd name="T86" fmla="*/ 1194 w 1495"/>
              <a:gd name="T87" fmla="*/ 2434 h 2648"/>
              <a:gd name="T88" fmla="*/ 1344 w 1495"/>
              <a:gd name="T89" fmla="*/ 2387 h 2648"/>
              <a:gd name="T90" fmla="*/ 1320 w 1495"/>
              <a:gd name="T91" fmla="*/ 2339 h 2648"/>
              <a:gd name="T92" fmla="*/ 1320 w 1495"/>
              <a:gd name="T93" fmla="*/ 2292 h 2648"/>
              <a:gd name="T94" fmla="*/ 1336 w 1495"/>
              <a:gd name="T95" fmla="*/ 2236 h 2648"/>
              <a:gd name="T96" fmla="*/ 1336 w 1495"/>
              <a:gd name="T97" fmla="*/ 2126 h 2648"/>
              <a:gd name="T98" fmla="*/ 1352 w 1495"/>
              <a:gd name="T99" fmla="*/ 2063 h 2648"/>
              <a:gd name="T100" fmla="*/ 1447 w 1495"/>
              <a:gd name="T101" fmla="*/ 1874 h 2648"/>
              <a:gd name="T102" fmla="*/ 1494 w 1495"/>
              <a:gd name="T103" fmla="*/ 1787 h 2648"/>
              <a:gd name="T104" fmla="*/ 1462 w 1495"/>
              <a:gd name="T105" fmla="*/ 1668 h 2648"/>
              <a:gd name="T106" fmla="*/ 1447 w 1495"/>
              <a:gd name="T107" fmla="*/ 1621 h 2648"/>
              <a:gd name="T108" fmla="*/ 1439 w 1495"/>
              <a:gd name="T109" fmla="*/ 1510 h 2648"/>
              <a:gd name="T110" fmla="*/ 1352 w 1495"/>
              <a:gd name="T111" fmla="*/ 372 h 2648"/>
              <a:gd name="T112" fmla="*/ 1304 w 1495"/>
              <a:gd name="T113" fmla="*/ 285 h 2648"/>
              <a:gd name="T114" fmla="*/ 1241 w 1495"/>
              <a:gd name="T115" fmla="*/ 174 h 2648"/>
              <a:gd name="T116" fmla="*/ 1225 w 1495"/>
              <a:gd name="T117" fmla="*/ 95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5" h="2648">
                <a:moveTo>
                  <a:pt x="1217" y="0"/>
                </a:moveTo>
                <a:lnTo>
                  <a:pt x="1217" y="0"/>
                </a:lnTo>
                <a:cubicBezTo>
                  <a:pt x="1043" y="24"/>
                  <a:pt x="435" y="71"/>
                  <a:pt x="245" y="87"/>
                </a:cubicBezTo>
                <a:cubicBezTo>
                  <a:pt x="245" y="95"/>
                  <a:pt x="245" y="95"/>
                  <a:pt x="245" y="95"/>
                </a:cubicBezTo>
                <a:lnTo>
                  <a:pt x="245" y="95"/>
                </a:lnTo>
                <a:lnTo>
                  <a:pt x="245" y="95"/>
                </a:lnTo>
                <a:lnTo>
                  <a:pt x="245" y="95"/>
                </a:lnTo>
                <a:cubicBezTo>
                  <a:pt x="253" y="103"/>
                  <a:pt x="269" y="119"/>
                  <a:pt x="284" y="135"/>
                </a:cubicBezTo>
                <a:cubicBezTo>
                  <a:pt x="308" y="158"/>
                  <a:pt x="340" y="182"/>
                  <a:pt x="340" y="206"/>
                </a:cubicBezTo>
                <a:cubicBezTo>
                  <a:pt x="340" y="230"/>
                  <a:pt x="364" y="237"/>
                  <a:pt x="387" y="253"/>
                </a:cubicBezTo>
                <a:cubicBezTo>
                  <a:pt x="395" y="253"/>
                  <a:pt x="411" y="261"/>
                  <a:pt x="419" y="269"/>
                </a:cubicBezTo>
                <a:lnTo>
                  <a:pt x="419" y="269"/>
                </a:lnTo>
                <a:cubicBezTo>
                  <a:pt x="435" y="301"/>
                  <a:pt x="442" y="372"/>
                  <a:pt x="419" y="403"/>
                </a:cubicBezTo>
                <a:cubicBezTo>
                  <a:pt x="419" y="419"/>
                  <a:pt x="403" y="427"/>
                  <a:pt x="395" y="435"/>
                </a:cubicBezTo>
                <a:cubicBezTo>
                  <a:pt x="387" y="443"/>
                  <a:pt x="371" y="451"/>
                  <a:pt x="371" y="490"/>
                </a:cubicBezTo>
                <a:cubicBezTo>
                  <a:pt x="371" y="530"/>
                  <a:pt x="355" y="546"/>
                  <a:pt x="332" y="554"/>
                </a:cubicBezTo>
                <a:cubicBezTo>
                  <a:pt x="324" y="554"/>
                  <a:pt x="316" y="554"/>
                  <a:pt x="316" y="561"/>
                </a:cubicBezTo>
                <a:cubicBezTo>
                  <a:pt x="300" y="570"/>
                  <a:pt x="292" y="570"/>
                  <a:pt x="284" y="570"/>
                </a:cubicBezTo>
                <a:cubicBezTo>
                  <a:pt x="269" y="577"/>
                  <a:pt x="261" y="585"/>
                  <a:pt x="245" y="601"/>
                </a:cubicBezTo>
                <a:cubicBezTo>
                  <a:pt x="229" y="609"/>
                  <a:pt x="213" y="617"/>
                  <a:pt x="197" y="617"/>
                </a:cubicBezTo>
                <a:lnTo>
                  <a:pt x="197" y="617"/>
                </a:lnTo>
                <a:cubicBezTo>
                  <a:pt x="197" y="617"/>
                  <a:pt x="189" y="609"/>
                  <a:pt x="182" y="609"/>
                </a:cubicBezTo>
                <a:lnTo>
                  <a:pt x="182" y="609"/>
                </a:lnTo>
                <a:cubicBezTo>
                  <a:pt x="174" y="609"/>
                  <a:pt x="166" y="609"/>
                  <a:pt x="158" y="609"/>
                </a:cubicBezTo>
                <a:cubicBezTo>
                  <a:pt x="142" y="609"/>
                  <a:pt x="134" y="609"/>
                  <a:pt x="134" y="617"/>
                </a:cubicBezTo>
                <a:cubicBezTo>
                  <a:pt x="126" y="617"/>
                  <a:pt x="118" y="617"/>
                  <a:pt x="118" y="625"/>
                </a:cubicBezTo>
                <a:cubicBezTo>
                  <a:pt x="111" y="625"/>
                  <a:pt x="111" y="633"/>
                  <a:pt x="111" y="633"/>
                </a:cubicBezTo>
                <a:cubicBezTo>
                  <a:pt x="111" y="648"/>
                  <a:pt x="118" y="656"/>
                  <a:pt x="118" y="672"/>
                </a:cubicBezTo>
                <a:cubicBezTo>
                  <a:pt x="126" y="680"/>
                  <a:pt x="126" y="696"/>
                  <a:pt x="126" y="704"/>
                </a:cubicBezTo>
                <a:cubicBezTo>
                  <a:pt x="126" y="720"/>
                  <a:pt x="134" y="728"/>
                  <a:pt x="150" y="735"/>
                </a:cubicBezTo>
                <a:cubicBezTo>
                  <a:pt x="158" y="743"/>
                  <a:pt x="174" y="751"/>
                  <a:pt x="174" y="759"/>
                </a:cubicBezTo>
                <a:cubicBezTo>
                  <a:pt x="174" y="767"/>
                  <a:pt x="174" y="767"/>
                  <a:pt x="174" y="775"/>
                </a:cubicBezTo>
                <a:cubicBezTo>
                  <a:pt x="174" y="807"/>
                  <a:pt x="158" y="862"/>
                  <a:pt x="134" y="870"/>
                </a:cubicBezTo>
                <a:cubicBezTo>
                  <a:pt x="126" y="878"/>
                  <a:pt x="126" y="878"/>
                  <a:pt x="126" y="886"/>
                </a:cubicBezTo>
                <a:lnTo>
                  <a:pt x="126" y="894"/>
                </a:lnTo>
                <a:cubicBezTo>
                  <a:pt x="126" y="901"/>
                  <a:pt x="134" y="917"/>
                  <a:pt x="134" y="933"/>
                </a:cubicBezTo>
                <a:lnTo>
                  <a:pt x="134" y="933"/>
                </a:lnTo>
                <a:lnTo>
                  <a:pt x="134" y="933"/>
                </a:lnTo>
                <a:cubicBezTo>
                  <a:pt x="134" y="965"/>
                  <a:pt x="79" y="988"/>
                  <a:pt x="47" y="1004"/>
                </a:cubicBezTo>
                <a:cubicBezTo>
                  <a:pt x="39" y="1004"/>
                  <a:pt x="31" y="1012"/>
                  <a:pt x="24" y="1012"/>
                </a:cubicBezTo>
                <a:cubicBezTo>
                  <a:pt x="15" y="1020"/>
                  <a:pt x="15" y="1020"/>
                  <a:pt x="15" y="1020"/>
                </a:cubicBezTo>
                <a:lnTo>
                  <a:pt x="15" y="1020"/>
                </a:lnTo>
                <a:cubicBezTo>
                  <a:pt x="15" y="1020"/>
                  <a:pt x="15" y="1028"/>
                  <a:pt x="24" y="1028"/>
                </a:cubicBezTo>
                <a:cubicBezTo>
                  <a:pt x="24" y="1036"/>
                  <a:pt x="31" y="1036"/>
                  <a:pt x="31" y="1044"/>
                </a:cubicBezTo>
                <a:cubicBezTo>
                  <a:pt x="39" y="1052"/>
                  <a:pt x="39" y="1060"/>
                  <a:pt x="39" y="1067"/>
                </a:cubicBezTo>
                <a:cubicBezTo>
                  <a:pt x="39" y="1075"/>
                  <a:pt x="31" y="1091"/>
                  <a:pt x="15" y="1107"/>
                </a:cubicBezTo>
                <a:cubicBezTo>
                  <a:pt x="15" y="1115"/>
                  <a:pt x="15" y="1115"/>
                  <a:pt x="15" y="1115"/>
                </a:cubicBezTo>
                <a:lnTo>
                  <a:pt x="15" y="1115"/>
                </a:lnTo>
                <a:cubicBezTo>
                  <a:pt x="0" y="1147"/>
                  <a:pt x="8" y="1265"/>
                  <a:pt x="15" y="1320"/>
                </a:cubicBezTo>
                <a:cubicBezTo>
                  <a:pt x="15" y="1344"/>
                  <a:pt x="55" y="1384"/>
                  <a:pt x="95" y="1423"/>
                </a:cubicBezTo>
                <a:cubicBezTo>
                  <a:pt x="126" y="1455"/>
                  <a:pt x="158" y="1494"/>
                  <a:pt x="166" y="1518"/>
                </a:cubicBezTo>
                <a:cubicBezTo>
                  <a:pt x="166" y="1550"/>
                  <a:pt x="229" y="1589"/>
                  <a:pt x="284" y="1605"/>
                </a:cubicBezTo>
                <a:cubicBezTo>
                  <a:pt x="300" y="1613"/>
                  <a:pt x="308" y="1645"/>
                  <a:pt x="316" y="1684"/>
                </a:cubicBezTo>
                <a:cubicBezTo>
                  <a:pt x="316" y="1708"/>
                  <a:pt x="324" y="1731"/>
                  <a:pt x="332" y="1747"/>
                </a:cubicBezTo>
                <a:cubicBezTo>
                  <a:pt x="340" y="1771"/>
                  <a:pt x="348" y="1771"/>
                  <a:pt x="348" y="1771"/>
                </a:cubicBezTo>
                <a:cubicBezTo>
                  <a:pt x="355" y="1771"/>
                  <a:pt x="355" y="1771"/>
                  <a:pt x="364" y="1763"/>
                </a:cubicBezTo>
                <a:cubicBezTo>
                  <a:pt x="371" y="1763"/>
                  <a:pt x="371" y="1755"/>
                  <a:pt x="379" y="1755"/>
                </a:cubicBezTo>
                <a:cubicBezTo>
                  <a:pt x="387" y="1747"/>
                  <a:pt x="395" y="1747"/>
                  <a:pt x="403" y="1747"/>
                </a:cubicBezTo>
                <a:cubicBezTo>
                  <a:pt x="419" y="1747"/>
                  <a:pt x="427" y="1755"/>
                  <a:pt x="427" y="1763"/>
                </a:cubicBezTo>
                <a:cubicBezTo>
                  <a:pt x="435" y="1771"/>
                  <a:pt x="435" y="1771"/>
                  <a:pt x="442" y="1771"/>
                </a:cubicBezTo>
                <a:cubicBezTo>
                  <a:pt x="442" y="1771"/>
                  <a:pt x="450" y="1771"/>
                  <a:pt x="450" y="1763"/>
                </a:cubicBezTo>
                <a:cubicBezTo>
                  <a:pt x="450" y="1755"/>
                  <a:pt x="458" y="1747"/>
                  <a:pt x="458" y="1747"/>
                </a:cubicBezTo>
                <a:cubicBezTo>
                  <a:pt x="474" y="1747"/>
                  <a:pt x="498" y="1771"/>
                  <a:pt x="522" y="1787"/>
                </a:cubicBezTo>
                <a:cubicBezTo>
                  <a:pt x="561" y="1818"/>
                  <a:pt x="522" y="1929"/>
                  <a:pt x="466" y="2016"/>
                </a:cubicBezTo>
                <a:cubicBezTo>
                  <a:pt x="427" y="2086"/>
                  <a:pt x="529" y="2157"/>
                  <a:pt x="593" y="2205"/>
                </a:cubicBezTo>
                <a:cubicBezTo>
                  <a:pt x="617" y="2228"/>
                  <a:pt x="640" y="2244"/>
                  <a:pt x="648" y="2252"/>
                </a:cubicBezTo>
                <a:cubicBezTo>
                  <a:pt x="656" y="2268"/>
                  <a:pt x="672" y="2276"/>
                  <a:pt x="695" y="2284"/>
                </a:cubicBezTo>
                <a:cubicBezTo>
                  <a:pt x="711" y="2292"/>
                  <a:pt x="727" y="2300"/>
                  <a:pt x="743" y="2316"/>
                </a:cubicBezTo>
                <a:cubicBezTo>
                  <a:pt x="751" y="2323"/>
                  <a:pt x="767" y="2331"/>
                  <a:pt x="775" y="2331"/>
                </a:cubicBezTo>
                <a:cubicBezTo>
                  <a:pt x="790" y="2339"/>
                  <a:pt x="806" y="2339"/>
                  <a:pt x="806" y="2355"/>
                </a:cubicBezTo>
                <a:cubicBezTo>
                  <a:pt x="806" y="2379"/>
                  <a:pt x="814" y="2394"/>
                  <a:pt x="830" y="2426"/>
                </a:cubicBezTo>
                <a:cubicBezTo>
                  <a:pt x="838" y="2434"/>
                  <a:pt x="846" y="2450"/>
                  <a:pt x="854" y="2466"/>
                </a:cubicBezTo>
                <a:cubicBezTo>
                  <a:pt x="869" y="2497"/>
                  <a:pt x="861" y="2505"/>
                  <a:pt x="846" y="2513"/>
                </a:cubicBezTo>
                <a:cubicBezTo>
                  <a:pt x="838" y="2513"/>
                  <a:pt x="830" y="2521"/>
                  <a:pt x="822" y="2521"/>
                </a:cubicBezTo>
                <a:cubicBezTo>
                  <a:pt x="814" y="2537"/>
                  <a:pt x="830" y="2553"/>
                  <a:pt x="846" y="2568"/>
                </a:cubicBezTo>
                <a:cubicBezTo>
                  <a:pt x="854" y="2584"/>
                  <a:pt x="869" y="2608"/>
                  <a:pt x="877" y="2624"/>
                </a:cubicBezTo>
                <a:cubicBezTo>
                  <a:pt x="885" y="2640"/>
                  <a:pt x="901" y="2647"/>
                  <a:pt x="925" y="2647"/>
                </a:cubicBezTo>
                <a:cubicBezTo>
                  <a:pt x="933" y="2647"/>
                  <a:pt x="941" y="2647"/>
                  <a:pt x="948" y="2647"/>
                </a:cubicBezTo>
                <a:cubicBezTo>
                  <a:pt x="956" y="2647"/>
                  <a:pt x="956" y="2647"/>
                  <a:pt x="964" y="2647"/>
                </a:cubicBezTo>
                <a:lnTo>
                  <a:pt x="964" y="2647"/>
                </a:lnTo>
                <a:cubicBezTo>
                  <a:pt x="964" y="2624"/>
                  <a:pt x="972" y="2600"/>
                  <a:pt x="988" y="2584"/>
                </a:cubicBezTo>
                <a:cubicBezTo>
                  <a:pt x="1004" y="2568"/>
                  <a:pt x="1028" y="2561"/>
                  <a:pt x="1051" y="2561"/>
                </a:cubicBezTo>
                <a:cubicBezTo>
                  <a:pt x="1091" y="2561"/>
                  <a:pt x="1130" y="2576"/>
                  <a:pt x="1146" y="2592"/>
                </a:cubicBezTo>
                <a:cubicBezTo>
                  <a:pt x="1154" y="2600"/>
                  <a:pt x="1170" y="2600"/>
                  <a:pt x="1178" y="2600"/>
                </a:cubicBezTo>
                <a:cubicBezTo>
                  <a:pt x="1201" y="2600"/>
                  <a:pt x="1217" y="2576"/>
                  <a:pt x="1217" y="2553"/>
                </a:cubicBezTo>
                <a:cubicBezTo>
                  <a:pt x="1225" y="2545"/>
                  <a:pt x="1217" y="2537"/>
                  <a:pt x="1209" y="2521"/>
                </a:cubicBezTo>
                <a:cubicBezTo>
                  <a:pt x="1201" y="2505"/>
                  <a:pt x="1194" y="2489"/>
                  <a:pt x="1186" y="2458"/>
                </a:cubicBezTo>
                <a:cubicBezTo>
                  <a:pt x="1186" y="2450"/>
                  <a:pt x="1186" y="2442"/>
                  <a:pt x="1194" y="2434"/>
                </a:cubicBezTo>
                <a:cubicBezTo>
                  <a:pt x="1209" y="2403"/>
                  <a:pt x="1272" y="2394"/>
                  <a:pt x="1312" y="2387"/>
                </a:cubicBezTo>
                <a:cubicBezTo>
                  <a:pt x="1328" y="2387"/>
                  <a:pt x="1336" y="2387"/>
                  <a:pt x="1344" y="2387"/>
                </a:cubicBezTo>
                <a:cubicBezTo>
                  <a:pt x="1344" y="2379"/>
                  <a:pt x="1344" y="2379"/>
                  <a:pt x="1344" y="2379"/>
                </a:cubicBezTo>
                <a:cubicBezTo>
                  <a:pt x="1344" y="2371"/>
                  <a:pt x="1336" y="2355"/>
                  <a:pt x="1320" y="2339"/>
                </a:cubicBezTo>
                <a:cubicBezTo>
                  <a:pt x="1312" y="2339"/>
                  <a:pt x="1312" y="2339"/>
                  <a:pt x="1312" y="2339"/>
                </a:cubicBezTo>
                <a:cubicBezTo>
                  <a:pt x="1296" y="2323"/>
                  <a:pt x="1312" y="2308"/>
                  <a:pt x="1320" y="2292"/>
                </a:cubicBezTo>
                <a:cubicBezTo>
                  <a:pt x="1328" y="2284"/>
                  <a:pt x="1328" y="2284"/>
                  <a:pt x="1336" y="2276"/>
                </a:cubicBezTo>
                <a:cubicBezTo>
                  <a:pt x="1344" y="2268"/>
                  <a:pt x="1336" y="2252"/>
                  <a:pt x="1336" y="2236"/>
                </a:cubicBezTo>
                <a:cubicBezTo>
                  <a:pt x="1328" y="2228"/>
                  <a:pt x="1328" y="2213"/>
                  <a:pt x="1328" y="2197"/>
                </a:cubicBezTo>
                <a:cubicBezTo>
                  <a:pt x="1328" y="2165"/>
                  <a:pt x="1328" y="2150"/>
                  <a:pt x="1336" y="2126"/>
                </a:cubicBezTo>
                <a:cubicBezTo>
                  <a:pt x="1352" y="2110"/>
                  <a:pt x="1352" y="2078"/>
                  <a:pt x="1352" y="2070"/>
                </a:cubicBezTo>
                <a:lnTo>
                  <a:pt x="1352" y="2063"/>
                </a:lnTo>
                <a:cubicBezTo>
                  <a:pt x="1344" y="2047"/>
                  <a:pt x="1336" y="2008"/>
                  <a:pt x="1367" y="2000"/>
                </a:cubicBezTo>
                <a:cubicBezTo>
                  <a:pt x="1391" y="1992"/>
                  <a:pt x="1447" y="1890"/>
                  <a:pt x="1447" y="1874"/>
                </a:cubicBezTo>
                <a:cubicBezTo>
                  <a:pt x="1447" y="1850"/>
                  <a:pt x="1462" y="1826"/>
                  <a:pt x="1486" y="1811"/>
                </a:cubicBezTo>
                <a:cubicBezTo>
                  <a:pt x="1494" y="1811"/>
                  <a:pt x="1494" y="1795"/>
                  <a:pt x="1494" y="1787"/>
                </a:cubicBezTo>
                <a:cubicBezTo>
                  <a:pt x="1494" y="1771"/>
                  <a:pt x="1486" y="1747"/>
                  <a:pt x="1478" y="1739"/>
                </a:cubicBezTo>
                <a:cubicBezTo>
                  <a:pt x="1462" y="1731"/>
                  <a:pt x="1462" y="1716"/>
                  <a:pt x="1462" y="1668"/>
                </a:cubicBezTo>
                <a:cubicBezTo>
                  <a:pt x="1462" y="1660"/>
                  <a:pt x="1462" y="1660"/>
                  <a:pt x="1462" y="1660"/>
                </a:cubicBezTo>
                <a:cubicBezTo>
                  <a:pt x="1462" y="1629"/>
                  <a:pt x="1454" y="1629"/>
                  <a:pt x="1447" y="1621"/>
                </a:cubicBezTo>
                <a:cubicBezTo>
                  <a:pt x="1439" y="1621"/>
                  <a:pt x="1431" y="1613"/>
                  <a:pt x="1423" y="1605"/>
                </a:cubicBezTo>
                <a:cubicBezTo>
                  <a:pt x="1407" y="1573"/>
                  <a:pt x="1423" y="1534"/>
                  <a:pt x="1439" y="1510"/>
                </a:cubicBezTo>
                <a:cubicBezTo>
                  <a:pt x="1447" y="1502"/>
                  <a:pt x="1454" y="1439"/>
                  <a:pt x="1454" y="1415"/>
                </a:cubicBezTo>
                <a:cubicBezTo>
                  <a:pt x="1352" y="372"/>
                  <a:pt x="1352" y="372"/>
                  <a:pt x="1352" y="372"/>
                </a:cubicBezTo>
                <a:cubicBezTo>
                  <a:pt x="1336" y="364"/>
                  <a:pt x="1328" y="348"/>
                  <a:pt x="1320" y="332"/>
                </a:cubicBezTo>
                <a:cubicBezTo>
                  <a:pt x="1312" y="317"/>
                  <a:pt x="1312" y="301"/>
                  <a:pt x="1304" y="285"/>
                </a:cubicBezTo>
                <a:cubicBezTo>
                  <a:pt x="1296" y="253"/>
                  <a:pt x="1288" y="230"/>
                  <a:pt x="1265" y="198"/>
                </a:cubicBezTo>
                <a:cubicBezTo>
                  <a:pt x="1257" y="182"/>
                  <a:pt x="1249" y="182"/>
                  <a:pt x="1241" y="174"/>
                </a:cubicBezTo>
                <a:cubicBezTo>
                  <a:pt x="1225" y="158"/>
                  <a:pt x="1225" y="150"/>
                  <a:pt x="1225" y="103"/>
                </a:cubicBezTo>
                <a:cubicBezTo>
                  <a:pt x="1225" y="95"/>
                  <a:pt x="1225" y="95"/>
                  <a:pt x="1225" y="95"/>
                </a:cubicBezTo>
                <a:cubicBezTo>
                  <a:pt x="1225" y="71"/>
                  <a:pt x="1225" y="40"/>
                  <a:pt x="1217" y="0"/>
                </a:cubicBezTo>
              </a:path>
            </a:pathLst>
          </a:custGeom>
          <a:noFill/>
          <a:ln>
            <a:solidFill>
              <a:schemeClr val="bg1"/>
            </a:solidFill>
          </a:ln>
          <a:effectLst/>
        </p:spPr>
        <p:txBody>
          <a:bodyPr wrap="none" anchor="ctr"/>
          <a:lstStyle/>
          <a:p>
            <a:pPr defTabSz="914194"/>
            <a:endParaRPr lang="en-US" dirty="0">
              <a:solidFill>
                <a:srgbClr val="445469"/>
              </a:solidFill>
              <a:latin typeface="Lato Light"/>
            </a:endParaRPr>
          </a:p>
        </p:txBody>
      </p:sp>
      <p:sp>
        <p:nvSpPr>
          <p:cNvPr id="257" name="Freeform 11">
            <a:extLst>
              <a:ext uri="{FF2B5EF4-FFF2-40B4-BE49-F238E27FC236}">
                <a16:creationId xmlns:a16="http://schemas.microsoft.com/office/drawing/2014/main" id="{AF7CC9AA-CB22-4959-942A-C6BA7BCE3566}"/>
              </a:ext>
            </a:extLst>
          </p:cNvPr>
          <p:cNvSpPr>
            <a:spLocks noChangeArrowheads="1"/>
          </p:cNvSpPr>
          <p:nvPr/>
        </p:nvSpPr>
        <p:spPr bwMode="auto">
          <a:xfrm>
            <a:off x="1123526" y="3711890"/>
            <a:ext cx="566928" cy="566928"/>
          </a:xfrm>
          <a:custGeom>
            <a:avLst/>
            <a:gdLst>
              <a:gd name="T0" fmla="*/ 5193 w 5297"/>
              <a:gd name="T1" fmla="*/ 3170 h 5116"/>
              <a:gd name="T2" fmla="*/ 5217 w 5297"/>
              <a:gd name="T3" fmla="*/ 2965 h 5116"/>
              <a:gd name="T4" fmla="*/ 5272 w 5297"/>
              <a:gd name="T5" fmla="*/ 2799 h 5116"/>
              <a:gd name="T6" fmla="*/ 5232 w 5297"/>
              <a:gd name="T7" fmla="*/ 2498 h 5116"/>
              <a:gd name="T8" fmla="*/ 5114 w 5297"/>
              <a:gd name="T9" fmla="*/ 2237 h 5116"/>
              <a:gd name="T10" fmla="*/ 4956 w 5297"/>
              <a:gd name="T11" fmla="*/ 1431 h 5116"/>
              <a:gd name="T12" fmla="*/ 4766 w 5297"/>
              <a:gd name="T13" fmla="*/ 1376 h 5116"/>
              <a:gd name="T14" fmla="*/ 4497 w 5297"/>
              <a:gd name="T15" fmla="*/ 1320 h 5116"/>
              <a:gd name="T16" fmla="*/ 4292 w 5297"/>
              <a:gd name="T17" fmla="*/ 1312 h 5116"/>
              <a:gd name="T18" fmla="*/ 4008 w 5297"/>
              <a:gd name="T19" fmla="*/ 1305 h 5116"/>
              <a:gd name="T20" fmla="*/ 3881 w 5297"/>
              <a:gd name="T21" fmla="*/ 1336 h 5116"/>
              <a:gd name="T22" fmla="*/ 3739 w 5297"/>
              <a:gd name="T23" fmla="*/ 1312 h 5116"/>
              <a:gd name="T24" fmla="*/ 3518 w 5297"/>
              <a:gd name="T25" fmla="*/ 1320 h 5116"/>
              <a:gd name="T26" fmla="*/ 3399 w 5297"/>
              <a:gd name="T27" fmla="*/ 1194 h 5116"/>
              <a:gd name="T28" fmla="*/ 3202 w 5297"/>
              <a:gd name="T29" fmla="*/ 1194 h 5116"/>
              <a:gd name="T30" fmla="*/ 2980 w 5297"/>
              <a:gd name="T31" fmla="*/ 1028 h 5116"/>
              <a:gd name="T32" fmla="*/ 2759 w 5297"/>
              <a:gd name="T33" fmla="*/ 55 h 5116"/>
              <a:gd name="T34" fmla="*/ 39 w 5297"/>
              <a:gd name="T35" fmla="*/ 2024 h 5116"/>
              <a:gd name="T36" fmla="*/ 253 w 5297"/>
              <a:gd name="T37" fmla="*/ 2316 h 5116"/>
              <a:gd name="T38" fmla="*/ 672 w 5297"/>
              <a:gd name="T39" fmla="*/ 2719 h 5116"/>
              <a:gd name="T40" fmla="*/ 798 w 5297"/>
              <a:gd name="T41" fmla="*/ 3178 h 5116"/>
              <a:gd name="T42" fmla="*/ 1154 w 5297"/>
              <a:gd name="T43" fmla="*/ 3431 h 5116"/>
              <a:gd name="T44" fmla="*/ 1541 w 5297"/>
              <a:gd name="T45" fmla="*/ 3265 h 5116"/>
              <a:gd name="T46" fmla="*/ 1889 w 5297"/>
              <a:gd name="T47" fmla="*/ 3178 h 5116"/>
              <a:gd name="T48" fmla="*/ 2324 w 5297"/>
              <a:gd name="T49" fmla="*/ 3463 h 5116"/>
              <a:gd name="T50" fmla="*/ 2704 w 5297"/>
              <a:gd name="T51" fmla="*/ 4134 h 5116"/>
              <a:gd name="T52" fmla="*/ 2870 w 5297"/>
              <a:gd name="T53" fmla="*/ 4411 h 5116"/>
              <a:gd name="T54" fmla="*/ 3012 w 5297"/>
              <a:gd name="T55" fmla="*/ 4806 h 5116"/>
              <a:gd name="T56" fmla="*/ 3423 w 5297"/>
              <a:gd name="T57" fmla="*/ 4988 h 5116"/>
              <a:gd name="T58" fmla="*/ 3747 w 5297"/>
              <a:gd name="T59" fmla="*/ 5107 h 5116"/>
              <a:gd name="T60" fmla="*/ 3826 w 5297"/>
              <a:gd name="T61" fmla="*/ 5036 h 5116"/>
              <a:gd name="T62" fmla="*/ 3747 w 5297"/>
              <a:gd name="T63" fmla="*/ 4901 h 5116"/>
              <a:gd name="T64" fmla="*/ 3660 w 5297"/>
              <a:gd name="T65" fmla="*/ 4593 h 5116"/>
              <a:gd name="T66" fmla="*/ 3755 w 5297"/>
              <a:gd name="T67" fmla="*/ 4743 h 5116"/>
              <a:gd name="T68" fmla="*/ 3779 w 5297"/>
              <a:gd name="T69" fmla="*/ 4712 h 5116"/>
              <a:gd name="T70" fmla="*/ 3668 w 5297"/>
              <a:gd name="T71" fmla="*/ 4435 h 5116"/>
              <a:gd name="T72" fmla="*/ 3715 w 5297"/>
              <a:gd name="T73" fmla="*/ 4403 h 5116"/>
              <a:gd name="T74" fmla="*/ 3834 w 5297"/>
              <a:gd name="T75" fmla="*/ 4222 h 5116"/>
              <a:gd name="T76" fmla="*/ 3771 w 5297"/>
              <a:gd name="T77" fmla="*/ 4253 h 5116"/>
              <a:gd name="T78" fmla="*/ 3771 w 5297"/>
              <a:gd name="T79" fmla="*/ 4142 h 5116"/>
              <a:gd name="T80" fmla="*/ 3826 w 5297"/>
              <a:gd name="T81" fmla="*/ 4056 h 5116"/>
              <a:gd name="T82" fmla="*/ 3992 w 5297"/>
              <a:gd name="T83" fmla="*/ 3937 h 5116"/>
              <a:gd name="T84" fmla="*/ 4094 w 5297"/>
              <a:gd name="T85" fmla="*/ 3921 h 5116"/>
              <a:gd name="T86" fmla="*/ 4110 w 5297"/>
              <a:gd name="T87" fmla="*/ 3858 h 5116"/>
              <a:gd name="T88" fmla="*/ 4157 w 5297"/>
              <a:gd name="T89" fmla="*/ 3803 h 5116"/>
              <a:gd name="T90" fmla="*/ 4220 w 5297"/>
              <a:gd name="T91" fmla="*/ 3874 h 5116"/>
              <a:gd name="T92" fmla="*/ 4473 w 5297"/>
              <a:gd name="T93" fmla="*/ 3723 h 5116"/>
              <a:gd name="T94" fmla="*/ 4750 w 5297"/>
              <a:gd name="T95" fmla="*/ 3407 h 5116"/>
              <a:gd name="T96" fmla="*/ 4766 w 5297"/>
              <a:gd name="T97" fmla="*/ 3305 h 5116"/>
              <a:gd name="T98" fmla="*/ 4813 w 5297"/>
              <a:gd name="T99" fmla="*/ 3328 h 5116"/>
              <a:gd name="T100" fmla="*/ 4790 w 5297"/>
              <a:gd name="T101" fmla="*/ 3447 h 5116"/>
              <a:gd name="T102" fmla="*/ 4797 w 5297"/>
              <a:gd name="T103" fmla="*/ 3478 h 5116"/>
              <a:gd name="T104" fmla="*/ 5185 w 5297"/>
              <a:gd name="T105" fmla="*/ 3265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97" h="5116">
                <a:moveTo>
                  <a:pt x="5169" y="3249"/>
                </a:moveTo>
                <a:lnTo>
                  <a:pt x="5169" y="3249"/>
                </a:lnTo>
                <a:cubicBezTo>
                  <a:pt x="5161" y="3241"/>
                  <a:pt x="5145" y="3233"/>
                  <a:pt x="5153" y="3217"/>
                </a:cubicBezTo>
                <a:cubicBezTo>
                  <a:pt x="5161" y="3202"/>
                  <a:pt x="5177" y="3186"/>
                  <a:pt x="5193" y="3170"/>
                </a:cubicBezTo>
                <a:cubicBezTo>
                  <a:pt x="5217" y="3146"/>
                  <a:pt x="5209" y="3123"/>
                  <a:pt x="5217" y="3107"/>
                </a:cubicBezTo>
                <a:cubicBezTo>
                  <a:pt x="5232" y="3091"/>
                  <a:pt x="5240" y="3099"/>
                  <a:pt x="5240" y="3083"/>
                </a:cubicBezTo>
                <a:cubicBezTo>
                  <a:pt x="5240" y="3059"/>
                  <a:pt x="5248" y="3043"/>
                  <a:pt x="5232" y="3020"/>
                </a:cubicBezTo>
                <a:cubicBezTo>
                  <a:pt x="5224" y="2996"/>
                  <a:pt x="5209" y="2980"/>
                  <a:pt x="5217" y="2965"/>
                </a:cubicBezTo>
                <a:cubicBezTo>
                  <a:pt x="5217" y="2957"/>
                  <a:pt x="5224" y="2925"/>
                  <a:pt x="5232" y="2925"/>
                </a:cubicBezTo>
                <a:cubicBezTo>
                  <a:pt x="5248" y="2925"/>
                  <a:pt x="5248" y="2901"/>
                  <a:pt x="5240" y="2886"/>
                </a:cubicBezTo>
                <a:cubicBezTo>
                  <a:pt x="5232" y="2870"/>
                  <a:pt x="5193" y="2878"/>
                  <a:pt x="5217" y="2854"/>
                </a:cubicBezTo>
                <a:cubicBezTo>
                  <a:pt x="5248" y="2822"/>
                  <a:pt x="5248" y="2838"/>
                  <a:pt x="5272" y="2799"/>
                </a:cubicBezTo>
                <a:cubicBezTo>
                  <a:pt x="5288" y="2759"/>
                  <a:pt x="5288" y="2727"/>
                  <a:pt x="5288" y="2712"/>
                </a:cubicBezTo>
                <a:cubicBezTo>
                  <a:pt x="5288" y="2688"/>
                  <a:pt x="5280" y="2672"/>
                  <a:pt x="5288" y="2648"/>
                </a:cubicBezTo>
                <a:cubicBezTo>
                  <a:pt x="5296" y="2617"/>
                  <a:pt x="5288" y="2585"/>
                  <a:pt x="5272" y="2553"/>
                </a:cubicBezTo>
                <a:cubicBezTo>
                  <a:pt x="5256" y="2522"/>
                  <a:pt x="5232" y="2546"/>
                  <a:pt x="5232" y="2498"/>
                </a:cubicBezTo>
                <a:cubicBezTo>
                  <a:pt x="5232" y="2459"/>
                  <a:pt x="5217" y="2435"/>
                  <a:pt x="5201" y="2419"/>
                </a:cubicBezTo>
                <a:cubicBezTo>
                  <a:pt x="5185" y="2403"/>
                  <a:pt x="5161" y="2403"/>
                  <a:pt x="5169" y="2380"/>
                </a:cubicBezTo>
                <a:cubicBezTo>
                  <a:pt x="5177" y="2356"/>
                  <a:pt x="5185" y="2348"/>
                  <a:pt x="5177" y="2316"/>
                </a:cubicBezTo>
                <a:cubicBezTo>
                  <a:pt x="5161" y="2277"/>
                  <a:pt x="5130" y="2261"/>
                  <a:pt x="5114" y="2237"/>
                </a:cubicBezTo>
                <a:cubicBezTo>
                  <a:pt x="5098" y="2213"/>
                  <a:pt x="5066" y="2198"/>
                  <a:pt x="5066" y="2198"/>
                </a:cubicBezTo>
                <a:cubicBezTo>
                  <a:pt x="5059" y="1455"/>
                  <a:pt x="5059" y="1455"/>
                  <a:pt x="5059" y="1455"/>
                </a:cubicBezTo>
                <a:cubicBezTo>
                  <a:pt x="5059" y="1455"/>
                  <a:pt x="5043" y="1431"/>
                  <a:pt x="5019" y="1431"/>
                </a:cubicBezTo>
                <a:cubicBezTo>
                  <a:pt x="4987" y="1431"/>
                  <a:pt x="4964" y="1423"/>
                  <a:pt x="4956" y="1431"/>
                </a:cubicBezTo>
                <a:cubicBezTo>
                  <a:pt x="4940" y="1431"/>
                  <a:pt x="4948" y="1478"/>
                  <a:pt x="4924" y="1463"/>
                </a:cubicBezTo>
                <a:cubicBezTo>
                  <a:pt x="4900" y="1439"/>
                  <a:pt x="4916" y="1399"/>
                  <a:pt x="4884" y="1399"/>
                </a:cubicBezTo>
                <a:cubicBezTo>
                  <a:pt x="4853" y="1391"/>
                  <a:pt x="4869" y="1407"/>
                  <a:pt x="4829" y="1407"/>
                </a:cubicBezTo>
                <a:cubicBezTo>
                  <a:pt x="4797" y="1407"/>
                  <a:pt x="4774" y="1391"/>
                  <a:pt x="4766" y="1376"/>
                </a:cubicBezTo>
                <a:cubicBezTo>
                  <a:pt x="4758" y="1368"/>
                  <a:pt x="4726" y="1376"/>
                  <a:pt x="4687" y="1328"/>
                </a:cubicBezTo>
                <a:cubicBezTo>
                  <a:pt x="4647" y="1281"/>
                  <a:pt x="4624" y="1265"/>
                  <a:pt x="4600" y="1265"/>
                </a:cubicBezTo>
                <a:cubicBezTo>
                  <a:pt x="4576" y="1265"/>
                  <a:pt x="4568" y="1289"/>
                  <a:pt x="4553" y="1305"/>
                </a:cubicBezTo>
                <a:cubicBezTo>
                  <a:pt x="4544" y="1320"/>
                  <a:pt x="4529" y="1344"/>
                  <a:pt x="4497" y="1320"/>
                </a:cubicBezTo>
                <a:cubicBezTo>
                  <a:pt x="4466" y="1296"/>
                  <a:pt x="4473" y="1281"/>
                  <a:pt x="4450" y="1281"/>
                </a:cubicBezTo>
                <a:cubicBezTo>
                  <a:pt x="4434" y="1281"/>
                  <a:pt x="4386" y="1281"/>
                  <a:pt x="4386" y="1305"/>
                </a:cubicBezTo>
                <a:cubicBezTo>
                  <a:pt x="4379" y="1336"/>
                  <a:pt x="4363" y="1360"/>
                  <a:pt x="4331" y="1344"/>
                </a:cubicBezTo>
                <a:cubicBezTo>
                  <a:pt x="4307" y="1320"/>
                  <a:pt x="4323" y="1305"/>
                  <a:pt x="4292" y="1312"/>
                </a:cubicBezTo>
                <a:cubicBezTo>
                  <a:pt x="4252" y="1320"/>
                  <a:pt x="4220" y="1344"/>
                  <a:pt x="4204" y="1368"/>
                </a:cubicBezTo>
                <a:cubicBezTo>
                  <a:pt x="4181" y="1391"/>
                  <a:pt x="4165" y="1423"/>
                  <a:pt x="4141" y="1399"/>
                </a:cubicBezTo>
                <a:cubicBezTo>
                  <a:pt x="4110" y="1383"/>
                  <a:pt x="4094" y="1368"/>
                  <a:pt x="4062" y="1336"/>
                </a:cubicBezTo>
                <a:cubicBezTo>
                  <a:pt x="4039" y="1312"/>
                  <a:pt x="4016" y="1281"/>
                  <a:pt x="4008" y="1305"/>
                </a:cubicBezTo>
                <a:cubicBezTo>
                  <a:pt x="4000" y="1328"/>
                  <a:pt x="3992" y="1352"/>
                  <a:pt x="3976" y="1336"/>
                </a:cubicBezTo>
                <a:cubicBezTo>
                  <a:pt x="3953" y="1312"/>
                  <a:pt x="3945" y="1296"/>
                  <a:pt x="3929" y="1281"/>
                </a:cubicBezTo>
                <a:cubicBezTo>
                  <a:pt x="3913" y="1273"/>
                  <a:pt x="3913" y="1241"/>
                  <a:pt x="3897" y="1273"/>
                </a:cubicBezTo>
                <a:cubicBezTo>
                  <a:pt x="3881" y="1312"/>
                  <a:pt x="3881" y="1305"/>
                  <a:pt x="3881" y="1336"/>
                </a:cubicBezTo>
                <a:cubicBezTo>
                  <a:pt x="3881" y="1360"/>
                  <a:pt x="3874" y="1399"/>
                  <a:pt x="3858" y="1391"/>
                </a:cubicBezTo>
                <a:cubicBezTo>
                  <a:pt x="3842" y="1383"/>
                  <a:pt x="3818" y="1383"/>
                  <a:pt x="3826" y="1352"/>
                </a:cubicBezTo>
                <a:cubicBezTo>
                  <a:pt x="3834" y="1320"/>
                  <a:pt x="3842" y="1305"/>
                  <a:pt x="3826" y="1305"/>
                </a:cubicBezTo>
                <a:cubicBezTo>
                  <a:pt x="3810" y="1305"/>
                  <a:pt x="3739" y="1296"/>
                  <a:pt x="3739" y="1312"/>
                </a:cubicBezTo>
                <a:cubicBezTo>
                  <a:pt x="3739" y="1336"/>
                  <a:pt x="3708" y="1336"/>
                  <a:pt x="3692" y="1320"/>
                </a:cubicBezTo>
                <a:cubicBezTo>
                  <a:pt x="3684" y="1305"/>
                  <a:pt x="3676" y="1289"/>
                  <a:pt x="3644" y="1281"/>
                </a:cubicBezTo>
                <a:cubicBezTo>
                  <a:pt x="3613" y="1273"/>
                  <a:pt x="3589" y="1273"/>
                  <a:pt x="3581" y="1296"/>
                </a:cubicBezTo>
                <a:cubicBezTo>
                  <a:pt x="3565" y="1312"/>
                  <a:pt x="3534" y="1352"/>
                  <a:pt x="3518" y="1320"/>
                </a:cubicBezTo>
                <a:cubicBezTo>
                  <a:pt x="3510" y="1296"/>
                  <a:pt x="3526" y="1265"/>
                  <a:pt x="3510" y="1249"/>
                </a:cubicBezTo>
                <a:cubicBezTo>
                  <a:pt x="3486" y="1241"/>
                  <a:pt x="3478" y="1249"/>
                  <a:pt x="3478" y="1225"/>
                </a:cubicBezTo>
                <a:cubicBezTo>
                  <a:pt x="3478" y="1202"/>
                  <a:pt x="3486" y="1186"/>
                  <a:pt x="3462" y="1186"/>
                </a:cubicBezTo>
                <a:cubicBezTo>
                  <a:pt x="3431" y="1186"/>
                  <a:pt x="3407" y="1178"/>
                  <a:pt x="3399" y="1194"/>
                </a:cubicBezTo>
                <a:cubicBezTo>
                  <a:pt x="3399" y="1202"/>
                  <a:pt x="3375" y="1178"/>
                  <a:pt x="3368" y="1210"/>
                </a:cubicBezTo>
                <a:cubicBezTo>
                  <a:pt x="3360" y="1241"/>
                  <a:pt x="3328" y="1249"/>
                  <a:pt x="3320" y="1225"/>
                </a:cubicBezTo>
                <a:cubicBezTo>
                  <a:pt x="3320" y="1202"/>
                  <a:pt x="3320" y="1194"/>
                  <a:pt x="3289" y="1186"/>
                </a:cubicBezTo>
                <a:cubicBezTo>
                  <a:pt x="3257" y="1186"/>
                  <a:pt x="3225" y="1210"/>
                  <a:pt x="3202" y="1194"/>
                </a:cubicBezTo>
                <a:cubicBezTo>
                  <a:pt x="3202" y="1194"/>
                  <a:pt x="3186" y="1162"/>
                  <a:pt x="3146" y="1162"/>
                </a:cubicBezTo>
                <a:cubicBezTo>
                  <a:pt x="3099" y="1170"/>
                  <a:pt x="3091" y="1154"/>
                  <a:pt x="3059" y="1146"/>
                </a:cubicBezTo>
                <a:cubicBezTo>
                  <a:pt x="3028" y="1138"/>
                  <a:pt x="3036" y="1099"/>
                  <a:pt x="3028" y="1075"/>
                </a:cubicBezTo>
                <a:cubicBezTo>
                  <a:pt x="3012" y="1052"/>
                  <a:pt x="2996" y="1020"/>
                  <a:pt x="2980" y="1028"/>
                </a:cubicBezTo>
                <a:cubicBezTo>
                  <a:pt x="2957" y="1036"/>
                  <a:pt x="2972" y="1075"/>
                  <a:pt x="2933" y="1059"/>
                </a:cubicBezTo>
                <a:cubicBezTo>
                  <a:pt x="2885" y="1052"/>
                  <a:pt x="2885" y="1083"/>
                  <a:pt x="2854" y="1052"/>
                </a:cubicBezTo>
                <a:cubicBezTo>
                  <a:pt x="2814" y="1020"/>
                  <a:pt x="2806" y="988"/>
                  <a:pt x="2775" y="965"/>
                </a:cubicBezTo>
                <a:cubicBezTo>
                  <a:pt x="2743" y="941"/>
                  <a:pt x="2759" y="55"/>
                  <a:pt x="2759" y="55"/>
                </a:cubicBezTo>
                <a:cubicBezTo>
                  <a:pt x="1613" y="0"/>
                  <a:pt x="1613" y="0"/>
                  <a:pt x="1613" y="0"/>
                </a:cubicBezTo>
                <a:cubicBezTo>
                  <a:pt x="1470" y="2095"/>
                  <a:pt x="1470" y="2095"/>
                  <a:pt x="1470" y="2095"/>
                </a:cubicBezTo>
                <a:cubicBezTo>
                  <a:pt x="1470" y="2095"/>
                  <a:pt x="1470" y="2142"/>
                  <a:pt x="1439" y="2142"/>
                </a:cubicBezTo>
                <a:cubicBezTo>
                  <a:pt x="1415" y="2142"/>
                  <a:pt x="39" y="2024"/>
                  <a:pt x="39" y="2024"/>
                </a:cubicBezTo>
                <a:cubicBezTo>
                  <a:pt x="39" y="2024"/>
                  <a:pt x="0" y="1984"/>
                  <a:pt x="71" y="2127"/>
                </a:cubicBezTo>
                <a:cubicBezTo>
                  <a:pt x="87" y="2127"/>
                  <a:pt x="103" y="2135"/>
                  <a:pt x="103" y="2135"/>
                </a:cubicBezTo>
                <a:cubicBezTo>
                  <a:pt x="111" y="2135"/>
                  <a:pt x="182" y="2182"/>
                  <a:pt x="182" y="2253"/>
                </a:cubicBezTo>
                <a:cubicBezTo>
                  <a:pt x="182" y="2316"/>
                  <a:pt x="190" y="2277"/>
                  <a:pt x="253" y="2316"/>
                </a:cubicBezTo>
                <a:cubicBezTo>
                  <a:pt x="308" y="2348"/>
                  <a:pt x="332" y="2372"/>
                  <a:pt x="371" y="2419"/>
                </a:cubicBezTo>
                <a:cubicBezTo>
                  <a:pt x="411" y="2459"/>
                  <a:pt x="427" y="2466"/>
                  <a:pt x="443" y="2530"/>
                </a:cubicBezTo>
                <a:cubicBezTo>
                  <a:pt x="458" y="2593"/>
                  <a:pt x="506" y="2569"/>
                  <a:pt x="545" y="2609"/>
                </a:cubicBezTo>
                <a:cubicBezTo>
                  <a:pt x="593" y="2648"/>
                  <a:pt x="609" y="2672"/>
                  <a:pt x="672" y="2719"/>
                </a:cubicBezTo>
                <a:cubicBezTo>
                  <a:pt x="735" y="2767"/>
                  <a:pt x="719" y="2767"/>
                  <a:pt x="719" y="2806"/>
                </a:cubicBezTo>
                <a:cubicBezTo>
                  <a:pt x="719" y="2846"/>
                  <a:pt x="696" y="2830"/>
                  <a:pt x="767" y="2909"/>
                </a:cubicBezTo>
                <a:cubicBezTo>
                  <a:pt x="830" y="2988"/>
                  <a:pt x="759" y="2957"/>
                  <a:pt x="743" y="3012"/>
                </a:cubicBezTo>
                <a:cubicBezTo>
                  <a:pt x="719" y="3059"/>
                  <a:pt x="782" y="3123"/>
                  <a:pt x="798" y="3178"/>
                </a:cubicBezTo>
                <a:cubicBezTo>
                  <a:pt x="814" y="3225"/>
                  <a:pt x="838" y="3225"/>
                  <a:pt x="885" y="3241"/>
                </a:cubicBezTo>
                <a:cubicBezTo>
                  <a:pt x="925" y="3257"/>
                  <a:pt x="909" y="3265"/>
                  <a:pt x="925" y="3296"/>
                </a:cubicBezTo>
                <a:cubicBezTo>
                  <a:pt x="949" y="3336"/>
                  <a:pt x="1012" y="3360"/>
                  <a:pt x="1044" y="3360"/>
                </a:cubicBezTo>
                <a:cubicBezTo>
                  <a:pt x="1083" y="3360"/>
                  <a:pt x="1138" y="3439"/>
                  <a:pt x="1154" y="3431"/>
                </a:cubicBezTo>
                <a:cubicBezTo>
                  <a:pt x="1178" y="3423"/>
                  <a:pt x="1288" y="3502"/>
                  <a:pt x="1344" y="3542"/>
                </a:cubicBezTo>
                <a:cubicBezTo>
                  <a:pt x="1407" y="3581"/>
                  <a:pt x="1383" y="3510"/>
                  <a:pt x="1431" y="3486"/>
                </a:cubicBezTo>
                <a:cubicBezTo>
                  <a:pt x="1478" y="3463"/>
                  <a:pt x="1478" y="3399"/>
                  <a:pt x="1486" y="3360"/>
                </a:cubicBezTo>
                <a:cubicBezTo>
                  <a:pt x="1502" y="3320"/>
                  <a:pt x="1526" y="3289"/>
                  <a:pt x="1541" y="3265"/>
                </a:cubicBezTo>
                <a:cubicBezTo>
                  <a:pt x="1549" y="3241"/>
                  <a:pt x="1534" y="3194"/>
                  <a:pt x="1613" y="3186"/>
                </a:cubicBezTo>
                <a:cubicBezTo>
                  <a:pt x="1692" y="3178"/>
                  <a:pt x="1692" y="3139"/>
                  <a:pt x="1739" y="3139"/>
                </a:cubicBezTo>
                <a:cubicBezTo>
                  <a:pt x="1794" y="3146"/>
                  <a:pt x="1794" y="3186"/>
                  <a:pt x="1826" y="3186"/>
                </a:cubicBezTo>
                <a:cubicBezTo>
                  <a:pt x="1850" y="3194"/>
                  <a:pt x="1850" y="3186"/>
                  <a:pt x="1889" y="3178"/>
                </a:cubicBezTo>
                <a:cubicBezTo>
                  <a:pt x="1929" y="3162"/>
                  <a:pt x="1929" y="3178"/>
                  <a:pt x="1952" y="3202"/>
                </a:cubicBezTo>
                <a:cubicBezTo>
                  <a:pt x="1968" y="3217"/>
                  <a:pt x="2008" y="3210"/>
                  <a:pt x="2024" y="3194"/>
                </a:cubicBezTo>
                <a:cubicBezTo>
                  <a:pt x="2047" y="3178"/>
                  <a:pt x="2127" y="3296"/>
                  <a:pt x="2166" y="3328"/>
                </a:cubicBezTo>
                <a:cubicBezTo>
                  <a:pt x="2205" y="3368"/>
                  <a:pt x="2277" y="3431"/>
                  <a:pt x="2324" y="3463"/>
                </a:cubicBezTo>
                <a:cubicBezTo>
                  <a:pt x="2372" y="3494"/>
                  <a:pt x="2316" y="3510"/>
                  <a:pt x="2419" y="3660"/>
                </a:cubicBezTo>
                <a:cubicBezTo>
                  <a:pt x="2522" y="3810"/>
                  <a:pt x="2482" y="3834"/>
                  <a:pt x="2514" y="3874"/>
                </a:cubicBezTo>
                <a:cubicBezTo>
                  <a:pt x="2545" y="3905"/>
                  <a:pt x="2498" y="3921"/>
                  <a:pt x="2538" y="3945"/>
                </a:cubicBezTo>
                <a:cubicBezTo>
                  <a:pt x="2585" y="3969"/>
                  <a:pt x="2688" y="4095"/>
                  <a:pt x="2704" y="4134"/>
                </a:cubicBezTo>
                <a:cubicBezTo>
                  <a:pt x="2727" y="4174"/>
                  <a:pt x="2727" y="4206"/>
                  <a:pt x="2767" y="4214"/>
                </a:cubicBezTo>
                <a:cubicBezTo>
                  <a:pt x="2806" y="4222"/>
                  <a:pt x="2814" y="4253"/>
                  <a:pt x="2838" y="4269"/>
                </a:cubicBezTo>
                <a:cubicBezTo>
                  <a:pt x="2862" y="4293"/>
                  <a:pt x="2838" y="4293"/>
                  <a:pt x="2838" y="4324"/>
                </a:cubicBezTo>
                <a:cubicBezTo>
                  <a:pt x="2830" y="4356"/>
                  <a:pt x="2814" y="4380"/>
                  <a:pt x="2870" y="4411"/>
                </a:cubicBezTo>
                <a:cubicBezTo>
                  <a:pt x="2917" y="4443"/>
                  <a:pt x="2830" y="4474"/>
                  <a:pt x="2862" y="4514"/>
                </a:cubicBezTo>
                <a:cubicBezTo>
                  <a:pt x="2893" y="4553"/>
                  <a:pt x="2941" y="4648"/>
                  <a:pt x="2964" y="4672"/>
                </a:cubicBezTo>
                <a:cubicBezTo>
                  <a:pt x="2988" y="4696"/>
                  <a:pt x="2949" y="4743"/>
                  <a:pt x="2972" y="4759"/>
                </a:cubicBezTo>
                <a:cubicBezTo>
                  <a:pt x="3004" y="4775"/>
                  <a:pt x="2988" y="4806"/>
                  <a:pt x="3012" y="4806"/>
                </a:cubicBezTo>
                <a:cubicBezTo>
                  <a:pt x="3028" y="4814"/>
                  <a:pt x="3067" y="4822"/>
                  <a:pt x="3115" y="4854"/>
                </a:cubicBezTo>
                <a:cubicBezTo>
                  <a:pt x="3170" y="4878"/>
                  <a:pt x="3154" y="4893"/>
                  <a:pt x="3202" y="4886"/>
                </a:cubicBezTo>
                <a:cubicBezTo>
                  <a:pt x="3241" y="4886"/>
                  <a:pt x="3257" y="4901"/>
                  <a:pt x="3312" y="4941"/>
                </a:cubicBezTo>
                <a:cubicBezTo>
                  <a:pt x="3360" y="4973"/>
                  <a:pt x="3375" y="4988"/>
                  <a:pt x="3423" y="4988"/>
                </a:cubicBezTo>
                <a:cubicBezTo>
                  <a:pt x="3470" y="4996"/>
                  <a:pt x="3478" y="4996"/>
                  <a:pt x="3510" y="4973"/>
                </a:cubicBezTo>
                <a:cubicBezTo>
                  <a:pt x="3542" y="4949"/>
                  <a:pt x="3597" y="5004"/>
                  <a:pt x="3637" y="5020"/>
                </a:cubicBezTo>
                <a:cubicBezTo>
                  <a:pt x="3668" y="5036"/>
                  <a:pt x="3684" y="5067"/>
                  <a:pt x="3708" y="5083"/>
                </a:cubicBezTo>
                <a:cubicBezTo>
                  <a:pt x="3723" y="5107"/>
                  <a:pt x="3715" y="5115"/>
                  <a:pt x="3747" y="5107"/>
                </a:cubicBezTo>
                <a:cubicBezTo>
                  <a:pt x="3779" y="5099"/>
                  <a:pt x="3763" y="5075"/>
                  <a:pt x="3763" y="5075"/>
                </a:cubicBezTo>
                <a:cubicBezTo>
                  <a:pt x="3763" y="5075"/>
                  <a:pt x="3794" y="5052"/>
                  <a:pt x="3802" y="5044"/>
                </a:cubicBezTo>
                <a:cubicBezTo>
                  <a:pt x="3810" y="5028"/>
                  <a:pt x="3826" y="5044"/>
                  <a:pt x="3834" y="5044"/>
                </a:cubicBezTo>
                <a:cubicBezTo>
                  <a:pt x="3834" y="5036"/>
                  <a:pt x="3826" y="5036"/>
                  <a:pt x="3826" y="5036"/>
                </a:cubicBezTo>
                <a:cubicBezTo>
                  <a:pt x="3818" y="4980"/>
                  <a:pt x="3810" y="4996"/>
                  <a:pt x="3802" y="5012"/>
                </a:cubicBezTo>
                <a:cubicBezTo>
                  <a:pt x="3794" y="5020"/>
                  <a:pt x="3794" y="5044"/>
                  <a:pt x="3779" y="5028"/>
                </a:cubicBezTo>
                <a:cubicBezTo>
                  <a:pt x="3771" y="5012"/>
                  <a:pt x="3802" y="5012"/>
                  <a:pt x="3779" y="4973"/>
                </a:cubicBezTo>
                <a:cubicBezTo>
                  <a:pt x="3763" y="4941"/>
                  <a:pt x="3755" y="4949"/>
                  <a:pt x="3747" y="4901"/>
                </a:cubicBezTo>
                <a:cubicBezTo>
                  <a:pt x="3739" y="4854"/>
                  <a:pt x="3708" y="4870"/>
                  <a:pt x="3708" y="4814"/>
                </a:cubicBezTo>
                <a:cubicBezTo>
                  <a:pt x="3708" y="4759"/>
                  <a:pt x="3731" y="4727"/>
                  <a:pt x="3708" y="4696"/>
                </a:cubicBezTo>
                <a:cubicBezTo>
                  <a:pt x="3684" y="4664"/>
                  <a:pt x="3668" y="4656"/>
                  <a:pt x="3676" y="4633"/>
                </a:cubicBezTo>
                <a:cubicBezTo>
                  <a:pt x="3684" y="4609"/>
                  <a:pt x="3660" y="4617"/>
                  <a:pt x="3660" y="4593"/>
                </a:cubicBezTo>
                <a:cubicBezTo>
                  <a:pt x="3652" y="4569"/>
                  <a:pt x="3652" y="4562"/>
                  <a:pt x="3676" y="4553"/>
                </a:cubicBezTo>
                <a:cubicBezTo>
                  <a:pt x="3700" y="4538"/>
                  <a:pt x="3708" y="4522"/>
                  <a:pt x="3708" y="4506"/>
                </a:cubicBezTo>
                <a:cubicBezTo>
                  <a:pt x="3700" y="4490"/>
                  <a:pt x="3723" y="4514"/>
                  <a:pt x="3723" y="4553"/>
                </a:cubicBezTo>
                <a:cubicBezTo>
                  <a:pt x="3723" y="4593"/>
                  <a:pt x="3739" y="4727"/>
                  <a:pt x="3755" y="4743"/>
                </a:cubicBezTo>
                <a:cubicBezTo>
                  <a:pt x="3771" y="4767"/>
                  <a:pt x="3802" y="4862"/>
                  <a:pt x="3802" y="4878"/>
                </a:cubicBezTo>
                <a:cubicBezTo>
                  <a:pt x="3794" y="4901"/>
                  <a:pt x="3802" y="4957"/>
                  <a:pt x="3818" y="4941"/>
                </a:cubicBezTo>
                <a:cubicBezTo>
                  <a:pt x="3826" y="4925"/>
                  <a:pt x="3826" y="4925"/>
                  <a:pt x="3818" y="4886"/>
                </a:cubicBezTo>
                <a:cubicBezTo>
                  <a:pt x="3802" y="4838"/>
                  <a:pt x="3794" y="4775"/>
                  <a:pt x="3779" y="4712"/>
                </a:cubicBezTo>
                <a:cubicBezTo>
                  <a:pt x="3755" y="4640"/>
                  <a:pt x="3747" y="4617"/>
                  <a:pt x="3747" y="4577"/>
                </a:cubicBezTo>
                <a:cubicBezTo>
                  <a:pt x="3747" y="4546"/>
                  <a:pt x="3739" y="4522"/>
                  <a:pt x="3731" y="4498"/>
                </a:cubicBezTo>
                <a:cubicBezTo>
                  <a:pt x="3723" y="4474"/>
                  <a:pt x="3723" y="4467"/>
                  <a:pt x="3715" y="4451"/>
                </a:cubicBezTo>
                <a:cubicBezTo>
                  <a:pt x="3700" y="4435"/>
                  <a:pt x="3692" y="4435"/>
                  <a:pt x="3668" y="4435"/>
                </a:cubicBezTo>
                <a:cubicBezTo>
                  <a:pt x="3652" y="4435"/>
                  <a:pt x="3637" y="4451"/>
                  <a:pt x="3621" y="4435"/>
                </a:cubicBezTo>
                <a:cubicBezTo>
                  <a:pt x="3597" y="4411"/>
                  <a:pt x="3581" y="4411"/>
                  <a:pt x="3597" y="4395"/>
                </a:cubicBezTo>
                <a:cubicBezTo>
                  <a:pt x="3613" y="4387"/>
                  <a:pt x="3652" y="4395"/>
                  <a:pt x="3676" y="4403"/>
                </a:cubicBezTo>
                <a:cubicBezTo>
                  <a:pt x="3692" y="4411"/>
                  <a:pt x="3700" y="4419"/>
                  <a:pt x="3715" y="4403"/>
                </a:cubicBezTo>
                <a:cubicBezTo>
                  <a:pt x="3731" y="4395"/>
                  <a:pt x="3731" y="4364"/>
                  <a:pt x="3739" y="4380"/>
                </a:cubicBezTo>
                <a:cubicBezTo>
                  <a:pt x="3739" y="4403"/>
                  <a:pt x="3723" y="4427"/>
                  <a:pt x="3739" y="4427"/>
                </a:cubicBezTo>
                <a:cubicBezTo>
                  <a:pt x="3763" y="4427"/>
                  <a:pt x="3755" y="4411"/>
                  <a:pt x="3763" y="4387"/>
                </a:cubicBezTo>
                <a:cubicBezTo>
                  <a:pt x="3763" y="4364"/>
                  <a:pt x="3826" y="4245"/>
                  <a:pt x="3834" y="4222"/>
                </a:cubicBezTo>
                <a:cubicBezTo>
                  <a:pt x="3850" y="4190"/>
                  <a:pt x="3850" y="4166"/>
                  <a:pt x="3834" y="4182"/>
                </a:cubicBezTo>
                <a:cubicBezTo>
                  <a:pt x="3818" y="4198"/>
                  <a:pt x="3802" y="4206"/>
                  <a:pt x="3802" y="4229"/>
                </a:cubicBezTo>
                <a:cubicBezTo>
                  <a:pt x="3802" y="4253"/>
                  <a:pt x="3794" y="4277"/>
                  <a:pt x="3779" y="4285"/>
                </a:cubicBezTo>
                <a:cubicBezTo>
                  <a:pt x="3771" y="4285"/>
                  <a:pt x="3771" y="4293"/>
                  <a:pt x="3771" y="4253"/>
                </a:cubicBezTo>
                <a:cubicBezTo>
                  <a:pt x="3771" y="4222"/>
                  <a:pt x="3771" y="4229"/>
                  <a:pt x="3747" y="4206"/>
                </a:cubicBezTo>
                <a:cubicBezTo>
                  <a:pt x="3723" y="4190"/>
                  <a:pt x="3700" y="4198"/>
                  <a:pt x="3700" y="4174"/>
                </a:cubicBezTo>
                <a:cubicBezTo>
                  <a:pt x="3700" y="4150"/>
                  <a:pt x="3684" y="4142"/>
                  <a:pt x="3708" y="4142"/>
                </a:cubicBezTo>
                <a:cubicBezTo>
                  <a:pt x="3731" y="4142"/>
                  <a:pt x="3755" y="4134"/>
                  <a:pt x="3771" y="4142"/>
                </a:cubicBezTo>
                <a:cubicBezTo>
                  <a:pt x="3779" y="4150"/>
                  <a:pt x="3779" y="4174"/>
                  <a:pt x="3794" y="4174"/>
                </a:cubicBezTo>
                <a:cubicBezTo>
                  <a:pt x="3810" y="4174"/>
                  <a:pt x="3802" y="4174"/>
                  <a:pt x="3826" y="4142"/>
                </a:cubicBezTo>
                <a:cubicBezTo>
                  <a:pt x="3842" y="4119"/>
                  <a:pt x="3897" y="4040"/>
                  <a:pt x="3874" y="4047"/>
                </a:cubicBezTo>
                <a:cubicBezTo>
                  <a:pt x="3850" y="4047"/>
                  <a:pt x="3826" y="4079"/>
                  <a:pt x="3826" y="4056"/>
                </a:cubicBezTo>
                <a:cubicBezTo>
                  <a:pt x="3818" y="4040"/>
                  <a:pt x="3818" y="4016"/>
                  <a:pt x="3842" y="4016"/>
                </a:cubicBezTo>
                <a:cubicBezTo>
                  <a:pt x="3858" y="4016"/>
                  <a:pt x="3881" y="3992"/>
                  <a:pt x="3905" y="4008"/>
                </a:cubicBezTo>
                <a:cubicBezTo>
                  <a:pt x="3929" y="4024"/>
                  <a:pt x="3929" y="4032"/>
                  <a:pt x="3937" y="4016"/>
                </a:cubicBezTo>
                <a:cubicBezTo>
                  <a:pt x="3953" y="4008"/>
                  <a:pt x="4016" y="3945"/>
                  <a:pt x="3992" y="3937"/>
                </a:cubicBezTo>
                <a:cubicBezTo>
                  <a:pt x="3961" y="3937"/>
                  <a:pt x="3961" y="3929"/>
                  <a:pt x="3961" y="3913"/>
                </a:cubicBezTo>
                <a:cubicBezTo>
                  <a:pt x="3961" y="3897"/>
                  <a:pt x="3961" y="3866"/>
                  <a:pt x="3992" y="3897"/>
                </a:cubicBezTo>
                <a:cubicBezTo>
                  <a:pt x="4023" y="3929"/>
                  <a:pt x="4000" y="3937"/>
                  <a:pt x="4039" y="3937"/>
                </a:cubicBezTo>
                <a:cubicBezTo>
                  <a:pt x="4070" y="3937"/>
                  <a:pt x="4094" y="3897"/>
                  <a:pt x="4094" y="3921"/>
                </a:cubicBezTo>
                <a:cubicBezTo>
                  <a:pt x="4086" y="3937"/>
                  <a:pt x="3984" y="4000"/>
                  <a:pt x="3992" y="4016"/>
                </a:cubicBezTo>
                <a:cubicBezTo>
                  <a:pt x="4000" y="4032"/>
                  <a:pt x="4016" y="4016"/>
                  <a:pt x="4039" y="4000"/>
                </a:cubicBezTo>
                <a:cubicBezTo>
                  <a:pt x="4054" y="3984"/>
                  <a:pt x="4165" y="3921"/>
                  <a:pt x="4141" y="3905"/>
                </a:cubicBezTo>
                <a:cubicBezTo>
                  <a:pt x="4118" y="3897"/>
                  <a:pt x="4149" y="3874"/>
                  <a:pt x="4110" y="3858"/>
                </a:cubicBezTo>
                <a:cubicBezTo>
                  <a:pt x="4070" y="3842"/>
                  <a:pt x="4094" y="3834"/>
                  <a:pt x="4070" y="3818"/>
                </a:cubicBezTo>
                <a:cubicBezTo>
                  <a:pt x="4054" y="3795"/>
                  <a:pt x="4039" y="3771"/>
                  <a:pt x="4054" y="3763"/>
                </a:cubicBezTo>
                <a:cubicBezTo>
                  <a:pt x="4078" y="3755"/>
                  <a:pt x="4062" y="3787"/>
                  <a:pt x="4094" y="3795"/>
                </a:cubicBezTo>
                <a:cubicBezTo>
                  <a:pt x="4126" y="3810"/>
                  <a:pt x="4141" y="3826"/>
                  <a:pt x="4157" y="3803"/>
                </a:cubicBezTo>
                <a:cubicBezTo>
                  <a:pt x="4173" y="3779"/>
                  <a:pt x="4181" y="3779"/>
                  <a:pt x="4204" y="3787"/>
                </a:cubicBezTo>
                <a:cubicBezTo>
                  <a:pt x="4220" y="3795"/>
                  <a:pt x="4244" y="3818"/>
                  <a:pt x="4268" y="3810"/>
                </a:cubicBezTo>
                <a:cubicBezTo>
                  <a:pt x="4292" y="3810"/>
                  <a:pt x="4276" y="3826"/>
                  <a:pt x="4252" y="3834"/>
                </a:cubicBezTo>
                <a:cubicBezTo>
                  <a:pt x="4228" y="3842"/>
                  <a:pt x="4213" y="3874"/>
                  <a:pt x="4220" y="3874"/>
                </a:cubicBezTo>
                <a:cubicBezTo>
                  <a:pt x="4236" y="3874"/>
                  <a:pt x="4276" y="3842"/>
                  <a:pt x="4323" y="3818"/>
                </a:cubicBezTo>
                <a:cubicBezTo>
                  <a:pt x="4371" y="3795"/>
                  <a:pt x="4402" y="3779"/>
                  <a:pt x="4386" y="3771"/>
                </a:cubicBezTo>
                <a:cubicBezTo>
                  <a:pt x="4371" y="3755"/>
                  <a:pt x="4379" y="3755"/>
                  <a:pt x="4402" y="3747"/>
                </a:cubicBezTo>
                <a:cubicBezTo>
                  <a:pt x="4426" y="3747"/>
                  <a:pt x="4450" y="3739"/>
                  <a:pt x="4473" y="3723"/>
                </a:cubicBezTo>
                <a:cubicBezTo>
                  <a:pt x="4489" y="3708"/>
                  <a:pt x="4616" y="3644"/>
                  <a:pt x="4639" y="3597"/>
                </a:cubicBezTo>
                <a:cubicBezTo>
                  <a:pt x="4663" y="3549"/>
                  <a:pt x="4647" y="3534"/>
                  <a:pt x="4679" y="3518"/>
                </a:cubicBezTo>
                <a:cubicBezTo>
                  <a:pt x="4703" y="3502"/>
                  <a:pt x="4734" y="3478"/>
                  <a:pt x="4742" y="3470"/>
                </a:cubicBezTo>
                <a:cubicBezTo>
                  <a:pt x="4758" y="3463"/>
                  <a:pt x="4766" y="3423"/>
                  <a:pt x="4750" y="3407"/>
                </a:cubicBezTo>
                <a:cubicBezTo>
                  <a:pt x="4734" y="3383"/>
                  <a:pt x="4734" y="3383"/>
                  <a:pt x="4726" y="3360"/>
                </a:cubicBezTo>
                <a:cubicBezTo>
                  <a:pt x="4711" y="3336"/>
                  <a:pt x="4703" y="3344"/>
                  <a:pt x="4703" y="3320"/>
                </a:cubicBezTo>
                <a:cubicBezTo>
                  <a:pt x="4703" y="3296"/>
                  <a:pt x="4695" y="3281"/>
                  <a:pt x="4711" y="3289"/>
                </a:cubicBezTo>
                <a:cubicBezTo>
                  <a:pt x="4726" y="3296"/>
                  <a:pt x="4750" y="3320"/>
                  <a:pt x="4766" y="3305"/>
                </a:cubicBezTo>
                <a:cubicBezTo>
                  <a:pt x="4774" y="3281"/>
                  <a:pt x="4774" y="3281"/>
                  <a:pt x="4790" y="3265"/>
                </a:cubicBezTo>
                <a:cubicBezTo>
                  <a:pt x="4797" y="3249"/>
                  <a:pt x="4813" y="3241"/>
                  <a:pt x="4821" y="3257"/>
                </a:cubicBezTo>
                <a:cubicBezTo>
                  <a:pt x="4821" y="3265"/>
                  <a:pt x="4853" y="3281"/>
                  <a:pt x="4829" y="3289"/>
                </a:cubicBezTo>
                <a:cubicBezTo>
                  <a:pt x="4813" y="3305"/>
                  <a:pt x="4813" y="3320"/>
                  <a:pt x="4813" y="3328"/>
                </a:cubicBezTo>
                <a:cubicBezTo>
                  <a:pt x="4821" y="3336"/>
                  <a:pt x="4790" y="3336"/>
                  <a:pt x="4806" y="3352"/>
                </a:cubicBezTo>
                <a:cubicBezTo>
                  <a:pt x="4813" y="3368"/>
                  <a:pt x="4797" y="3376"/>
                  <a:pt x="4829" y="3368"/>
                </a:cubicBezTo>
                <a:cubicBezTo>
                  <a:pt x="4853" y="3368"/>
                  <a:pt x="4869" y="3368"/>
                  <a:pt x="4853" y="3376"/>
                </a:cubicBezTo>
                <a:cubicBezTo>
                  <a:pt x="4837" y="3383"/>
                  <a:pt x="4797" y="3431"/>
                  <a:pt x="4790" y="3447"/>
                </a:cubicBezTo>
                <a:cubicBezTo>
                  <a:pt x="4782" y="3463"/>
                  <a:pt x="4766" y="3478"/>
                  <a:pt x="4750" y="3486"/>
                </a:cubicBezTo>
                <a:cubicBezTo>
                  <a:pt x="4734" y="3502"/>
                  <a:pt x="4703" y="3518"/>
                  <a:pt x="4703" y="3526"/>
                </a:cubicBezTo>
                <a:cubicBezTo>
                  <a:pt x="4695" y="3542"/>
                  <a:pt x="4679" y="3557"/>
                  <a:pt x="4719" y="3542"/>
                </a:cubicBezTo>
                <a:cubicBezTo>
                  <a:pt x="4758" y="3518"/>
                  <a:pt x="4790" y="3494"/>
                  <a:pt x="4797" y="3478"/>
                </a:cubicBezTo>
                <a:cubicBezTo>
                  <a:pt x="4806" y="3455"/>
                  <a:pt x="4829" y="3415"/>
                  <a:pt x="4877" y="3392"/>
                </a:cubicBezTo>
                <a:cubicBezTo>
                  <a:pt x="4932" y="3368"/>
                  <a:pt x="4964" y="3336"/>
                  <a:pt x="4995" y="3336"/>
                </a:cubicBezTo>
                <a:cubicBezTo>
                  <a:pt x="5035" y="3328"/>
                  <a:pt x="5145" y="3273"/>
                  <a:pt x="5177" y="3273"/>
                </a:cubicBezTo>
                <a:lnTo>
                  <a:pt x="5185" y="3265"/>
                </a:lnTo>
                <a:lnTo>
                  <a:pt x="5185" y="3265"/>
                </a:lnTo>
                <a:cubicBezTo>
                  <a:pt x="5185" y="3265"/>
                  <a:pt x="5185" y="3257"/>
                  <a:pt x="5169" y="3249"/>
                </a:cubicBezTo>
              </a:path>
            </a:pathLst>
          </a:custGeom>
          <a:noFill/>
          <a:ln>
            <a:solidFill>
              <a:schemeClr val="bg1"/>
            </a:solidFill>
          </a:ln>
          <a:effectLst/>
        </p:spPr>
        <p:txBody>
          <a:bodyPr wrap="none" anchor="ctr"/>
          <a:lstStyle/>
          <a:p>
            <a:pPr defTabSz="914194"/>
            <a:endParaRPr lang="en-US">
              <a:solidFill>
                <a:srgbClr val="445469"/>
              </a:solidFill>
              <a:latin typeface="Lato Light"/>
            </a:endParaRPr>
          </a:p>
        </p:txBody>
      </p:sp>
      <p:sp>
        <p:nvSpPr>
          <p:cNvPr id="258" name="Freeform 52">
            <a:extLst>
              <a:ext uri="{FF2B5EF4-FFF2-40B4-BE49-F238E27FC236}">
                <a16:creationId xmlns:a16="http://schemas.microsoft.com/office/drawing/2014/main" id="{ABFEF64C-F1B8-4A5B-B745-3F906C1EC069}"/>
              </a:ext>
            </a:extLst>
          </p:cNvPr>
          <p:cNvSpPr>
            <a:spLocks noChangeArrowheads="1"/>
          </p:cNvSpPr>
          <p:nvPr/>
        </p:nvSpPr>
        <p:spPr bwMode="auto">
          <a:xfrm rot="21342533">
            <a:off x="1103902" y="5008401"/>
            <a:ext cx="606179" cy="472016"/>
          </a:xfrm>
          <a:custGeom>
            <a:avLst/>
            <a:gdLst>
              <a:gd name="T0" fmla="*/ 2720 w 2729"/>
              <a:gd name="T1" fmla="*/ 269 h 2127"/>
              <a:gd name="T2" fmla="*/ 2720 w 2729"/>
              <a:gd name="T3" fmla="*/ 269 h 2127"/>
              <a:gd name="T4" fmla="*/ 2649 w 2729"/>
              <a:gd name="T5" fmla="*/ 222 h 2127"/>
              <a:gd name="T6" fmla="*/ 245 w 2729"/>
              <a:gd name="T7" fmla="*/ 0 h 2127"/>
              <a:gd name="T8" fmla="*/ 0 w 2729"/>
              <a:gd name="T9" fmla="*/ 1896 h 2127"/>
              <a:gd name="T10" fmla="*/ 1890 w 2729"/>
              <a:gd name="T11" fmla="*/ 2078 h 2127"/>
              <a:gd name="T12" fmla="*/ 1898 w 2729"/>
              <a:gd name="T13" fmla="*/ 2078 h 2127"/>
              <a:gd name="T14" fmla="*/ 2253 w 2729"/>
              <a:gd name="T15" fmla="*/ 2102 h 2127"/>
              <a:gd name="T16" fmla="*/ 2625 w 2729"/>
              <a:gd name="T17" fmla="*/ 2126 h 2127"/>
              <a:gd name="T18" fmla="*/ 2720 w 2729"/>
              <a:gd name="T19" fmla="*/ 269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9" h="2127">
                <a:moveTo>
                  <a:pt x="2720" y="269"/>
                </a:moveTo>
                <a:lnTo>
                  <a:pt x="2720" y="269"/>
                </a:lnTo>
                <a:cubicBezTo>
                  <a:pt x="2712" y="206"/>
                  <a:pt x="2649" y="222"/>
                  <a:pt x="2649" y="222"/>
                </a:cubicBezTo>
                <a:cubicBezTo>
                  <a:pt x="2269" y="269"/>
                  <a:pt x="245" y="0"/>
                  <a:pt x="245" y="0"/>
                </a:cubicBezTo>
                <a:cubicBezTo>
                  <a:pt x="0" y="1896"/>
                  <a:pt x="0" y="1896"/>
                  <a:pt x="0" y="1896"/>
                </a:cubicBezTo>
                <a:cubicBezTo>
                  <a:pt x="522" y="1968"/>
                  <a:pt x="1155" y="2031"/>
                  <a:pt x="1890" y="2078"/>
                </a:cubicBezTo>
                <a:lnTo>
                  <a:pt x="1898" y="2078"/>
                </a:lnTo>
                <a:cubicBezTo>
                  <a:pt x="2016" y="2086"/>
                  <a:pt x="2135" y="2094"/>
                  <a:pt x="2253" y="2102"/>
                </a:cubicBezTo>
                <a:cubicBezTo>
                  <a:pt x="2380" y="2110"/>
                  <a:pt x="2498" y="2118"/>
                  <a:pt x="2625" y="2126"/>
                </a:cubicBezTo>
                <a:cubicBezTo>
                  <a:pt x="2664" y="1493"/>
                  <a:pt x="2728" y="324"/>
                  <a:pt x="2720" y="269"/>
                </a:cubicBezTo>
              </a:path>
            </a:pathLst>
          </a:custGeom>
          <a:noFill/>
          <a:ln>
            <a:solidFill>
              <a:schemeClr val="bg1"/>
            </a:solidFill>
          </a:ln>
          <a:effectLst/>
        </p:spPr>
        <p:txBody>
          <a:bodyPr wrap="none" anchor="ctr"/>
          <a:lstStyle/>
          <a:p>
            <a:pPr defTabSz="914194"/>
            <a:endParaRPr lang="en-US" dirty="0">
              <a:solidFill>
                <a:srgbClr val="445469"/>
              </a:solidFill>
              <a:latin typeface="Lato Light"/>
            </a:endParaRPr>
          </a:p>
        </p:txBody>
      </p:sp>
      <p:sp>
        <p:nvSpPr>
          <p:cNvPr id="261" name="Freeform 586">
            <a:extLst>
              <a:ext uri="{FF2B5EF4-FFF2-40B4-BE49-F238E27FC236}">
                <a16:creationId xmlns:a16="http://schemas.microsoft.com/office/drawing/2014/main" id="{6A9BC40F-0AA0-4440-8C9B-E0ADCDD519BE}"/>
              </a:ext>
            </a:extLst>
          </p:cNvPr>
          <p:cNvSpPr>
            <a:spLocks noChangeArrowheads="1"/>
          </p:cNvSpPr>
          <p:nvPr/>
        </p:nvSpPr>
        <p:spPr bwMode="auto">
          <a:xfrm rot="224019">
            <a:off x="10344591" y="4350556"/>
            <a:ext cx="827992" cy="291073"/>
          </a:xfrm>
          <a:custGeom>
            <a:avLst/>
            <a:gdLst>
              <a:gd name="T0" fmla="*/ 2340 w 3148"/>
              <a:gd name="T1" fmla="*/ 751 h 1108"/>
              <a:gd name="T2" fmla="*/ 2340 w 3148"/>
              <a:gd name="T3" fmla="*/ 751 h 1108"/>
              <a:gd name="T4" fmla="*/ 2340 w 3148"/>
              <a:gd name="T5" fmla="*/ 664 h 1108"/>
              <a:gd name="T6" fmla="*/ 2419 w 3148"/>
              <a:gd name="T7" fmla="*/ 617 h 1108"/>
              <a:gd name="T8" fmla="*/ 2530 w 3148"/>
              <a:gd name="T9" fmla="*/ 593 h 1108"/>
              <a:gd name="T10" fmla="*/ 2680 w 3148"/>
              <a:gd name="T11" fmla="*/ 459 h 1108"/>
              <a:gd name="T12" fmla="*/ 2720 w 3148"/>
              <a:gd name="T13" fmla="*/ 395 h 1108"/>
              <a:gd name="T14" fmla="*/ 2791 w 3148"/>
              <a:gd name="T15" fmla="*/ 356 h 1108"/>
              <a:gd name="T16" fmla="*/ 2807 w 3148"/>
              <a:gd name="T17" fmla="*/ 309 h 1108"/>
              <a:gd name="T18" fmla="*/ 2862 w 3148"/>
              <a:gd name="T19" fmla="*/ 348 h 1108"/>
              <a:gd name="T20" fmla="*/ 2917 w 3148"/>
              <a:gd name="T21" fmla="*/ 245 h 1108"/>
              <a:gd name="T22" fmla="*/ 3004 w 3148"/>
              <a:gd name="T23" fmla="*/ 261 h 1108"/>
              <a:gd name="T24" fmla="*/ 3076 w 3148"/>
              <a:gd name="T25" fmla="*/ 174 h 1108"/>
              <a:gd name="T26" fmla="*/ 3131 w 3148"/>
              <a:gd name="T27" fmla="*/ 111 h 1108"/>
              <a:gd name="T28" fmla="*/ 3139 w 3148"/>
              <a:gd name="T29" fmla="*/ 0 h 1108"/>
              <a:gd name="T30" fmla="*/ 2981 w 3148"/>
              <a:gd name="T31" fmla="*/ 24 h 1108"/>
              <a:gd name="T32" fmla="*/ 941 w 3148"/>
              <a:gd name="T33" fmla="*/ 253 h 1108"/>
              <a:gd name="T34" fmla="*/ 894 w 3148"/>
              <a:gd name="T35" fmla="*/ 285 h 1108"/>
              <a:gd name="T36" fmla="*/ 838 w 3148"/>
              <a:gd name="T37" fmla="*/ 261 h 1108"/>
              <a:gd name="T38" fmla="*/ 759 w 3148"/>
              <a:gd name="T39" fmla="*/ 269 h 1108"/>
              <a:gd name="T40" fmla="*/ 759 w 3148"/>
              <a:gd name="T41" fmla="*/ 356 h 1108"/>
              <a:gd name="T42" fmla="*/ 261 w 3148"/>
              <a:gd name="T43" fmla="*/ 372 h 1108"/>
              <a:gd name="T44" fmla="*/ 206 w 3148"/>
              <a:gd name="T45" fmla="*/ 372 h 1108"/>
              <a:gd name="T46" fmla="*/ 214 w 3148"/>
              <a:gd name="T47" fmla="*/ 443 h 1108"/>
              <a:gd name="T48" fmla="*/ 182 w 3148"/>
              <a:gd name="T49" fmla="*/ 506 h 1108"/>
              <a:gd name="T50" fmla="*/ 166 w 3148"/>
              <a:gd name="T51" fmla="*/ 585 h 1108"/>
              <a:gd name="T52" fmla="*/ 166 w 3148"/>
              <a:gd name="T53" fmla="*/ 633 h 1108"/>
              <a:gd name="T54" fmla="*/ 111 w 3148"/>
              <a:gd name="T55" fmla="*/ 759 h 1108"/>
              <a:gd name="T56" fmla="*/ 103 w 3148"/>
              <a:gd name="T57" fmla="*/ 815 h 1108"/>
              <a:gd name="T58" fmla="*/ 79 w 3148"/>
              <a:gd name="T59" fmla="*/ 838 h 1108"/>
              <a:gd name="T60" fmla="*/ 48 w 3148"/>
              <a:gd name="T61" fmla="*/ 893 h 1108"/>
              <a:gd name="T62" fmla="*/ 24 w 3148"/>
              <a:gd name="T63" fmla="*/ 949 h 1108"/>
              <a:gd name="T64" fmla="*/ 79 w 3148"/>
              <a:gd name="T65" fmla="*/ 1004 h 1108"/>
              <a:gd name="T66" fmla="*/ 40 w 3148"/>
              <a:gd name="T67" fmla="*/ 1059 h 1108"/>
              <a:gd name="T68" fmla="*/ 0 w 3148"/>
              <a:gd name="T69" fmla="*/ 1107 h 1108"/>
              <a:gd name="T70" fmla="*/ 2246 w 3148"/>
              <a:gd name="T71" fmla="*/ 893 h 1108"/>
              <a:gd name="T72" fmla="*/ 2246 w 3148"/>
              <a:gd name="T73" fmla="*/ 783 h 1108"/>
              <a:gd name="T74" fmla="*/ 2340 w 3148"/>
              <a:gd name="T75" fmla="*/ 751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8" h="1108">
                <a:moveTo>
                  <a:pt x="2340" y="751"/>
                </a:moveTo>
                <a:lnTo>
                  <a:pt x="2340" y="751"/>
                </a:lnTo>
                <a:cubicBezTo>
                  <a:pt x="2356" y="728"/>
                  <a:pt x="2348" y="696"/>
                  <a:pt x="2340" y="664"/>
                </a:cubicBezTo>
                <a:cubicBezTo>
                  <a:pt x="2333" y="633"/>
                  <a:pt x="2356" y="656"/>
                  <a:pt x="2419" y="617"/>
                </a:cubicBezTo>
                <a:cubicBezTo>
                  <a:pt x="2475" y="569"/>
                  <a:pt x="2499" y="625"/>
                  <a:pt x="2530" y="593"/>
                </a:cubicBezTo>
                <a:cubicBezTo>
                  <a:pt x="2562" y="562"/>
                  <a:pt x="2641" y="467"/>
                  <a:pt x="2680" y="459"/>
                </a:cubicBezTo>
                <a:cubicBezTo>
                  <a:pt x="2720" y="459"/>
                  <a:pt x="2720" y="411"/>
                  <a:pt x="2720" y="395"/>
                </a:cubicBezTo>
                <a:cubicBezTo>
                  <a:pt x="2720" y="372"/>
                  <a:pt x="2775" y="380"/>
                  <a:pt x="2791" y="356"/>
                </a:cubicBezTo>
                <a:cubicBezTo>
                  <a:pt x="2807" y="332"/>
                  <a:pt x="2783" y="309"/>
                  <a:pt x="2807" y="309"/>
                </a:cubicBezTo>
                <a:cubicBezTo>
                  <a:pt x="2830" y="309"/>
                  <a:pt x="2815" y="356"/>
                  <a:pt x="2862" y="348"/>
                </a:cubicBezTo>
                <a:cubicBezTo>
                  <a:pt x="2910" y="340"/>
                  <a:pt x="2878" y="285"/>
                  <a:pt x="2917" y="245"/>
                </a:cubicBezTo>
                <a:cubicBezTo>
                  <a:pt x="2965" y="206"/>
                  <a:pt x="3004" y="245"/>
                  <a:pt x="3004" y="261"/>
                </a:cubicBezTo>
                <a:cubicBezTo>
                  <a:pt x="3012" y="285"/>
                  <a:pt x="3060" y="222"/>
                  <a:pt x="3076" y="174"/>
                </a:cubicBezTo>
                <a:cubicBezTo>
                  <a:pt x="3091" y="127"/>
                  <a:pt x="3107" y="150"/>
                  <a:pt x="3131" y="111"/>
                </a:cubicBezTo>
                <a:cubicBezTo>
                  <a:pt x="3147" y="79"/>
                  <a:pt x="3139" y="32"/>
                  <a:pt x="3139" y="0"/>
                </a:cubicBezTo>
                <a:cubicBezTo>
                  <a:pt x="3099" y="0"/>
                  <a:pt x="3036" y="8"/>
                  <a:pt x="2981" y="24"/>
                </a:cubicBezTo>
                <a:cubicBezTo>
                  <a:pt x="2910" y="32"/>
                  <a:pt x="1637" y="222"/>
                  <a:pt x="941" y="253"/>
                </a:cubicBezTo>
                <a:cubicBezTo>
                  <a:pt x="941" y="253"/>
                  <a:pt x="901" y="261"/>
                  <a:pt x="894" y="285"/>
                </a:cubicBezTo>
                <a:cubicBezTo>
                  <a:pt x="886" y="301"/>
                  <a:pt x="862" y="277"/>
                  <a:pt x="838" y="261"/>
                </a:cubicBezTo>
                <a:cubicBezTo>
                  <a:pt x="823" y="253"/>
                  <a:pt x="759" y="245"/>
                  <a:pt x="759" y="269"/>
                </a:cubicBezTo>
                <a:cubicBezTo>
                  <a:pt x="759" y="293"/>
                  <a:pt x="791" y="348"/>
                  <a:pt x="759" y="356"/>
                </a:cubicBezTo>
                <a:cubicBezTo>
                  <a:pt x="728" y="356"/>
                  <a:pt x="356" y="388"/>
                  <a:pt x="261" y="372"/>
                </a:cubicBezTo>
                <a:cubicBezTo>
                  <a:pt x="253" y="380"/>
                  <a:pt x="237" y="380"/>
                  <a:pt x="206" y="372"/>
                </a:cubicBezTo>
                <a:cubicBezTo>
                  <a:pt x="166" y="364"/>
                  <a:pt x="222" y="427"/>
                  <a:pt x="214" y="443"/>
                </a:cubicBezTo>
                <a:cubicBezTo>
                  <a:pt x="198" y="467"/>
                  <a:pt x="214" y="482"/>
                  <a:pt x="182" y="506"/>
                </a:cubicBezTo>
                <a:cubicBezTo>
                  <a:pt x="158" y="522"/>
                  <a:pt x="182" y="569"/>
                  <a:pt x="166" y="585"/>
                </a:cubicBezTo>
                <a:cubicBezTo>
                  <a:pt x="143" y="601"/>
                  <a:pt x="158" y="609"/>
                  <a:pt x="166" y="633"/>
                </a:cubicBezTo>
                <a:cubicBezTo>
                  <a:pt x="174" y="664"/>
                  <a:pt x="143" y="751"/>
                  <a:pt x="111" y="759"/>
                </a:cubicBezTo>
                <a:cubicBezTo>
                  <a:pt x="79" y="767"/>
                  <a:pt x="119" y="799"/>
                  <a:pt x="103" y="815"/>
                </a:cubicBezTo>
                <a:cubicBezTo>
                  <a:pt x="87" y="830"/>
                  <a:pt x="79" y="815"/>
                  <a:pt x="79" y="838"/>
                </a:cubicBezTo>
                <a:cubicBezTo>
                  <a:pt x="71" y="862"/>
                  <a:pt x="71" y="886"/>
                  <a:pt x="48" y="893"/>
                </a:cubicBezTo>
                <a:cubicBezTo>
                  <a:pt x="16" y="909"/>
                  <a:pt x="24" y="925"/>
                  <a:pt x="24" y="949"/>
                </a:cubicBezTo>
                <a:cubicBezTo>
                  <a:pt x="24" y="973"/>
                  <a:pt x="64" y="957"/>
                  <a:pt x="79" y="1004"/>
                </a:cubicBezTo>
                <a:cubicBezTo>
                  <a:pt x="87" y="1052"/>
                  <a:pt x="64" y="1044"/>
                  <a:pt x="40" y="1059"/>
                </a:cubicBezTo>
                <a:cubicBezTo>
                  <a:pt x="8" y="1075"/>
                  <a:pt x="0" y="1107"/>
                  <a:pt x="0" y="1107"/>
                </a:cubicBezTo>
                <a:cubicBezTo>
                  <a:pt x="593" y="1083"/>
                  <a:pt x="1645" y="957"/>
                  <a:pt x="2246" y="893"/>
                </a:cubicBezTo>
                <a:cubicBezTo>
                  <a:pt x="2246" y="846"/>
                  <a:pt x="2246" y="791"/>
                  <a:pt x="2246" y="783"/>
                </a:cubicBezTo>
                <a:cubicBezTo>
                  <a:pt x="2246" y="759"/>
                  <a:pt x="2317" y="767"/>
                  <a:pt x="2340" y="751"/>
                </a:cubicBezTo>
              </a:path>
            </a:pathLst>
          </a:custGeom>
          <a:noFill/>
          <a:ln>
            <a:solidFill>
              <a:schemeClr val="bg1"/>
            </a:solidFill>
          </a:ln>
          <a:effectLst/>
        </p:spPr>
        <p:txBody>
          <a:bodyPr wrap="none" anchor="ctr"/>
          <a:lstStyle/>
          <a:p>
            <a:pPr defTabSz="914194"/>
            <a:endParaRPr lang="en-US">
              <a:solidFill>
                <a:srgbClr val="445469"/>
              </a:solidFill>
              <a:latin typeface="Lato Light"/>
            </a:endParaRPr>
          </a:p>
        </p:txBody>
      </p:sp>
      <p:sp>
        <p:nvSpPr>
          <p:cNvPr id="22" name="Rectangle 21">
            <a:extLst>
              <a:ext uri="{FF2B5EF4-FFF2-40B4-BE49-F238E27FC236}">
                <a16:creationId xmlns:a16="http://schemas.microsoft.com/office/drawing/2014/main" id="{9A06E470-F526-43CA-805F-27982EB736FA}"/>
              </a:ext>
            </a:extLst>
          </p:cNvPr>
          <p:cNvSpPr/>
          <p:nvPr/>
        </p:nvSpPr>
        <p:spPr>
          <a:xfrm>
            <a:off x="3886022" y="6143705"/>
            <a:ext cx="4595505" cy="677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64FE4AF-E502-4537-ADA6-F714DB89F43A}"/>
              </a:ext>
            </a:extLst>
          </p:cNvPr>
          <p:cNvSpPr/>
          <p:nvPr/>
        </p:nvSpPr>
        <p:spPr>
          <a:xfrm>
            <a:off x="4137269" y="6129997"/>
            <a:ext cx="4413225"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rgbClr val="445469"/>
                </a:solidFill>
              </a:rPr>
              <a:t>Total:</a:t>
            </a:r>
            <a:r>
              <a:rPr lang="en-US" dirty="0">
                <a:solidFill>
                  <a:srgbClr val="445469"/>
                </a:solidFill>
              </a:rPr>
              <a:t> </a:t>
            </a:r>
            <a:r>
              <a:rPr lang="en-US" sz="2400" b="1" dirty="0">
                <a:solidFill>
                  <a:schemeClr val="accent2"/>
                </a:solidFill>
              </a:rPr>
              <a:t>8,054,689</a:t>
            </a:r>
            <a:r>
              <a:rPr lang="en-US" dirty="0">
                <a:solidFill>
                  <a:srgbClr val="445469"/>
                </a:solidFill>
              </a:rPr>
              <a:t> lbs.  </a:t>
            </a:r>
          </a:p>
        </p:txBody>
      </p:sp>
    </p:spTree>
    <p:extLst>
      <p:ext uri="{BB962C8B-B14F-4D97-AF65-F5344CB8AC3E}">
        <p14:creationId xmlns:p14="http://schemas.microsoft.com/office/powerpoint/2010/main" val="1605606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31"/>
                                        </p:tgtEl>
                                        <p:attrNameLst>
                                          <p:attrName>style.visibility</p:attrName>
                                        </p:attrNameLst>
                                      </p:cBhvr>
                                      <p:to>
                                        <p:strVal val="visible"/>
                                      </p:to>
                                    </p:set>
                                    <p:animEffect transition="in" filter="fade">
                                      <p:cBhvr>
                                        <p:cTn id="16" dur="500"/>
                                        <p:tgtEl>
                                          <p:spTgt spid="1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E966F9-9705-4062-8890-4E8BC29751A2}"/>
              </a:ext>
            </a:extLst>
          </p:cNvPr>
          <p:cNvGrpSpPr/>
          <p:nvPr/>
        </p:nvGrpSpPr>
        <p:grpSpPr>
          <a:xfrm>
            <a:off x="3343278" y="241510"/>
            <a:ext cx="5519132" cy="816074"/>
            <a:chOff x="5988388" y="483017"/>
            <a:chExt cx="12359700" cy="1632147"/>
          </a:xfrm>
        </p:grpSpPr>
        <p:sp>
          <p:nvSpPr>
            <p:cNvPr id="3" name="TextBox 2">
              <a:extLst>
                <a:ext uri="{FF2B5EF4-FFF2-40B4-BE49-F238E27FC236}">
                  <a16:creationId xmlns:a16="http://schemas.microsoft.com/office/drawing/2014/main" id="{3C9475AB-49FF-431A-A4E9-B23FE9FA81CF}"/>
                </a:ext>
              </a:extLst>
            </p:cNvPr>
            <p:cNvSpPr txBox="1"/>
            <p:nvPr/>
          </p:nvSpPr>
          <p:spPr>
            <a:xfrm>
              <a:off x="5988388" y="483017"/>
              <a:ext cx="12359700" cy="1446533"/>
            </a:xfrm>
            <a:prstGeom prst="rect">
              <a:avLst/>
            </a:prstGeom>
            <a:noFill/>
          </p:spPr>
          <p:txBody>
            <a:bodyPr wrap="square" lIns="45711" tIns="22856" rIns="45711" bIns="22856" rtlCol="0">
              <a:spAutoFit/>
            </a:bodyPr>
            <a:lstStyle/>
            <a:p>
              <a:pPr algn="ctr" defTabSz="914194"/>
              <a:r>
                <a:rPr lang="en-US" sz="4400" b="1" dirty="0">
                  <a:solidFill>
                    <a:srgbClr val="445469"/>
                  </a:solidFill>
                  <a:latin typeface="Lato Regular"/>
                  <a:cs typeface="Lato Regular"/>
                </a:rPr>
                <a:t>Break-Even</a:t>
              </a:r>
              <a:endParaRPr lang="id-ID" sz="4400" b="1" dirty="0">
                <a:solidFill>
                  <a:srgbClr val="445469"/>
                </a:solidFill>
                <a:latin typeface="Lato Regular"/>
                <a:cs typeface="Lato Regular"/>
              </a:endParaRPr>
            </a:p>
          </p:txBody>
        </p:sp>
        <p:sp>
          <p:nvSpPr>
            <p:cNvPr id="4" name="Rectangle 3">
              <a:extLst>
                <a:ext uri="{FF2B5EF4-FFF2-40B4-BE49-F238E27FC236}">
                  <a16:creationId xmlns:a16="http://schemas.microsoft.com/office/drawing/2014/main" id="{54235F75-E5D9-4D6A-BD05-5A9E48121323}"/>
                </a:ext>
              </a:extLst>
            </p:cNvPr>
            <p:cNvSpPr/>
            <p:nvPr/>
          </p:nvSpPr>
          <p:spPr>
            <a:xfrm>
              <a:off x="11282625" y="2023726"/>
              <a:ext cx="1740573" cy="9143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1" tIns="22836" rIns="45671" bIns="22836" rtlCol="0" anchor="ctr"/>
            <a:lstStyle/>
            <a:p>
              <a:pPr algn="ctr" defTabSz="914194"/>
              <a:endParaRPr lang="en-US" dirty="0">
                <a:solidFill>
                  <a:srgbClr val="9BBB5C"/>
                </a:solidFill>
                <a:latin typeface="Open Sans Light"/>
              </a:endParaRPr>
            </a:p>
          </p:txBody>
        </p:sp>
      </p:grpSp>
      <p:sp>
        <p:nvSpPr>
          <p:cNvPr id="7" name="TextBox 6">
            <a:extLst>
              <a:ext uri="{FF2B5EF4-FFF2-40B4-BE49-F238E27FC236}">
                <a16:creationId xmlns:a16="http://schemas.microsoft.com/office/drawing/2014/main" id="{169C7DCB-BEEA-45C2-8C6F-6C6D4124F5DB}"/>
              </a:ext>
            </a:extLst>
          </p:cNvPr>
          <p:cNvSpPr txBox="1"/>
          <p:nvPr/>
        </p:nvSpPr>
        <p:spPr>
          <a:xfrm>
            <a:off x="823234" y="1587792"/>
            <a:ext cx="5040087" cy="2154436"/>
          </a:xfrm>
          <a:prstGeom prst="rect">
            <a:avLst/>
          </a:prstGeom>
          <a:noFill/>
        </p:spPr>
        <p:txBody>
          <a:bodyPr wrap="square" rtlCol="0">
            <a:spAutoFit/>
          </a:bodyPr>
          <a:lstStyle/>
          <a:p>
            <a:pPr marL="0" lvl="3">
              <a:spcAft>
                <a:spcPts val="1200"/>
              </a:spcAft>
            </a:pPr>
            <a:r>
              <a:rPr lang="en-US" b="1" dirty="0">
                <a:solidFill>
                  <a:schemeClr val="accent6"/>
                </a:solidFill>
              </a:rPr>
              <a:t>Current Distribution Plan</a:t>
            </a:r>
          </a:p>
          <a:p>
            <a:pPr marL="0" lvl="3">
              <a:spcAft>
                <a:spcPts val="1200"/>
              </a:spcAft>
            </a:pPr>
            <a:r>
              <a:rPr lang="en-US" dirty="0">
                <a:solidFill>
                  <a:schemeClr val="accent6"/>
                </a:solidFill>
              </a:rPr>
              <a:t>Limit distribution centers to current locations in Denver and Pittsburgh</a:t>
            </a:r>
          </a:p>
          <a:p>
            <a:pPr marL="0" lvl="3">
              <a:spcAft>
                <a:spcPts val="1200"/>
              </a:spcAft>
            </a:pPr>
            <a:r>
              <a:rPr lang="en-US" dirty="0">
                <a:solidFill>
                  <a:schemeClr val="accent6"/>
                </a:solidFill>
              </a:rPr>
              <a:t>The current distribution plan from the Camden and Modesto plants yields a total cost of </a:t>
            </a:r>
            <a:br>
              <a:rPr lang="en-US" dirty="0">
                <a:solidFill>
                  <a:schemeClr val="accent6"/>
                </a:solidFill>
              </a:rPr>
            </a:br>
            <a:r>
              <a:rPr lang="en-US" sz="2400" b="1" dirty="0">
                <a:solidFill>
                  <a:schemeClr val="accent2"/>
                </a:solidFill>
              </a:rPr>
              <a:t>$12,569,546</a:t>
            </a:r>
          </a:p>
        </p:txBody>
      </p:sp>
      <p:sp>
        <p:nvSpPr>
          <p:cNvPr id="8" name="TextBox 7">
            <a:extLst>
              <a:ext uri="{FF2B5EF4-FFF2-40B4-BE49-F238E27FC236}">
                <a16:creationId xmlns:a16="http://schemas.microsoft.com/office/drawing/2014/main" id="{6608CA76-7126-7649-8F6A-348E1E7CB4B7}"/>
              </a:ext>
            </a:extLst>
          </p:cNvPr>
          <p:cNvSpPr txBox="1"/>
          <p:nvPr/>
        </p:nvSpPr>
        <p:spPr>
          <a:xfrm>
            <a:off x="6328681" y="1587792"/>
            <a:ext cx="5040085" cy="2708434"/>
          </a:xfrm>
          <a:prstGeom prst="rect">
            <a:avLst/>
          </a:prstGeom>
          <a:noFill/>
        </p:spPr>
        <p:txBody>
          <a:bodyPr wrap="square" rtlCol="0">
            <a:spAutoFit/>
          </a:bodyPr>
          <a:lstStyle/>
          <a:p>
            <a:pPr marL="0" lvl="1">
              <a:spcAft>
                <a:spcPts val="1200"/>
              </a:spcAft>
            </a:pPr>
            <a:r>
              <a:rPr lang="en-US" b="1" dirty="0"/>
              <a:t>Optimal Distribution Plan</a:t>
            </a:r>
          </a:p>
          <a:p>
            <a:pPr marL="0" lvl="1">
              <a:spcAft>
                <a:spcPts val="1200"/>
              </a:spcAft>
            </a:pPr>
            <a:r>
              <a:rPr lang="en-US" dirty="0"/>
              <a:t>12 distribution centers in Atlanta, Charleston, Charlotte, Chicago, Dallas,  Denver,  Greenville,   Indianapolis, Knoxville, Memphis, Nashville, Pittsburgh</a:t>
            </a:r>
          </a:p>
          <a:p>
            <a:pPr marL="0" lvl="1">
              <a:spcAft>
                <a:spcPts val="1200"/>
              </a:spcAft>
            </a:pPr>
            <a:r>
              <a:rPr lang="en-US" dirty="0"/>
              <a:t>The optimal distribution plan from the Camden and Modesto plants will yield a total cost of </a:t>
            </a:r>
            <a:br>
              <a:rPr lang="en-US" dirty="0"/>
            </a:br>
            <a:r>
              <a:rPr lang="en-US" sz="2400" b="1" dirty="0">
                <a:solidFill>
                  <a:schemeClr val="accent2"/>
                </a:solidFill>
              </a:rPr>
              <a:t>$11,554,958</a:t>
            </a:r>
          </a:p>
        </p:txBody>
      </p:sp>
      <p:grpSp>
        <p:nvGrpSpPr>
          <p:cNvPr id="15" name="Group 14">
            <a:extLst>
              <a:ext uri="{FF2B5EF4-FFF2-40B4-BE49-F238E27FC236}">
                <a16:creationId xmlns:a16="http://schemas.microsoft.com/office/drawing/2014/main" id="{54A5EFB9-BDCC-9948-85E7-BD5959B4A47B}"/>
              </a:ext>
            </a:extLst>
          </p:cNvPr>
          <p:cNvGrpSpPr/>
          <p:nvPr/>
        </p:nvGrpSpPr>
        <p:grpSpPr>
          <a:xfrm>
            <a:off x="3047351" y="4558476"/>
            <a:ext cx="5320058" cy="2058014"/>
            <a:chOff x="6569365" y="2082979"/>
            <a:chExt cx="4277336" cy="1552171"/>
          </a:xfrm>
        </p:grpSpPr>
        <p:pic>
          <p:nvPicPr>
            <p:cNvPr id="9" name="Picture 8">
              <a:extLst>
                <a:ext uri="{FF2B5EF4-FFF2-40B4-BE49-F238E27FC236}">
                  <a16:creationId xmlns:a16="http://schemas.microsoft.com/office/drawing/2014/main" id="{4A442953-38E2-5E47-94FC-F7BB07C6A0DC}"/>
                </a:ext>
              </a:extLst>
            </p:cNvPr>
            <p:cNvPicPr>
              <a:picLocks noChangeAspect="1"/>
            </p:cNvPicPr>
            <p:nvPr/>
          </p:nvPicPr>
          <p:blipFill>
            <a:blip r:embed="rId3"/>
            <a:stretch>
              <a:fillRect/>
            </a:stretch>
          </p:blipFill>
          <p:spPr>
            <a:xfrm>
              <a:off x="6569365" y="2082979"/>
              <a:ext cx="1634542" cy="1552171"/>
            </a:xfrm>
            <a:prstGeom prst="rect">
              <a:avLst/>
            </a:prstGeom>
          </p:spPr>
        </p:pic>
        <p:sp>
          <p:nvSpPr>
            <p:cNvPr id="14" name="TextBox 13">
              <a:extLst>
                <a:ext uri="{FF2B5EF4-FFF2-40B4-BE49-F238E27FC236}">
                  <a16:creationId xmlns:a16="http://schemas.microsoft.com/office/drawing/2014/main" id="{B3D86133-986C-DD4B-A9C1-87A311316909}"/>
                </a:ext>
              </a:extLst>
            </p:cNvPr>
            <p:cNvSpPr txBox="1"/>
            <p:nvPr/>
          </p:nvSpPr>
          <p:spPr>
            <a:xfrm>
              <a:off x="8106383" y="2592117"/>
              <a:ext cx="2740318" cy="533894"/>
            </a:xfrm>
            <a:prstGeom prst="rect">
              <a:avLst/>
            </a:prstGeom>
            <a:noFill/>
          </p:spPr>
          <p:txBody>
            <a:bodyPr wrap="square" rtlCol="0">
              <a:spAutoFit/>
            </a:bodyPr>
            <a:lstStyle/>
            <a:p>
              <a:r>
                <a:rPr lang="en-US" sz="4000" b="1" dirty="0"/>
                <a:t>= $1,014,588</a:t>
              </a:r>
            </a:p>
          </p:txBody>
        </p:sp>
      </p:grpSp>
    </p:spTree>
    <p:extLst>
      <p:ext uri="{BB962C8B-B14F-4D97-AF65-F5344CB8AC3E}">
        <p14:creationId xmlns:p14="http://schemas.microsoft.com/office/powerpoint/2010/main" val="22953479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E966F9-9705-4062-8890-4E8BC29751A2}"/>
              </a:ext>
            </a:extLst>
          </p:cNvPr>
          <p:cNvGrpSpPr/>
          <p:nvPr/>
        </p:nvGrpSpPr>
        <p:grpSpPr>
          <a:xfrm>
            <a:off x="2909889" y="188315"/>
            <a:ext cx="6372222" cy="858074"/>
            <a:chOff x="5102774" y="623351"/>
            <a:chExt cx="12359700" cy="1663675"/>
          </a:xfrm>
        </p:grpSpPr>
        <p:sp>
          <p:nvSpPr>
            <p:cNvPr id="3" name="TextBox 2">
              <a:extLst>
                <a:ext uri="{FF2B5EF4-FFF2-40B4-BE49-F238E27FC236}">
                  <a16:creationId xmlns:a16="http://schemas.microsoft.com/office/drawing/2014/main" id="{3C9475AB-49FF-431A-A4E9-B23FE9FA81CF}"/>
                </a:ext>
              </a:extLst>
            </p:cNvPr>
            <p:cNvSpPr txBox="1"/>
            <p:nvPr/>
          </p:nvSpPr>
          <p:spPr>
            <a:xfrm>
              <a:off x="5102774" y="623351"/>
              <a:ext cx="12359700" cy="1402305"/>
            </a:xfrm>
            <a:prstGeom prst="rect">
              <a:avLst/>
            </a:prstGeom>
            <a:noFill/>
          </p:spPr>
          <p:txBody>
            <a:bodyPr wrap="square" lIns="45711" tIns="22856" rIns="45711" bIns="22856" rtlCol="0">
              <a:spAutoFit/>
            </a:bodyPr>
            <a:lstStyle/>
            <a:p>
              <a:pPr algn="ctr" defTabSz="914194"/>
              <a:r>
                <a:rPr lang="en-US" sz="4400" b="1" dirty="0">
                  <a:solidFill>
                    <a:srgbClr val="445469"/>
                  </a:solidFill>
                  <a:latin typeface="Lato Regular"/>
                  <a:cs typeface="Lato Regular"/>
                </a:rPr>
                <a:t>Optimal Number of DC’s</a:t>
              </a:r>
              <a:endParaRPr lang="id-ID" sz="4400" b="1" dirty="0">
                <a:solidFill>
                  <a:srgbClr val="445469"/>
                </a:solidFill>
                <a:latin typeface="Lato Regular"/>
                <a:cs typeface="Lato Regular"/>
              </a:endParaRPr>
            </a:p>
          </p:txBody>
        </p:sp>
        <p:sp>
          <p:nvSpPr>
            <p:cNvPr id="4" name="Rectangle 3">
              <a:extLst>
                <a:ext uri="{FF2B5EF4-FFF2-40B4-BE49-F238E27FC236}">
                  <a16:creationId xmlns:a16="http://schemas.microsoft.com/office/drawing/2014/main" id="{54235F75-E5D9-4D6A-BD05-5A9E48121323}"/>
                </a:ext>
              </a:extLst>
            </p:cNvPr>
            <p:cNvSpPr/>
            <p:nvPr/>
          </p:nvSpPr>
          <p:spPr>
            <a:xfrm>
              <a:off x="10412337" y="2195588"/>
              <a:ext cx="1740574" cy="9143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1" tIns="22836" rIns="45671" bIns="22836" rtlCol="0" anchor="ctr"/>
            <a:lstStyle/>
            <a:p>
              <a:pPr algn="ctr" defTabSz="914194"/>
              <a:endParaRPr lang="en-US" dirty="0">
                <a:solidFill>
                  <a:srgbClr val="9BBB5C"/>
                </a:solidFill>
                <a:latin typeface="Open Sans Light"/>
              </a:endParaRPr>
            </a:p>
          </p:txBody>
        </p:sp>
      </p:grpSp>
      <p:sp>
        <p:nvSpPr>
          <p:cNvPr id="5" name="TextBox 4">
            <a:extLst>
              <a:ext uri="{FF2B5EF4-FFF2-40B4-BE49-F238E27FC236}">
                <a16:creationId xmlns:a16="http://schemas.microsoft.com/office/drawing/2014/main" id="{1CB4CBBB-5B9F-FF4C-B54F-72898DEED8C9}"/>
              </a:ext>
            </a:extLst>
          </p:cNvPr>
          <p:cNvSpPr txBox="1"/>
          <p:nvPr/>
        </p:nvSpPr>
        <p:spPr>
          <a:xfrm>
            <a:off x="910561" y="1623526"/>
            <a:ext cx="4867980" cy="4411464"/>
          </a:xfrm>
          <a:prstGeom prst="rect">
            <a:avLst/>
          </a:prstGeom>
          <a:noFill/>
        </p:spPr>
        <p:txBody>
          <a:bodyPr wrap="square" rtlCol="0">
            <a:spAutoFit/>
          </a:bodyPr>
          <a:lstStyle/>
          <a:p>
            <a:pPr>
              <a:spcAft>
                <a:spcPts val="1400"/>
              </a:spcAft>
            </a:pPr>
            <a:r>
              <a:rPr lang="en-US" dirty="0"/>
              <a:t>In the optimal solution, some distribution centers currently receive little inventory</a:t>
            </a:r>
          </a:p>
          <a:p>
            <a:pPr>
              <a:spcAft>
                <a:spcPts val="1400"/>
              </a:spcAft>
            </a:pPr>
            <a:r>
              <a:rPr lang="en-US" dirty="0"/>
              <a:t>The marginal profitability of building new distribution centers decreases as we increase the number of distribution centers</a:t>
            </a:r>
          </a:p>
          <a:p>
            <a:pPr>
              <a:spcAft>
                <a:spcPts val="1400"/>
              </a:spcAft>
            </a:pPr>
            <a:r>
              <a:rPr lang="en-US" dirty="0"/>
              <a:t>We computed all combinations of distribution centers at a given # of distribution centers and plotted the marginal decrease in total cost</a:t>
            </a:r>
          </a:p>
          <a:p>
            <a:pPr>
              <a:spcAft>
                <a:spcPts val="1400"/>
              </a:spcAft>
            </a:pPr>
            <a:r>
              <a:rPr lang="en-US" dirty="0"/>
              <a:t>The cost dropped dramatically when increasing the # of distribution centers to 5</a:t>
            </a:r>
          </a:p>
          <a:p>
            <a:pPr>
              <a:spcAft>
                <a:spcPts val="1400"/>
              </a:spcAft>
            </a:pPr>
            <a:r>
              <a:rPr lang="en-US" dirty="0"/>
              <a:t>Thus, taking into account the cost of building a distribution center, the optimal number of centers is likely 5</a:t>
            </a:r>
          </a:p>
        </p:txBody>
      </p:sp>
      <p:pic>
        <p:nvPicPr>
          <p:cNvPr id="6" name="Picture 5">
            <a:extLst>
              <a:ext uri="{FF2B5EF4-FFF2-40B4-BE49-F238E27FC236}">
                <a16:creationId xmlns:a16="http://schemas.microsoft.com/office/drawing/2014/main" id="{E7B62F24-2AE8-DE4B-92EF-CBD57DABDE54}"/>
              </a:ext>
            </a:extLst>
          </p:cNvPr>
          <p:cNvPicPr>
            <a:picLocks noChangeAspect="1"/>
          </p:cNvPicPr>
          <p:nvPr/>
        </p:nvPicPr>
        <p:blipFill>
          <a:blip r:embed="rId3"/>
          <a:stretch>
            <a:fillRect/>
          </a:stretch>
        </p:blipFill>
        <p:spPr>
          <a:xfrm>
            <a:off x="6413461" y="1816112"/>
            <a:ext cx="5485376" cy="3225775"/>
          </a:xfrm>
          <a:prstGeom prst="rect">
            <a:avLst/>
          </a:prstGeom>
          <a:ln>
            <a:solidFill>
              <a:schemeClr val="accent6"/>
            </a:solidFill>
          </a:ln>
        </p:spPr>
      </p:pic>
    </p:spTree>
    <p:extLst>
      <p:ext uri="{BB962C8B-B14F-4D97-AF65-F5344CB8AC3E}">
        <p14:creationId xmlns:p14="http://schemas.microsoft.com/office/powerpoint/2010/main" val="20878934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F89F982C-ED2B-45FC-B820-FC268D57B6C5}"/>
              </a:ext>
            </a:extLst>
          </p:cNvPr>
          <p:cNvGrpSpPr>
            <a:grpSpLocks noChangeAspect="1"/>
          </p:cNvGrpSpPr>
          <p:nvPr/>
        </p:nvGrpSpPr>
        <p:grpSpPr>
          <a:xfrm>
            <a:off x="360107" y="2354551"/>
            <a:ext cx="1524270" cy="3096554"/>
            <a:chOff x="5039692" y="1582392"/>
            <a:chExt cx="2104868" cy="4276037"/>
          </a:xfrm>
        </p:grpSpPr>
        <p:sp>
          <p:nvSpPr>
            <p:cNvPr id="61" name="Freeform 769">
              <a:extLst>
                <a:ext uri="{FF2B5EF4-FFF2-40B4-BE49-F238E27FC236}">
                  <a16:creationId xmlns:a16="http://schemas.microsoft.com/office/drawing/2014/main" id="{33E7842A-5DDE-4836-9DB7-8CAFFD53DEC4}"/>
                </a:ext>
              </a:extLst>
            </p:cNvPr>
            <p:cNvSpPr>
              <a:spLocks noChangeArrowheads="1"/>
            </p:cNvSpPr>
            <p:nvPr/>
          </p:nvSpPr>
          <p:spPr bwMode="auto">
            <a:xfrm>
              <a:off x="5039692" y="1582392"/>
              <a:ext cx="2104868" cy="4276037"/>
            </a:xfrm>
            <a:custGeom>
              <a:avLst/>
              <a:gdLst>
                <a:gd name="T0" fmla="*/ 450 w 562"/>
                <a:gd name="T1" fmla="*/ 371 h 1139"/>
                <a:gd name="T2" fmla="*/ 450 w 562"/>
                <a:gd name="T3" fmla="*/ 371 h 1139"/>
                <a:gd name="T4" fmla="*/ 387 w 562"/>
                <a:gd name="T5" fmla="*/ 332 h 1139"/>
                <a:gd name="T6" fmla="*/ 427 w 562"/>
                <a:gd name="T7" fmla="*/ 269 h 1139"/>
                <a:gd name="T8" fmla="*/ 427 w 562"/>
                <a:gd name="T9" fmla="*/ 269 h 1139"/>
                <a:gd name="T10" fmla="*/ 443 w 562"/>
                <a:gd name="T11" fmla="*/ 221 h 1139"/>
                <a:gd name="T12" fmla="*/ 458 w 562"/>
                <a:gd name="T13" fmla="*/ 126 h 1139"/>
                <a:gd name="T14" fmla="*/ 411 w 562"/>
                <a:gd name="T15" fmla="*/ 95 h 1139"/>
                <a:gd name="T16" fmla="*/ 174 w 562"/>
                <a:gd name="T17" fmla="*/ 23 h 1139"/>
                <a:gd name="T18" fmla="*/ 150 w 562"/>
                <a:gd name="T19" fmla="*/ 0 h 1139"/>
                <a:gd name="T20" fmla="*/ 95 w 562"/>
                <a:gd name="T21" fmla="*/ 63 h 1139"/>
                <a:gd name="T22" fmla="*/ 87 w 562"/>
                <a:gd name="T23" fmla="*/ 134 h 1139"/>
                <a:gd name="T24" fmla="*/ 39 w 562"/>
                <a:gd name="T25" fmla="*/ 245 h 1139"/>
                <a:gd name="T26" fmla="*/ 79 w 562"/>
                <a:gd name="T27" fmla="*/ 269 h 1139"/>
                <a:gd name="T28" fmla="*/ 55 w 562"/>
                <a:gd name="T29" fmla="*/ 316 h 1139"/>
                <a:gd name="T30" fmla="*/ 39 w 562"/>
                <a:gd name="T31" fmla="*/ 371 h 1139"/>
                <a:gd name="T32" fmla="*/ 245 w 562"/>
                <a:gd name="T33" fmla="*/ 545 h 1139"/>
                <a:gd name="T34" fmla="*/ 190 w 562"/>
                <a:gd name="T35" fmla="*/ 616 h 1139"/>
                <a:gd name="T36" fmla="*/ 158 w 562"/>
                <a:gd name="T37" fmla="*/ 703 h 1139"/>
                <a:gd name="T38" fmla="*/ 110 w 562"/>
                <a:gd name="T39" fmla="*/ 751 h 1139"/>
                <a:gd name="T40" fmla="*/ 47 w 562"/>
                <a:gd name="T41" fmla="*/ 846 h 1139"/>
                <a:gd name="T42" fmla="*/ 87 w 562"/>
                <a:gd name="T43" fmla="*/ 964 h 1139"/>
                <a:gd name="T44" fmla="*/ 110 w 562"/>
                <a:gd name="T45" fmla="*/ 972 h 1139"/>
                <a:gd name="T46" fmla="*/ 158 w 562"/>
                <a:gd name="T47" fmla="*/ 1019 h 1139"/>
                <a:gd name="T48" fmla="*/ 253 w 562"/>
                <a:gd name="T49" fmla="*/ 1035 h 1139"/>
                <a:gd name="T50" fmla="*/ 284 w 562"/>
                <a:gd name="T51" fmla="*/ 1043 h 1139"/>
                <a:gd name="T52" fmla="*/ 316 w 562"/>
                <a:gd name="T53" fmla="*/ 1083 h 1139"/>
                <a:gd name="T54" fmla="*/ 316 w 562"/>
                <a:gd name="T55" fmla="*/ 1138 h 1139"/>
                <a:gd name="T56" fmla="*/ 363 w 562"/>
                <a:gd name="T57" fmla="*/ 1106 h 1139"/>
                <a:gd name="T58" fmla="*/ 411 w 562"/>
                <a:gd name="T59" fmla="*/ 1035 h 1139"/>
                <a:gd name="T60" fmla="*/ 419 w 562"/>
                <a:gd name="T61" fmla="*/ 940 h 1139"/>
                <a:gd name="T62" fmla="*/ 458 w 562"/>
                <a:gd name="T63" fmla="*/ 853 h 1139"/>
                <a:gd name="T64" fmla="*/ 482 w 562"/>
                <a:gd name="T65" fmla="*/ 782 h 1139"/>
                <a:gd name="T66" fmla="*/ 514 w 562"/>
                <a:gd name="T67" fmla="*/ 513 h 1139"/>
                <a:gd name="T68" fmla="*/ 450 w 562"/>
                <a:gd name="T69" fmla="*/ 37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2" h="1139">
                  <a:moveTo>
                    <a:pt x="450" y="371"/>
                  </a:moveTo>
                  <a:lnTo>
                    <a:pt x="450" y="371"/>
                  </a:lnTo>
                  <a:cubicBezTo>
                    <a:pt x="340" y="387"/>
                    <a:pt x="387" y="371"/>
                    <a:pt x="387" y="332"/>
                  </a:cubicBezTo>
                  <a:cubicBezTo>
                    <a:pt x="387" y="300"/>
                    <a:pt x="403" y="260"/>
                    <a:pt x="427" y="269"/>
                  </a:cubicBezTo>
                  <a:lnTo>
                    <a:pt x="427" y="269"/>
                  </a:lnTo>
                  <a:cubicBezTo>
                    <a:pt x="427" y="253"/>
                    <a:pt x="435" y="229"/>
                    <a:pt x="443" y="221"/>
                  </a:cubicBezTo>
                  <a:cubicBezTo>
                    <a:pt x="443" y="205"/>
                    <a:pt x="466" y="142"/>
                    <a:pt x="458" y="126"/>
                  </a:cubicBezTo>
                  <a:cubicBezTo>
                    <a:pt x="450" y="110"/>
                    <a:pt x="435" y="102"/>
                    <a:pt x="411" y="95"/>
                  </a:cubicBezTo>
                  <a:cubicBezTo>
                    <a:pt x="387" y="95"/>
                    <a:pt x="197" y="47"/>
                    <a:pt x="174" y="23"/>
                  </a:cubicBezTo>
                  <a:cubicBezTo>
                    <a:pt x="166" y="8"/>
                    <a:pt x="158" y="0"/>
                    <a:pt x="150" y="0"/>
                  </a:cubicBezTo>
                  <a:cubicBezTo>
                    <a:pt x="134" y="8"/>
                    <a:pt x="95" y="55"/>
                    <a:pt x="95" y="63"/>
                  </a:cubicBezTo>
                  <a:cubicBezTo>
                    <a:pt x="95" y="79"/>
                    <a:pt x="103" y="126"/>
                    <a:pt x="87" y="134"/>
                  </a:cubicBezTo>
                  <a:cubicBezTo>
                    <a:pt x="63" y="150"/>
                    <a:pt x="0" y="229"/>
                    <a:pt x="39" y="245"/>
                  </a:cubicBezTo>
                  <a:cubicBezTo>
                    <a:pt x="71" y="260"/>
                    <a:pt x="79" y="245"/>
                    <a:pt x="79" y="269"/>
                  </a:cubicBezTo>
                  <a:cubicBezTo>
                    <a:pt x="79" y="284"/>
                    <a:pt x="71" y="300"/>
                    <a:pt x="55" y="316"/>
                  </a:cubicBezTo>
                  <a:cubicBezTo>
                    <a:pt x="39" y="324"/>
                    <a:pt x="32" y="363"/>
                    <a:pt x="39" y="371"/>
                  </a:cubicBezTo>
                  <a:cubicBezTo>
                    <a:pt x="55" y="387"/>
                    <a:pt x="237" y="537"/>
                    <a:pt x="245" y="545"/>
                  </a:cubicBezTo>
                  <a:cubicBezTo>
                    <a:pt x="245" y="545"/>
                    <a:pt x="205" y="600"/>
                    <a:pt x="190" y="616"/>
                  </a:cubicBezTo>
                  <a:cubicBezTo>
                    <a:pt x="174" y="640"/>
                    <a:pt x="174" y="680"/>
                    <a:pt x="158" y="703"/>
                  </a:cubicBezTo>
                  <a:cubicBezTo>
                    <a:pt x="150" y="735"/>
                    <a:pt x="134" y="743"/>
                    <a:pt x="110" y="751"/>
                  </a:cubicBezTo>
                  <a:cubicBezTo>
                    <a:pt x="87" y="759"/>
                    <a:pt x="39" y="798"/>
                    <a:pt x="47" y="846"/>
                  </a:cubicBezTo>
                  <a:cubicBezTo>
                    <a:pt x="47" y="877"/>
                    <a:pt x="63" y="925"/>
                    <a:pt x="87" y="964"/>
                  </a:cubicBezTo>
                  <a:cubicBezTo>
                    <a:pt x="95" y="956"/>
                    <a:pt x="87" y="940"/>
                    <a:pt x="110" y="972"/>
                  </a:cubicBezTo>
                  <a:cubicBezTo>
                    <a:pt x="142" y="1004"/>
                    <a:pt x="87" y="996"/>
                    <a:pt x="158" y="1019"/>
                  </a:cubicBezTo>
                  <a:cubicBezTo>
                    <a:pt x="237" y="1051"/>
                    <a:pt x="229" y="1043"/>
                    <a:pt x="253" y="1035"/>
                  </a:cubicBezTo>
                  <a:cubicBezTo>
                    <a:pt x="277" y="1027"/>
                    <a:pt x="284" y="1012"/>
                    <a:pt x="284" y="1043"/>
                  </a:cubicBezTo>
                  <a:cubicBezTo>
                    <a:pt x="292" y="1075"/>
                    <a:pt x="340" y="1035"/>
                    <a:pt x="316" y="1083"/>
                  </a:cubicBezTo>
                  <a:cubicBezTo>
                    <a:pt x="292" y="1122"/>
                    <a:pt x="277" y="1138"/>
                    <a:pt x="316" y="1138"/>
                  </a:cubicBezTo>
                  <a:cubicBezTo>
                    <a:pt x="348" y="1130"/>
                    <a:pt x="356" y="1130"/>
                    <a:pt x="363" y="1106"/>
                  </a:cubicBezTo>
                  <a:cubicBezTo>
                    <a:pt x="379" y="1083"/>
                    <a:pt x="403" y="1075"/>
                    <a:pt x="411" y="1035"/>
                  </a:cubicBezTo>
                  <a:cubicBezTo>
                    <a:pt x="419" y="1004"/>
                    <a:pt x="395" y="972"/>
                    <a:pt x="419" y="940"/>
                  </a:cubicBezTo>
                  <a:cubicBezTo>
                    <a:pt x="443" y="909"/>
                    <a:pt x="450" y="893"/>
                    <a:pt x="458" y="853"/>
                  </a:cubicBezTo>
                  <a:cubicBezTo>
                    <a:pt x="474" y="814"/>
                    <a:pt x="450" y="798"/>
                    <a:pt x="482" y="782"/>
                  </a:cubicBezTo>
                  <a:cubicBezTo>
                    <a:pt x="514" y="766"/>
                    <a:pt x="522" y="561"/>
                    <a:pt x="514" y="513"/>
                  </a:cubicBezTo>
                  <a:cubicBezTo>
                    <a:pt x="506" y="458"/>
                    <a:pt x="561" y="348"/>
                    <a:pt x="450" y="371"/>
                  </a:cubicBezTo>
                </a:path>
              </a:pathLst>
            </a:custGeom>
            <a:solidFill>
              <a:schemeClr val="accent6"/>
            </a:solidFill>
            <a:ln>
              <a:solidFill>
                <a:schemeClr val="bg2"/>
              </a:solidFill>
            </a:ln>
            <a:effectLst/>
          </p:spPr>
          <p:txBody>
            <a:bodyPr wrap="none" anchor="ctr"/>
            <a:lstStyle/>
            <a:p>
              <a:pPr defTabSz="914194"/>
              <a:endParaRPr lang="en-US" dirty="0">
                <a:solidFill>
                  <a:srgbClr val="445469"/>
                </a:solidFill>
                <a:latin typeface="Lato Light"/>
              </a:endParaRPr>
            </a:p>
          </p:txBody>
        </p:sp>
        <p:sp>
          <p:nvSpPr>
            <p:cNvPr id="62" name="Star: 5 Points 61">
              <a:extLst>
                <a:ext uri="{FF2B5EF4-FFF2-40B4-BE49-F238E27FC236}">
                  <a16:creationId xmlns:a16="http://schemas.microsoft.com/office/drawing/2014/main" id="{9208CA88-EDFD-4C33-8CD7-0DE46ABB7E7F}"/>
                </a:ext>
              </a:extLst>
            </p:cNvPr>
            <p:cNvSpPr/>
            <p:nvPr/>
          </p:nvSpPr>
          <p:spPr>
            <a:xfrm>
              <a:off x="5594373" y="4045739"/>
              <a:ext cx="247327" cy="222699"/>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3" name="Group 62">
            <a:extLst>
              <a:ext uri="{FF2B5EF4-FFF2-40B4-BE49-F238E27FC236}">
                <a16:creationId xmlns:a16="http://schemas.microsoft.com/office/drawing/2014/main" id="{1E9EF327-90AC-4643-921D-24C822ACEE27}"/>
              </a:ext>
            </a:extLst>
          </p:cNvPr>
          <p:cNvGrpSpPr>
            <a:grpSpLocks noChangeAspect="1"/>
          </p:cNvGrpSpPr>
          <p:nvPr/>
        </p:nvGrpSpPr>
        <p:grpSpPr>
          <a:xfrm rot="21310396">
            <a:off x="9976765" y="2172965"/>
            <a:ext cx="2027066" cy="3118559"/>
            <a:chOff x="4951970" y="1596754"/>
            <a:chExt cx="2685084" cy="4130893"/>
          </a:xfrm>
        </p:grpSpPr>
        <p:sp>
          <p:nvSpPr>
            <p:cNvPr id="64" name="Freeform 48">
              <a:extLst>
                <a:ext uri="{FF2B5EF4-FFF2-40B4-BE49-F238E27FC236}">
                  <a16:creationId xmlns:a16="http://schemas.microsoft.com/office/drawing/2014/main" id="{CA30F6BF-C77D-473A-B977-7C86939A128C}"/>
                </a:ext>
              </a:extLst>
            </p:cNvPr>
            <p:cNvSpPr>
              <a:spLocks noChangeArrowheads="1"/>
            </p:cNvSpPr>
            <p:nvPr/>
          </p:nvSpPr>
          <p:spPr bwMode="auto">
            <a:xfrm>
              <a:off x="4951970" y="1596754"/>
              <a:ext cx="2685084" cy="4130893"/>
            </a:xfrm>
            <a:custGeom>
              <a:avLst/>
              <a:gdLst>
                <a:gd name="T0" fmla="*/ 1692 w 3076"/>
                <a:gd name="T1" fmla="*/ 364 h 5099"/>
                <a:gd name="T2" fmla="*/ 277 w 3076"/>
                <a:gd name="T3" fmla="*/ 40 h 5099"/>
                <a:gd name="T4" fmla="*/ 293 w 3076"/>
                <a:gd name="T5" fmla="*/ 182 h 5099"/>
                <a:gd name="T6" fmla="*/ 253 w 3076"/>
                <a:gd name="T7" fmla="*/ 301 h 5099"/>
                <a:gd name="T8" fmla="*/ 198 w 3076"/>
                <a:gd name="T9" fmla="*/ 435 h 5099"/>
                <a:gd name="T10" fmla="*/ 142 w 3076"/>
                <a:gd name="T11" fmla="*/ 546 h 5099"/>
                <a:gd name="T12" fmla="*/ 24 w 3076"/>
                <a:gd name="T13" fmla="*/ 696 h 5099"/>
                <a:gd name="T14" fmla="*/ 79 w 3076"/>
                <a:gd name="T15" fmla="*/ 878 h 5099"/>
                <a:gd name="T16" fmla="*/ 127 w 3076"/>
                <a:gd name="T17" fmla="*/ 1083 h 5099"/>
                <a:gd name="T18" fmla="*/ 87 w 3076"/>
                <a:gd name="T19" fmla="*/ 1234 h 5099"/>
                <a:gd name="T20" fmla="*/ 63 w 3076"/>
                <a:gd name="T21" fmla="*/ 1408 h 5099"/>
                <a:gd name="T22" fmla="*/ 119 w 3076"/>
                <a:gd name="T23" fmla="*/ 1581 h 5099"/>
                <a:gd name="T24" fmla="*/ 198 w 3076"/>
                <a:gd name="T25" fmla="*/ 1708 h 5099"/>
                <a:gd name="T26" fmla="*/ 245 w 3076"/>
                <a:gd name="T27" fmla="*/ 1819 h 5099"/>
                <a:gd name="T28" fmla="*/ 213 w 3076"/>
                <a:gd name="T29" fmla="*/ 1945 h 5099"/>
                <a:gd name="T30" fmla="*/ 340 w 3076"/>
                <a:gd name="T31" fmla="*/ 2064 h 5099"/>
                <a:gd name="T32" fmla="*/ 380 w 3076"/>
                <a:gd name="T33" fmla="*/ 1985 h 5099"/>
                <a:gd name="T34" fmla="*/ 459 w 3076"/>
                <a:gd name="T35" fmla="*/ 1961 h 5099"/>
                <a:gd name="T36" fmla="*/ 403 w 3076"/>
                <a:gd name="T37" fmla="*/ 2048 h 5099"/>
                <a:gd name="T38" fmla="*/ 459 w 3076"/>
                <a:gd name="T39" fmla="*/ 2198 h 5099"/>
                <a:gd name="T40" fmla="*/ 411 w 3076"/>
                <a:gd name="T41" fmla="*/ 2230 h 5099"/>
                <a:gd name="T42" fmla="*/ 332 w 3076"/>
                <a:gd name="T43" fmla="*/ 2167 h 5099"/>
                <a:gd name="T44" fmla="*/ 308 w 3076"/>
                <a:gd name="T45" fmla="*/ 2325 h 5099"/>
                <a:gd name="T46" fmla="*/ 380 w 3076"/>
                <a:gd name="T47" fmla="*/ 2498 h 5099"/>
                <a:gd name="T48" fmla="*/ 482 w 3076"/>
                <a:gd name="T49" fmla="*/ 2578 h 5099"/>
                <a:gd name="T50" fmla="*/ 403 w 3076"/>
                <a:gd name="T51" fmla="*/ 2712 h 5099"/>
                <a:gd name="T52" fmla="*/ 451 w 3076"/>
                <a:gd name="T53" fmla="*/ 2933 h 5099"/>
                <a:gd name="T54" fmla="*/ 514 w 3076"/>
                <a:gd name="T55" fmla="*/ 3067 h 5099"/>
                <a:gd name="T56" fmla="*/ 553 w 3076"/>
                <a:gd name="T57" fmla="*/ 3169 h 5099"/>
                <a:gd name="T58" fmla="*/ 617 w 3076"/>
                <a:gd name="T59" fmla="*/ 3296 h 5099"/>
                <a:gd name="T60" fmla="*/ 640 w 3076"/>
                <a:gd name="T61" fmla="*/ 3438 h 5099"/>
                <a:gd name="T62" fmla="*/ 672 w 3076"/>
                <a:gd name="T63" fmla="*/ 3580 h 5099"/>
                <a:gd name="T64" fmla="*/ 640 w 3076"/>
                <a:gd name="T65" fmla="*/ 3731 h 5099"/>
                <a:gd name="T66" fmla="*/ 743 w 3076"/>
                <a:gd name="T67" fmla="*/ 3818 h 5099"/>
                <a:gd name="T68" fmla="*/ 972 w 3076"/>
                <a:gd name="T69" fmla="*/ 3913 h 5099"/>
                <a:gd name="T70" fmla="*/ 1139 w 3076"/>
                <a:gd name="T71" fmla="*/ 4063 h 5099"/>
                <a:gd name="T72" fmla="*/ 1352 w 3076"/>
                <a:gd name="T73" fmla="*/ 4173 h 5099"/>
                <a:gd name="T74" fmla="*/ 1439 w 3076"/>
                <a:gd name="T75" fmla="*/ 4355 h 5099"/>
                <a:gd name="T76" fmla="*/ 1676 w 3076"/>
                <a:gd name="T77" fmla="*/ 4561 h 5099"/>
                <a:gd name="T78" fmla="*/ 1731 w 3076"/>
                <a:gd name="T79" fmla="*/ 4980 h 5099"/>
                <a:gd name="T80" fmla="*/ 2696 w 3076"/>
                <a:gd name="T81" fmla="*/ 5098 h 5099"/>
                <a:gd name="T82" fmla="*/ 2799 w 3076"/>
                <a:gd name="T83" fmla="*/ 5067 h 5099"/>
                <a:gd name="T84" fmla="*/ 2799 w 3076"/>
                <a:gd name="T85" fmla="*/ 4956 h 5099"/>
                <a:gd name="T86" fmla="*/ 2767 w 3076"/>
                <a:gd name="T87" fmla="*/ 4885 h 5099"/>
                <a:gd name="T88" fmla="*/ 2822 w 3076"/>
                <a:gd name="T89" fmla="*/ 4766 h 5099"/>
                <a:gd name="T90" fmla="*/ 2909 w 3076"/>
                <a:gd name="T91" fmla="*/ 4529 h 5099"/>
                <a:gd name="T92" fmla="*/ 3067 w 3076"/>
                <a:gd name="T93" fmla="*/ 4411 h 5099"/>
                <a:gd name="T94" fmla="*/ 2996 w 3076"/>
                <a:gd name="T95" fmla="*/ 4237 h 5099"/>
                <a:gd name="T96" fmla="*/ 2933 w 3076"/>
                <a:gd name="T97" fmla="*/ 4086 h 5099"/>
                <a:gd name="T98" fmla="*/ 1344 w 3076"/>
                <a:gd name="T99" fmla="*/ 1763 h 5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76" h="5099">
                  <a:moveTo>
                    <a:pt x="1692" y="364"/>
                  </a:moveTo>
                  <a:lnTo>
                    <a:pt x="1692" y="364"/>
                  </a:lnTo>
                  <a:cubicBezTo>
                    <a:pt x="1036" y="206"/>
                    <a:pt x="530" y="64"/>
                    <a:pt x="308" y="0"/>
                  </a:cubicBezTo>
                  <a:cubicBezTo>
                    <a:pt x="316" y="32"/>
                    <a:pt x="277" y="40"/>
                    <a:pt x="277" y="40"/>
                  </a:cubicBezTo>
                  <a:cubicBezTo>
                    <a:pt x="277" y="40"/>
                    <a:pt x="229" y="64"/>
                    <a:pt x="253" y="103"/>
                  </a:cubicBezTo>
                  <a:cubicBezTo>
                    <a:pt x="277" y="151"/>
                    <a:pt x="308" y="151"/>
                    <a:pt x="293" y="182"/>
                  </a:cubicBezTo>
                  <a:cubicBezTo>
                    <a:pt x="285" y="214"/>
                    <a:pt x="269" y="214"/>
                    <a:pt x="261" y="246"/>
                  </a:cubicBezTo>
                  <a:cubicBezTo>
                    <a:pt x="261" y="285"/>
                    <a:pt x="277" y="285"/>
                    <a:pt x="253" y="301"/>
                  </a:cubicBezTo>
                  <a:cubicBezTo>
                    <a:pt x="237" y="317"/>
                    <a:pt x="213" y="333"/>
                    <a:pt x="206" y="364"/>
                  </a:cubicBezTo>
                  <a:cubicBezTo>
                    <a:pt x="198" y="396"/>
                    <a:pt x="213" y="404"/>
                    <a:pt x="198" y="435"/>
                  </a:cubicBezTo>
                  <a:cubicBezTo>
                    <a:pt x="182" y="475"/>
                    <a:pt x="182" y="459"/>
                    <a:pt x="166" y="491"/>
                  </a:cubicBezTo>
                  <a:cubicBezTo>
                    <a:pt x="158" y="522"/>
                    <a:pt x="158" y="530"/>
                    <a:pt x="142" y="546"/>
                  </a:cubicBezTo>
                  <a:cubicBezTo>
                    <a:pt x="127" y="562"/>
                    <a:pt x="79" y="601"/>
                    <a:pt x="71" y="625"/>
                  </a:cubicBezTo>
                  <a:cubicBezTo>
                    <a:pt x="55" y="649"/>
                    <a:pt x="24" y="641"/>
                    <a:pt x="24" y="696"/>
                  </a:cubicBezTo>
                  <a:cubicBezTo>
                    <a:pt x="24" y="751"/>
                    <a:pt x="0" y="751"/>
                    <a:pt x="32" y="799"/>
                  </a:cubicBezTo>
                  <a:cubicBezTo>
                    <a:pt x="63" y="846"/>
                    <a:pt x="71" y="823"/>
                    <a:pt x="79" y="878"/>
                  </a:cubicBezTo>
                  <a:cubicBezTo>
                    <a:pt x="95" y="925"/>
                    <a:pt x="111" y="917"/>
                    <a:pt x="119" y="981"/>
                  </a:cubicBezTo>
                  <a:cubicBezTo>
                    <a:pt x="134" y="1036"/>
                    <a:pt x="127" y="1036"/>
                    <a:pt x="127" y="1083"/>
                  </a:cubicBezTo>
                  <a:cubicBezTo>
                    <a:pt x="127" y="1131"/>
                    <a:pt x="150" y="1147"/>
                    <a:pt x="119" y="1178"/>
                  </a:cubicBezTo>
                  <a:cubicBezTo>
                    <a:pt x="87" y="1202"/>
                    <a:pt x="71" y="1194"/>
                    <a:pt x="87" y="1234"/>
                  </a:cubicBezTo>
                  <a:cubicBezTo>
                    <a:pt x="103" y="1273"/>
                    <a:pt x="103" y="1273"/>
                    <a:pt x="87" y="1313"/>
                  </a:cubicBezTo>
                  <a:cubicBezTo>
                    <a:pt x="71" y="1360"/>
                    <a:pt x="55" y="1384"/>
                    <a:pt x="63" y="1408"/>
                  </a:cubicBezTo>
                  <a:cubicBezTo>
                    <a:pt x="71" y="1431"/>
                    <a:pt x="16" y="1392"/>
                    <a:pt x="71" y="1471"/>
                  </a:cubicBezTo>
                  <a:cubicBezTo>
                    <a:pt x="127" y="1542"/>
                    <a:pt x="95" y="1550"/>
                    <a:pt x="119" y="1581"/>
                  </a:cubicBezTo>
                  <a:cubicBezTo>
                    <a:pt x="142" y="1613"/>
                    <a:pt x="158" y="1613"/>
                    <a:pt x="166" y="1653"/>
                  </a:cubicBezTo>
                  <a:cubicBezTo>
                    <a:pt x="174" y="1692"/>
                    <a:pt x="182" y="1684"/>
                    <a:pt x="198" y="1708"/>
                  </a:cubicBezTo>
                  <a:cubicBezTo>
                    <a:pt x="222" y="1724"/>
                    <a:pt x="213" y="1724"/>
                    <a:pt x="222" y="1763"/>
                  </a:cubicBezTo>
                  <a:cubicBezTo>
                    <a:pt x="229" y="1803"/>
                    <a:pt x="237" y="1779"/>
                    <a:pt x="245" y="1819"/>
                  </a:cubicBezTo>
                  <a:cubicBezTo>
                    <a:pt x="253" y="1850"/>
                    <a:pt x="245" y="1890"/>
                    <a:pt x="229" y="1898"/>
                  </a:cubicBezTo>
                  <a:cubicBezTo>
                    <a:pt x="213" y="1914"/>
                    <a:pt x="174" y="1937"/>
                    <a:pt x="213" y="1945"/>
                  </a:cubicBezTo>
                  <a:cubicBezTo>
                    <a:pt x="245" y="1945"/>
                    <a:pt x="261" y="1921"/>
                    <a:pt x="285" y="1977"/>
                  </a:cubicBezTo>
                  <a:cubicBezTo>
                    <a:pt x="308" y="2032"/>
                    <a:pt x="324" y="2056"/>
                    <a:pt x="340" y="2064"/>
                  </a:cubicBezTo>
                  <a:cubicBezTo>
                    <a:pt x="348" y="2072"/>
                    <a:pt x="380" y="2072"/>
                    <a:pt x="380" y="2040"/>
                  </a:cubicBezTo>
                  <a:cubicBezTo>
                    <a:pt x="380" y="2008"/>
                    <a:pt x="364" y="2016"/>
                    <a:pt x="380" y="1985"/>
                  </a:cubicBezTo>
                  <a:cubicBezTo>
                    <a:pt x="403" y="1953"/>
                    <a:pt x="387" y="1921"/>
                    <a:pt x="403" y="1929"/>
                  </a:cubicBezTo>
                  <a:cubicBezTo>
                    <a:pt x="427" y="1937"/>
                    <a:pt x="435" y="1945"/>
                    <a:pt x="459" y="1961"/>
                  </a:cubicBezTo>
                  <a:cubicBezTo>
                    <a:pt x="474" y="1977"/>
                    <a:pt x="451" y="2008"/>
                    <a:pt x="435" y="2008"/>
                  </a:cubicBezTo>
                  <a:cubicBezTo>
                    <a:pt x="411" y="2008"/>
                    <a:pt x="403" y="2024"/>
                    <a:pt x="403" y="2048"/>
                  </a:cubicBezTo>
                  <a:cubicBezTo>
                    <a:pt x="411" y="2064"/>
                    <a:pt x="427" y="2056"/>
                    <a:pt x="435" y="2087"/>
                  </a:cubicBezTo>
                  <a:cubicBezTo>
                    <a:pt x="443" y="2119"/>
                    <a:pt x="451" y="2158"/>
                    <a:pt x="459" y="2198"/>
                  </a:cubicBezTo>
                  <a:cubicBezTo>
                    <a:pt x="459" y="2238"/>
                    <a:pt x="482" y="2269"/>
                    <a:pt x="459" y="2269"/>
                  </a:cubicBezTo>
                  <a:cubicBezTo>
                    <a:pt x="435" y="2269"/>
                    <a:pt x="443" y="2293"/>
                    <a:pt x="411" y="2230"/>
                  </a:cubicBezTo>
                  <a:cubicBezTo>
                    <a:pt x="380" y="2158"/>
                    <a:pt x="380" y="2158"/>
                    <a:pt x="364" y="2143"/>
                  </a:cubicBezTo>
                  <a:cubicBezTo>
                    <a:pt x="340" y="2127"/>
                    <a:pt x="332" y="2135"/>
                    <a:pt x="332" y="2167"/>
                  </a:cubicBezTo>
                  <a:cubicBezTo>
                    <a:pt x="332" y="2206"/>
                    <a:pt x="348" y="2214"/>
                    <a:pt x="332" y="2253"/>
                  </a:cubicBezTo>
                  <a:cubicBezTo>
                    <a:pt x="324" y="2293"/>
                    <a:pt x="308" y="2285"/>
                    <a:pt x="308" y="2325"/>
                  </a:cubicBezTo>
                  <a:cubicBezTo>
                    <a:pt x="308" y="2364"/>
                    <a:pt x="300" y="2411"/>
                    <a:pt x="332" y="2443"/>
                  </a:cubicBezTo>
                  <a:cubicBezTo>
                    <a:pt x="356" y="2475"/>
                    <a:pt x="348" y="2451"/>
                    <a:pt x="380" y="2498"/>
                  </a:cubicBezTo>
                  <a:cubicBezTo>
                    <a:pt x="419" y="2538"/>
                    <a:pt x="403" y="2514"/>
                    <a:pt x="443" y="2522"/>
                  </a:cubicBezTo>
                  <a:cubicBezTo>
                    <a:pt x="490" y="2530"/>
                    <a:pt x="498" y="2522"/>
                    <a:pt x="482" y="2578"/>
                  </a:cubicBezTo>
                  <a:cubicBezTo>
                    <a:pt x="474" y="2633"/>
                    <a:pt x="474" y="2664"/>
                    <a:pt x="427" y="2672"/>
                  </a:cubicBezTo>
                  <a:cubicBezTo>
                    <a:pt x="372" y="2680"/>
                    <a:pt x="403" y="2672"/>
                    <a:pt x="403" y="2712"/>
                  </a:cubicBezTo>
                  <a:cubicBezTo>
                    <a:pt x="395" y="2759"/>
                    <a:pt x="387" y="2846"/>
                    <a:pt x="411" y="2870"/>
                  </a:cubicBezTo>
                  <a:cubicBezTo>
                    <a:pt x="435" y="2894"/>
                    <a:pt x="443" y="2902"/>
                    <a:pt x="451" y="2933"/>
                  </a:cubicBezTo>
                  <a:cubicBezTo>
                    <a:pt x="466" y="2972"/>
                    <a:pt x="482" y="2996"/>
                    <a:pt x="498" y="3003"/>
                  </a:cubicBezTo>
                  <a:cubicBezTo>
                    <a:pt x="522" y="3011"/>
                    <a:pt x="506" y="3035"/>
                    <a:pt x="514" y="3067"/>
                  </a:cubicBezTo>
                  <a:cubicBezTo>
                    <a:pt x="514" y="3098"/>
                    <a:pt x="522" y="3106"/>
                    <a:pt x="530" y="3114"/>
                  </a:cubicBezTo>
                  <a:cubicBezTo>
                    <a:pt x="546" y="3130"/>
                    <a:pt x="538" y="3130"/>
                    <a:pt x="553" y="3169"/>
                  </a:cubicBezTo>
                  <a:cubicBezTo>
                    <a:pt x="561" y="3209"/>
                    <a:pt x="561" y="3177"/>
                    <a:pt x="569" y="3217"/>
                  </a:cubicBezTo>
                  <a:cubicBezTo>
                    <a:pt x="585" y="3249"/>
                    <a:pt x="585" y="3280"/>
                    <a:pt x="617" y="3296"/>
                  </a:cubicBezTo>
                  <a:cubicBezTo>
                    <a:pt x="640" y="3312"/>
                    <a:pt x="672" y="3336"/>
                    <a:pt x="656" y="3359"/>
                  </a:cubicBezTo>
                  <a:cubicBezTo>
                    <a:pt x="633" y="3391"/>
                    <a:pt x="617" y="3422"/>
                    <a:pt x="640" y="3438"/>
                  </a:cubicBezTo>
                  <a:cubicBezTo>
                    <a:pt x="664" y="3454"/>
                    <a:pt x="696" y="3454"/>
                    <a:pt x="696" y="3509"/>
                  </a:cubicBezTo>
                  <a:cubicBezTo>
                    <a:pt x="696" y="3557"/>
                    <a:pt x="664" y="3541"/>
                    <a:pt x="672" y="3580"/>
                  </a:cubicBezTo>
                  <a:cubicBezTo>
                    <a:pt x="672" y="3620"/>
                    <a:pt x="656" y="3620"/>
                    <a:pt x="648" y="3660"/>
                  </a:cubicBezTo>
                  <a:cubicBezTo>
                    <a:pt x="648" y="3691"/>
                    <a:pt x="625" y="3707"/>
                    <a:pt x="640" y="3731"/>
                  </a:cubicBezTo>
                  <a:cubicBezTo>
                    <a:pt x="664" y="3754"/>
                    <a:pt x="680" y="3747"/>
                    <a:pt x="680" y="3778"/>
                  </a:cubicBezTo>
                  <a:cubicBezTo>
                    <a:pt x="680" y="3818"/>
                    <a:pt x="704" y="3818"/>
                    <a:pt x="743" y="3818"/>
                  </a:cubicBezTo>
                  <a:cubicBezTo>
                    <a:pt x="791" y="3818"/>
                    <a:pt x="830" y="3818"/>
                    <a:pt x="846" y="3849"/>
                  </a:cubicBezTo>
                  <a:cubicBezTo>
                    <a:pt x="862" y="3881"/>
                    <a:pt x="925" y="3920"/>
                    <a:pt x="972" y="3913"/>
                  </a:cubicBezTo>
                  <a:cubicBezTo>
                    <a:pt x="1028" y="3897"/>
                    <a:pt x="1043" y="3936"/>
                    <a:pt x="1059" y="3952"/>
                  </a:cubicBezTo>
                  <a:cubicBezTo>
                    <a:pt x="1075" y="3960"/>
                    <a:pt x="1115" y="4007"/>
                    <a:pt x="1139" y="4063"/>
                  </a:cubicBezTo>
                  <a:cubicBezTo>
                    <a:pt x="1154" y="4118"/>
                    <a:pt x="1194" y="4118"/>
                    <a:pt x="1217" y="4126"/>
                  </a:cubicBezTo>
                  <a:cubicBezTo>
                    <a:pt x="1233" y="4142"/>
                    <a:pt x="1273" y="4189"/>
                    <a:pt x="1352" y="4173"/>
                  </a:cubicBezTo>
                  <a:cubicBezTo>
                    <a:pt x="1423" y="4158"/>
                    <a:pt x="1392" y="4205"/>
                    <a:pt x="1392" y="4229"/>
                  </a:cubicBezTo>
                  <a:cubicBezTo>
                    <a:pt x="1399" y="4244"/>
                    <a:pt x="1376" y="4355"/>
                    <a:pt x="1439" y="4355"/>
                  </a:cubicBezTo>
                  <a:cubicBezTo>
                    <a:pt x="1494" y="4347"/>
                    <a:pt x="1510" y="4324"/>
                    <a:pt x="1526" y="4379"/>
                  </a:cubicBezTo>
                  <a:cubicBezTo>
                    <a:pt x="1550" y="4434"/>
                    <a:pt x="1621" y="4529"/>
                    <a:pt x="1676" y="4561"/>
                  </a:cubicBezTo>
                  <a:cubicBezTo>
                    <a:pt x="1739" y="4600"/>
                    <a:pt x="1747" y="4814"/>
                    <a:pt x="1747" y="4877"/>
                  </a:cubicBezTo>
                  <a:cubicBezTo>
                    <a:pt x="1739" y="4940"/>
                    <a:pt x="1708" y="4956"/>
                    <a:pt x="1731" y="4980"/>
                  </a:cubicBezTo>
                  <a:cubicBezTo>
                    <a:pt x="1929" y="5003"/>
                    <a:pt x="2640" y="5083"/>
                    <a:pt x="2672" y="5090"/>
                  </a:cubicBezTo>
                  <a:cubicBezTo>
                    <a:pt x="2688" y="5090"/>
                    <a:pt x="2696" y="5098"/>
                    <a:pt x="2696" y="5098"/>
                  </a:cubicBezTo>
                  <a:cubicBezTo>
                    <a:pt x="2712" y="5098"/>
                    <a:pt x="2727" y="5098"/>
                    <a:pt x="2735" y="5098"/>
                  </a:cubicBezTo>
                  <a:cubicBezTo>
                    <a:pt x="2759" y="5098"/>
                    <a:pt x="2799" y="5090"/>
                    <a:pt x="2799" y="5067"/>
                  </a:cubicBezTo>
                  <a:cubicBezTo>
                    <a:pt x="2799" y="5035"/>
                    <a:pt x="2838" y="5051"/>
                    <a:pt x="2830" y="5011"/>
                  </a:cubicBezTo>
                  <a:cubicBezTo>
                    <a:pt x="2830" y="4972"/>
                    <a:pt x="2830" y="4972"/>
                    <a:pt x="2799" y="4956"/>
                  </a:cubicBezTo>
                  <a:cubicBezTo>
                    <a:pt x="2775" y="4940"/>
                    <a:pt x="2751" y="4956"/>
                    <a:pt x="2751" y="4932"/>
                  </a:cubicBezTo>
                  <a:cubicBezTo>
                    <a:pt x="2759" y="4901"/>
                    <a:pt x="2767" y="4924"/>
                    <a:pt x="2767" y="4885"/>
                  </a:cubicBezTo>
                  <a:cubicBezTo>
                    <a:pt x="2775" y="4845"/>
                    <a:pt x="2735" y="4837"/>
                    <a:pt x="2759" y="4806"/>
                  </a:cubicBezTo>
                  <a:cubicBezTo>
                    <a:pt x="2775" y="4774"/>
                    <a:pt x="2806" y="4782"/>
                    <a:pt x="2822" y="4766"/>
                  </a:cubicBezTo>
                  <a:cubicBezTo>
                    <a:pt x="2838" y="4743"/>
                    <a:pt x="2886" y="4679"/>
                    <a:pt x="2893" y="4632"/>
                  </a:cubicBezTo>
                  <a:cubicBezTo>
                    <a:pt x="2901" y="4584"/>
                    <a:pt x="2870" y="4553"/>
                    <a:pt x="2909" y="4529"/>
                  </a:cubicBezTo>
                  <a:cubicBezTo>
                    <a:pt x="2949" y="4506"/>
                    <a:pt x="2965" y="4466"/>
                    <a:pt x="3004" y="4442"/>
                  </a:cubicBezTo>
                  <a:cubicBezTo>
                    <a:pt x="3044" y="4426"/>
                    <a:pt x="3052" y="4434"/>
                    <a:pt x="3067" y="4411"/>
                  </a:cubicBezTo>
                  <a:cubicBezTo>
                    <a:pt x="3075" y="4387"/>
                    <a:pt x="3067" y="4355"/>
                    <a:pt x="3044" y="4339"/>
                  </a:cubicBezTo>
                  <a:cubicBezTo>
                    <a:pt x="3020" y="4324"/>
                    <a:pt x="3004" y="4260"/>
                    <a:pt x="2996" y="4237"/>
                  </a:cubicBezTo>
                  <a:cubicBezTo>
                    <a:pt x="2996" y="4213"/>
                    <a:pt x="2980" y="4197"/>
                    <a:pt x="2965" y="4158"/>
                  </a:cubicBezTo>
                  <a:cubicBezTo>
                    <a:pt x="2949" y="4126"/>
                    <a:pt x="2925" y="4126"/>
                    <a:pt x="2933" y="4086"/>
                  </a:cubicBezTo>
                  <a:cubicBezTo>
                    <a:pt x="2933" y="4063"/>
                    <a:pt x="2933" y="4055"/>
                    <a:pt x="2933" y="4039"/>
                  </a:cubicBezTo>
                  <a:cubicBezTo>
                    <a:pt x="1344" y="1763"/>
                    <a:pt x="1344" y="1763"/>
                    <a:pt x="1344" y="1763"/>
                  </a:cubicBezTo>
                  <a:lnTo>
                    <a:pt x="1692" y="364"/>
                  </a:lnTo>
                </a:path>
              </a:pathLst>
            </a:custGeom>
            <a:solidFill>
              <a:schemeClr val="accent5"/>
            </a:solidFill>
            <a:ln>
              <a:solidFill>
                <a:schemeClr val="bg2"/>
              </a:solidFill>
            </a:ln>
            <a:effectLst/>
          </p:spPr>
          <p:txBody>
            <a:bodyPr wrap="none" anchor="ctr"/>
            <a:lstStyle/>
            <a:p>
              <a:pPr defTabSz="914194"/>
              <a:endParaRPr lang="en-US">
                <a:solidFill>
                  <a:srgbClr val="445469"/>
                </a:solidFill>
                <a:latin typeface="Lato Light"/>
              </a:endParaRPr>
            </a:p>
          </p:txBody>
        </p:sp>
        <p:sp>
          <p:nvSpPr>
            <p:cNvPr id="65" name="Star: 5 Points 64">
              <a:extLst>
                <a:ext uri="{FF2B5EF4-FFF2-40B4-BE49-F238E27FC236}">
                  <a16:creationId xmlns:a16="http://schemas.microsoft.com/office/drawing/2014/main" id="{9C442D6C-2498-4118-89D8-1B781EAE5359}"/>
                </a:ext>
              </a:extLst>
            </p:cNvPr>
            <p:cNvSpPr/>
            <p:nvPr/>
          </p:nvSpPr>
          <p:spPr>
            <a:xfrm>
              <a:off x="5594373" y="3159158"/>
              <a:ext cx="247327" cy="222699"/>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6" name="Group 65">
            <a:extLst>
              <a:ext uri="{FF2B5EF4-FFF2-40B4-BE49-F238E27FC236}">
                <a16:creationId xmlns:a16="http://schemas.microsoft.com/office/drawing/2014/main" id="{4D9F74F0-E6C8-474B-BB91-9058A54D1862}"/>
              </a:ext>
            </a:extLst>
          </p:cNvPr>
          <p:cNvGrpSpPr/>
          <p:nvPr/>
        </p:nvGrpSpPr>
        <p:grpSpPr>
          <a:xfrm>
            <a:off x="2369368" y="2218757"/>
            <a:ext cx="3362402" cy="933099"/>
            <a:chOff x="1747993" y="3789497"/>
            <a:chExt cx="6724805" cy="1866196"/>
          </a:xfrm>
        </p:grpSpPr>
        <p:grpSp>
          <p:nvGrpSpPr>
            <p:cNvPr id="67" name="Group 66">
              <a:extLst>
                <a:ext uri="{FF2B5EF4-FFF2-40B4-BE49-F238E27FC236}">
                  <a16:creationId xmlns:a16="http://schemas.microsoft.com/office/drawing/2014/main" id="{3D0F28FC-2AC4-4D03-B962-6A7D50FA173B}"/>
                </a:ext>
              </a:extLst>
            </p:cNvPr>
            <p:cNvGrpSpPr/>
            <p:nvPr/>
          </p:nvGrpSpPr>
          <p:grpSpPr>
            <a:xfrm>
              <a:off x="1747993" y="3820607"/>
              <a:ext cx="1834608" cy="1835086"/>
              <a:chOff x="5568818" y="4268069"/>
              <a:chExt cx="1054364" cy="1054364"/>
            </a:xfrm>
          </p:grpSpPr>
          <p:sp>
            <p:nvSpPr>
              <p:cNvPr id="72" name="Rectangle 71">
                <a:extLst>
                  <a:ext uri="{FF2B5EF4-FFF2-40B4-BE49-F238E27FC236}">
                    <a16:creationId xmlns:a16="http://schemas.microsoft.com/office/drawing/2014/main" id="{848F8A52-F874-4070-8762-7D4964465AF4}"/>
                  </a:ext>
                </a:extLst>
              </p:cNvPr>
              <p:cNvSpPr/>
              <p:nvPr/>
            </p:nvSpPr>
            <p:spPr>
              <a:xfrm>
                <a:off x="5568818" y="4268069"/>
                <a:ext cx="1054364" cy="1054364"/>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sp>
            <p:nvSpPr>
              <p:cNvPr id="73" name="Rectangle 72">
                <a:extLst>
                  <a:ext uri="{FF2B5EF4-FFF2-40B4-BE49-F238E27FC236}">
                    <a16:creationId xmlns:a16="http://schemas.microsoft.com/office/drawing/2014/main" id="{2BDF37F9-08BF-4FD3-9190-22599CB2E7D0}"/>
                  </a:ext>
                </a:extLst>
              </p:cNvPr>
              <p:cNvSpPr/>
              <p:nvPr/>
            </p:nvSpPr>
            <p:spPr>
              <a:xfrm>
                <a:off x="5568818" y="5235563"/>
                <a:ext cx="1054364" cy="8687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a:solidFill>
                    <a:prstClr val="white"/>
                  </a:solidFill>
                  <a:latin typeface="Lato Light"/>
                </a:endParaRPr>
              </a:p>
            </p:txBody>
          </p:sp>
        </p:grpSp>
        <p:grpSp>
          <p:nvGrpSpPr>
            <p:cNvPr id="68" name="Group 67">
              <a:extLst>
                <a:ext uri="{FF2B5EF4-FFF2-40B4-BE49-F238E27FC236}">
                  <a16:creationId xmlns:a16="http://schemas.microsoft.com/office/drawing/2014/main" id="{D3EEA77C-21E6-4BD4-AC39-F988F8195821}"/>
                </a:ext>
              </a:extLst>
            </p:cNvPr>
            <p:cNvGrpSpPr/>
            <p:nvPr/>
          </p:nvGrpSpPr>
          <p:grpSpPr>
            <a:xfrm>
              <a:off x="3704955" y="4095615"/>
              <a:ext cx="3693264" cy="1175856"/>
              <a:chOff x="8624616" y="2386149"/>
              <a:chExt cx="1847113" cy="587928"/>
            </a:xfrm>
          </p:grpSpPr>
          <p:sp>
            <p:nvSpPr>
              <p:cNvPr id="70" name="TextBox 69">
                <a:extLst>
                  <a:ext uri="{FF2B5EF4-FFF2-40B4-BE49-F238E27FC236}">
                    <a16:creationId xmlns:a16="http://schemas.microsoft.com/office/drawing/2014/main" id="{961B3DB4-C663-446F-9796-3C20E591AEEC}"/>
                  </a:ext>
                </a:extLst>
              </p:cNvPr>
              <p:cNvSpPr txBox="1"/>
              <p:nvPr/>
            </p:nvSpPr>
            <p:spPr>
              <a:xfrm>
                <a:off x="8624616" y="2386149"/>
                <a:ext cx="1117905" cy="338553"/>
              </a:xfrm>
              <a:prstGeom prst="rect">
                <a:avLst/>
              </a:prstGeom>
              <a:noFill/>
            </p:spPr>
            <p:txBody>
              <a:bodyPr wrap="none" rtlCol="0">
                <a:spAutoFit/>
              </a:bodyPr>
              <a:lstStyle/>
              <a:p>
                <a:pPr defTabSz="914194"/>
                <a:r>
                  <a:rPr lang="en-US" sz="1600" b="1" dirty="0">
                    <a:solidFill>
                      <a:srgbClr val="445469"/>
                    </a:solidFill>
                    <a:latin typeface="Lato Regular"/>
                    <a:cs typeface="Lato Regular"/>
                  </a:rPr>
                  <a:t>Greenville</a:t>
                </a:r>
                <a:endParaRPr lang="id-ID" sz="1600" b="1" dirty="0">
                  <a:solidFill>
                    <a:srgbClr val="445469"/>
                  </a:solidFill>
                  <a:latin typeface="Lato Regular"/>
                  <a:cs typeface="Lato Regular"/>
                </a:endParaRPr>
              </a:p>
            </p:txBody>
          </p:sp>
          <p:sp>
            <p:nvSpPr>
              <p:cNvPr id="71" name="TextBox 70">
                <a:extLst>
                  <a:ext uri="{FF2B5EF4-FFF2-40B4-BE49-F238E27FC236}">
                    <a16:creationId xmlns:a16="http://schemas.microsoft.com/office/drawing/2014/main" id="{EB07E53A-2575-49B6-8CDC-D1A6F7EAC8E3}"/>
                  </a:ext>
                </a:extLst>
              </p:cNvPr>
              <p:cNvSpPr txBox="1"/>
              <p:nvPr/>
            </p:nvSpPr>
            <p:spPr>
              <a:xfrm>
                <a:off x="8624616" y="2679573"/>
                <a:ext cx="1847113" cy="294504"/>
              </a:xfrm>
              <a:prstGeom prst="rect">
                <a:avLst/>
              </a:prstGeom>
              <a:noFill/>
            </p:spPr>
            <p:txBody>
              <a:bodyPr wrap="square" rtlCol="0">
                <a:spAutoFit/>
              </a:bodyPr>
              <a:lstStyle/>
              <a:p>
                <a:pPr defTabSz="914194">
                  <a:lnSpc>
                    <a:spcPct val="150000"/>
                  </a:lnSpc>
                </a:pPr>
                <a:r>
                  <a:rPr lang="pt-BR" sz="1000" dirty="0">
                    <a:solidFill>
                      <a:srgbClr val="445469"/>
                    </a:solidFill>
                    <a:latin typeface="Lato Light"/>
                    <a:cs typeface="Lato Light"/>
                  </a:rPr>
                  <a:t>South Carolina</a:t>
                </a:r>
              </a:p>
            </p:txBody>
          </p:sp>
        </p:grpSp>
        <p:sp>
          <p:nvSpPr>
            <p:cNvPr id="69" name="TextBox 68">
              <a:extLst>
                <a:ext uri="{FF2B5EF4-FFF2-40B4-BE49-F238E27FC236}">
                  <a16:creationId xmlns:a16="http://schemas.microsoft.com/office/drawing/2014/main" id="{11E0688D-F739-4E25-B7D5-BFEE2F3038ED}"/>
                </a:ext>
              </a:extLst>
            </p:cNvPr>
            <p:cNvSpPr txBox="1"/>
            <p:nvPr/>
          </p:nvSpPr>
          <p:spPr>
            <a:xfrm>
              <a:off x="5997188" y="3789497"/>
              <a:ext cx="2475610" cy="1169513"/>
            </a:xfrm>
            <a:prstGeom prst="rect">
              <a:avLst/>
            </a:prstGeom>
            <a:noFill/>
          </p:spPr>
          <p:txBody>
            <a:bodyPr wrap="none" lIns="91423" tIns="45711" rIns="91423" bIns="45711" rtlCol="0">
              <a:spAutoFit/>
            </a:bodyPr>
            <a:lstStyle/>
            <a:p>
              <a:pPr defTabSz="914194"/>
              <a:r>
                <a:rPr lang="en-US" sz="3200" b="1" dirty="0">
                  <a:solidFill>
                    <a:srgbClr val="9BBB5C"/>
                  </a:solidFill>
                  <a:latin typeface="Lato Light"/>
                  <a:cs typeface="Lato Light"/>
                </a:rPr>
                <a:t>3.133</a:t>
              </a:r>
              <a:endParaRPr lang="id-ID" sz="3200" b="1" dirty="0">
                <a:solidFill>
                  <a:srgbClr val="9BBB5C"/>
                </a:solidFill>
                <a:latin typeface="Lato Light"/>
                <a:cs typeface="Lato Light"/>
              </a:endParaRPr>
            </a:p>
          </p:txBody>
        </p:sp>
      </p:grpSp>
      <p:grpSp>
        <p:nvGrpSpPr>
          <p:cNvPr id="74" name="Group 73">
            <a:extLst>
              <a:ext uri="{FF2B5EF4-FFF2-40B4-BE49-F238E27FC236}">
                <a16:creationId xmlns:a16="http://schemas.microsoft.com/office/drawing/2014/main" id="{4F1BC121-7C00-492C-BC7A-0D1382DBB32B}"/>
              </a:ext>
            </a:extLst>
          </p:cNvPr>
          <p:cNvGrpSpPr/>
          <p:nvPr/>
        </p:nvGrpSpPr>
        <p:grpSpPr>
          <a:xfrm>
            <a:off x="2381625" y="3497633"/>
            <a:ext cx="3316250" cy="921007"/>
            <a:chOff x="1757506" y="6400660"/>
            <a:chExt cx="6371810" cy="1842012"/>
          </a:xfrm>
        </p:grpSpPr>
        <p:grpSp>
          <p:nvGrpSpPr>
            <p:cNvPr id="75" name="Group 74">
              <a:extLst>
                <a:ext uri="{FF2B5EF4-FFF2-40B4-BE49-F238E27FC236}">
                  <a16:creationId xmlns:a16="http://schemas.microsoft.com/office/drawing/2014/main" id="{8C170265-127E-4050-8186-5E05F435ACF5}"/>
                </a:ext>
              </a:extLst>
            </p:cNvPr>
            <p:cNvGrpSpPr/>
            <p:nvPr/>
          </p:nvGrpSpPr>
          <p:grpSpPr>
            <a:xfrm>
              <a:off x="1757506" y="6407586"/>
              <a:ext cx="1756919" cy="1835086"/>
              <a:chOff x="5568818" y="4268069"/>
              <a:chExt cx="1009716" cy="1054364"/>
            </a:xfrm>
          </p:grpSpPr>
          <p:sp>
            <p:nvSpPr>
              <p:cNvPr id="81" name="Rectangle 80">
                <a:extLst>
                  <a:ext uri="{FF2B5EF4-FFF2-40B4-BE49-F238E27FC236}">
                    <a16:creationId xmlns:a16="http://schemas.microsoft.com/office/drawing/2014/main" id="{43DF7122-B65A-4297-830D-F5E44161F301}"/>
                  </a:ext>
                </a:extLst>
              </p:cNvPr>
              <p:cNvSpPr/>
              <p:nvPr/>
            </p:nvSpPr>
            <p:spPr>
              <a:xfrm>
                <a:off x="5568818" y="4268069"/>
                <a:ext cx="1009716" cy="1054364"/>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sp>
            <p:nvSpPr>
              <p:cNvPr id="82" name="Rectangle 81">
                <a:extLst>
                  <a:ext uri="{FF2B5EF4-FFF2-40B4-BE49-F238E27FC236}">
                    <a16:creationId xmlns:a16="http://schemas.microsoft.com/office/drawing/2014/main" id="{6FC4769B-49CE-4153-A341-8A0C74DC18F5}"/>
                  </a:ext>
                </a:extLst>
              </p:cNvPr>
              <p:cNvSpPr/>
              <p:nvPr/>
            </p:nvSpPr>
            <p:spPr>
              <a:xfrm>
                <a:off x="5568818" y="5235563"/>
                <a:ext cx="1009716" cy="8687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grpSp>
        <p:grpSp>
          <p:nvGrpSpPr>
            <p:cNvPr id="76" name="Group 75">
              <a:extLst>
                <a:ext uri="{FF2B5EF4-FFF2-40B4-BE49-F238E27FC236}">
                  <a16:creationId xmlns:a16="http://schemas.microsoft.com/office/drawing/2014/main" id="{447F1394-992E-4B8F-9AEB-6C46A0389DBE}"/>
                </a:ext>
              </a:extLst>
            </p:cNvPr>
            <p:cNvGrpSpPr/>
            <p:nvPr/>
          </p:nvGrpSpPr>
          <p:grpSpPr>
            <a:xfrm>
              <a:off x="3647136" y="6400660"/>
              <a:ext cx="4482180" cy="1445546"/>
              <a:chOff x="3647136" y="6400660"/>
              <a:chExt cx="4482180" cy="1445546"/>
            </a:xfrm>
          </p:grpSpPr>
          <p:grpSp>
            <p:nvGrpSpPr>
              <p:cNvPr id="77" name="Group 76">
                <a:extLst>
                  <a:ext uri="{FF2B5EF4-FFF2-40B4-BE49-F238E27FC236}">
                    <a16:creationId xmlns:a16="http://schemas.microsoft.com/office/drawing/2014/main" id="{0E011343-A5CF-43D0-914C-3631F3C0128E}"/>
                  </a:ext>
                </a:extLst>
              </p:cNvPr>
              <p:cNvGrpSpPr/>
              <p:nvPr/>
            </p:nvGrpSpPr>
            <p:grpSpPr>
              <a:xfrm>
                <a:off x="3647136" y="6670352"/>
                <a:ext cx="3693264" cy="1175854"/>
                <a:chOff x="8624616" y="3853724"/>
                <a:chExt cx="1847113" cy="587927"/>
              </a:xfrm>
            </p:grpSpPr>
            <p:sp>
              <p:nvSpPr>
                <p:cNvPr id="79" name="TextBox 78">
                  <a:extLst>
                    <a:ext uri="{FF2B5EF4-FFF2-40B4-BE49-F238E27FC236}">
                      <a16:creationId xmlns:a16="http://schemas.microsoft.com/office/drawing/2014/main" id="{41B17706-2EC3-4B6F-A6C5-428CAAAB3811}"/>
                    </a:ext>
                  </a:extLst>
                </p:cNvPr>
                <p:cNvSpPr txBox="1"/>
                <p:nvPr/>
              </p:nvSpPr>
              <p:spPr>
                <a:xfrm>
                  <a:off x="8624616" y="3853724"/>
                  <a:ext cx="1097072" cy="338553"/>
                </a:xfrm>
                <a:prstGeom prst="rect">
                  <a:avLst/>
                </a:prstGeom>
                <a:noFill/>
              </p:spPr>
              <p:txBody>
                <a:bodyPr wrap="none" rtlCol="0">
                  <a:spAutoFit/>
                </a:bodyPr>
                <a:lstStyle/>
                <a:p>
                  <a:pPr defTabSz="914194"/>
                  <a:r>
                    <a:rPr lang="en-US" sz="1600" b="1" dirty="0">
                      <a:solidFill>
                        <a:srgbClr val="445469"/>
                      </a:solidFill>
                      <a:latin typeface="Lato Regular"/>
                      <a:cs typeface="Lato Regular"/>
                    </a:rPr>
                    <a:t>Pittsburgh</a:t>
                  </a:r>
                  <a:endParaRPr lang="id-ID" sz="1600" b="1" dirty="0">
                    <a:solidFill>
                      <a:srgbClr val="445469"/>
                    </a:solidFill>
                    <a:latin typeface="Lato Regular"/>
                    <a:cs typeface="Lato Regular"/>
                  </a:endParaRPr>
                </a:p>
              </p:txBody>
            </p:sp>
            <p:sp>
              <p:nvSpPr>
                <p:cNvPr id="80" name="TextBox 79">
                  <a:extLst>
                    <a:ext uri="{FF2B5EF4-FFF2-40B4-BE49-F238E27FC236}">
                      <a16:creationId xmlns:a16="http://schemas.microsoft.com/office/drawing/2014/main" id="{947652FE-D726-4885-B704-8FF8FBEC9CBE}"/>
                    </a:ext>
                  </a:extLst>
                </p:cNvPr>
                <p:cNvSpPr txBox="1"/>
                <p:nvPr/>
              </p:nvSpPr>
              <p:spPr>
                <a:xfrm>
                  <a:off x="8624616" y="4147147"/>
                  <a:ext cx="1847113" cy="294504"/>
                </a:xfrm>
                <a:prstGeom prst="rect">
                  <a:avLst/>
                </a:prstGeom>
                <a:noFill/>
              </p:spPr>
              <p:txBody>
                <a:bodyPr wrap="square" rtlCol="0">
                  <a:spAutoFit/>
                </a:bodyPr>
                <a:lstStyle/>
                <a:p>
                  <a:pPr defTabSz="914194">
                    <a:lnSpc>
                      <a:spcPct val="150000"/>
                    </a:lnSpc>
                  </a:pPr>
                  <a:r>
                    <a:rPr lang="pt-BR" sz="1000" dirty="0">
                      <a:solidFill>
                        <a:srgbClr val="445469"/>
                      </a:solidFill>
                      <a:latin typeface="Lato Light"/>
                      <a:cs typeface="Lato Light"/>
                    </a:rPr>
                    <a:t>Pennsylvania</a:t>
                  </a:r>
                  <a:endParaRPr lang="id-ID" sz="1000" dirty="0">
                    <a:solidFill>
                      <a:prstClr val="white">
                        <a:lumMod val="65000"/>
                      </a:prstClr>
                    </a:solidFill>
                    <a:latin typeface="Lato Light"/>
                    <a:cs typeface="Lato Light"/>
                  </a:endParaRPr>
                </a:p>
              </p:txBody>
            </p:sp>
          </p:grpSp>
          <p:sp>
            <p:nvSpPr>
              <p:cNvPr id="78" name="TextBox 77">
                <a:extLst>
                  <a:ext uri="{FF2B5EF4-FFF2-40B4-BE49-F238E27FC236}">
                    <a16:creationId xmlns:a16="http://schemas.microsoft.com/office/drawing/2014/main" id="{81A77517-E8BF-4901-96C6-C633DD78A28B}"/>
                  </a:ext>
                </a:extLst>
              </p:cNvPr>
              <p:cNvSpPr txBox="1"/>
              <p:nvPr/>
            </p:nvSpPr>
            <p:spPr>
              <a:xfrm>
                <a:off x="5751010" y="6400660"/>
                <a:ext cx="2378306" cy="1169512"/>
              </a:xfrm>
              <a:prstGeom prst="rect">
                <a:avLst/>
              </a:prstGeom>
              <a:noFill/>
            </p:spPr>
            <p:txBody>
              <a:bodyPr wrap="none" lIns="91423" tIns="45711" rIns="91423" bIns="45711" rtlCol="0">
                <a:spAutoFit/>
              </a:bodyPr>
              <a:lstStyle/>
              <a:p>
                <a:pPr defTabSz="914194"/>
                <a:r>
                  <a:rPr lang="en-US" sz="3200" b="1" dirty="0">
                    <a:solidFill>
                      <a:srgbClr val="9BBB5C"/>
                    </a:solidFill>
                    <a:latin typeface="Lato Light"/>
                    <a:cs typeface="Lato Light"/>
                  </a:rPr>
                  <a:t>2.346</a:t>
                </a:r>
                <a:endParaRPr lang="id-ID" sz="3200" b="1" dirty="0">
                  <a:solidFill>
                    <a:srgbClr val="9BBB5C"/>
                  </a:solidFill>
                  <a:latin typeface="Lato Light"/>
                  <a:cs typeface="Lato Light"/>
                </a:endParaRPr>
              </a:p>
            </p:txBody>
          </p:sp>
        </p:grpSp>
      </p:grpSp>
      <p:grpSp>
        <p:nvGrpSpPr>
          <p:cNvPr id="83" name="Group 82">
            <a:extLst>
              <a:ext uri="{FF2B5EF4-FFF2-40B4-BE49-F238E27FC236}">
                <a16:creationId xmlns:a16="http://schemas.microsoft.com/office/drawing/2014/main" id="{710C9BCA-9B66-4D86-B94D-0EEDF417CE51}"/>
              </a:ext>
            </a:extLst>
          </p:cNvPr>
          <p:cNvGrpSpPr/>
          <p:nvPr/>
        </p:nvGrpSpPr>
        <p:grpSpPr>
          <a:xfrm>
            <a:off x="2371812" y="4788268"/>
            <a:ext cx="3376624" cy="917542"/>
            <a:chOff x="1724902" y="9013465"/>
            <a:chExt cx="6448068" cy="1835086"/>
          </a:xfrm>
        </p:grpSpPr>
        <p:grpSp>
          <p:nvGrpSpPr>
            <p:cNvPr id="84" name="Group 83">
              <a:extLst>
                <a:ext uri="{FF2B5EF4-FFF2-40B4-BE49-F238E27FC236}">
                  <a16:creationId xmlns:a16="http://schemas.microsoft.com/office/drawing/2014/main" id="{9202440A-278C-4A80-9ECD-171528E6F0F7}"/>
                </a:ext>
              </a:extLst>
            </p:cNvPr>
            <p:cNvGrpSpPr/>
            <p:nvPr/>
          </p:nvGrpSpPr>
          <p:grpSpPr>
            <a:xfrm>
              <a:off x="3623093" y="9069137"/>
              <a:ext cx="4549877" cy="1422058"/>
              <a:chOff x="3623093" y="9069137"/>
              <a:chExt cx="4549877" cy="1422058"/>
            </a:xfrm>
          </p:grpSpPr>
          <p:grpSp>
            <p:nvGrpSpPr>
              <p:cNvPr id="88" name="Group 87">
                <a:extLst>
                  <a:ext uri="{FF2B5EF4-FFF2-40B4-BE49-F238E27FC236}">
                    <a16:creationId xmlns:a16="http://schemas.microsoft.com/office/drawing/2014/main" id="{8408FABB-9722-4F6C-8F93-5C96D98BF814}"/>
                  </a:ext>
                </a:extLst>
              </p:cNvPr>
              <p:cNvGrpSpPr/>
              <p:nvPr/>
            </p:nvGrpSpPr>
            <p:grpSpPr>
              <a:xfrm>
                <a:off x="3623093" y="9315341"/>
                <a:ext cx="3693264" cy="1175854"/>
                <a:chOff x="8624616" y="5270803"/>
                <a:chExt cx="1847113" cy="587927"/>
              </a:xfrm>
            </p:grpSpPr>
            <p:sp>
              <p:nvSpPr>
                <p:cNvPr id="90" name="TextBox 89">
                  <a:extLst>
                    <a:ext uri="{FF2B5EF4-FFF2-40B4-BE49-F238E27FC236}">
                      <a16:creationId xmlns:a16="http://schemas.microsoft.com/office/drawing/2014/main" id="{2576C74E-29A3-4652-A115-1CD385708A48}"/>
                    </a:ext>
                  </a:extLst>
                </p:cNvPr>
                <p:cNvSpPr txBox="1"/>
                <p:nvPr/>
              </p:nvSpPr>
              <p:spPr>
                <a:xfrm>
                  <a:off x="8624616" y="5270803"/>
                  <a:ext cx="1226607" cy="338555"/>
                </a:xfrm>
                <a:prstGeom prst="rect">
                  <a:avLst/>
                </a:prstGeom>
                <a:noFill/>
              </p:spPr>
              <p:txBody>
                <a:bodyPr wrap="none" rtlCol="0">
                  <a:spAutoFit/>
                </a:bodyPr>
                <a:lstStyle/>
                <a:p>
                  <a:pPr defTabSz="914194"/>
                  <a:r>
                    <a:rPr lang="en-US" sz="1600" b="1" dirty="0">
                      <a:solidFill>
                        <a:srgbClr val="445469"/>
                      </a:solidFill>
                      <a:latin typeface="Lato Regular"/>
                      <a:cs typeface="Lato Regular"/>
                    </a:rPr>
                    <a:t>Indianapolis</a:t>
                  </a:r>
                  <a:endParaRPr lang="id-ID" sz="1600" b="1" dirty="0">
                    <a:solidFill>
                      <a:srgbClr val="445469"/>
                    </a:solidFill>
                    <a:latin typeface="Lato Regular"/>
                    <a:cs typeface="Lato Regular"/>
                  </a:endParaRPr>
                </a:p>
              </p:txBody>
            </p:sp>
            <p:sp>
              <p:nvSpPr>
                <p:cNvPr id="91" name="TextBox 90">
                  <a:extLst>
                    <a:ext uri="{FF2B5EF4-FFF2-40B4-BE49-F238E27FC236}">
                      <a16:creationId xmlns:a16="http://schemas.microsoft.com/office/drawing/2014/main" id="{6C2EA222-1B48-42B5-A152-1648242560D5}"/>
                    </a:ext>
                  </a:extLst>
                </p:cNvPr>
                <p:cNvSpPr txBox="1"/>
                <p:nvPr/>
              </p:nvSpPr>
              <p:spPr>
                <a:xfrm>
                  <a:off x="8624616" y="5564226"/>
                  <a:ext cx="1847113" cy="294504"/>
                </a:xfrm>
                <a:prstGeom prst="rect">
                  <a:avLst/>
                </a:prstGeom>
                <a:noFill/>
              </p:spPr>
              <p:txBody>
                <a:bodyPr wrap="square" rtlCol="0">
                  <a:spAutoFit/>
                </a:bodyPr>
                <a:lstStyle/>
                <a:p>
                  <a:pPr defTabSz="914194">
                    <a:lnSpc>
                      <a:spcPct val="150000"/>
                    </a:lnSpc>
                  </a:pPr>
                  <a:r>
                    <a:rPr lang="pt-BR" sz="1000" dirty="0">
                      <a:solidFill>
                        <a:srgbClr val="445469"/>
                      </a:solidFill>
                      <a:latin typeface="Lato Light"/>
                      <a:cs typeface="Lato Light"/>
                    </a:rPr>
                    <a:t>Indiana</a:t>
                  </a:r>
                  <a:endParaRPr lang="id-ID" sz="1000" dirty="0">
                    <a:solidFill>
                      <a:prstClr val="white">
                        <a:lumMod val="65000"/>
                      </a:prstClr>
                    </a:solidFill>
                    <a:latin typeface="Lato Light"/>
                    <a:cs typeface="Lato Light"/>
                  </a:endParaRPr>
                </a:p>
              </p:txBody>
            </p:sp>
          </p:grpSp>
          <p:sp>
            <p:nvSpPr>
              <p:cNvPr id="89" name="TextBox 88">
                <a:extLst>
                  <a:ext uri="{FF2B5EF4-FFF2-40B4-BE49-F238E27FC236}">
                    <a16:creationId xmlns:a16="http://schemas.microsoft.com/office/drawing/2014/main" id="{68BD32AA-2A7B-4904-B538-75151D10D2B5}"/>
                  </a:ext>
                </a:extLst>
              </p:cNvPr>
              <p:cNvSpPr txBox="1"/>
              <p:nvPr/>
            </p:nvSpPr>
            <p:spPr>
              <a:xfrm>
                <a:off x="5809233" y="9069137"/>
                <a:ext cx="2363737" cy="1169516"/>
              </a:xfrm>
              <a:prstGeom prst="rect">
                <a:avLst/>
              </a:prstGeom>
              <a:noFill/>
            </p:spPr>
            <p:txBody>
              <a:bodyPr wrap="none" lIns="91423" tIns="45711" rIns="91423" bIns="45711" rtlCol="0">
                <a:spAutoFit/>
              </a:bodyPr>
              <a:lstStyle/>
              <a:p>
                <a:pPr defTabSz="914194"/>
                <a:r>
                  <a:rPr lang="en-US" sz="3200" b="1" dirty="0">
                    <a:solidFill>
                      <a:srgbClr val="9BBB5C"/>
                    </a:solidFill>
                    <a:latin typeface="Lato Light"/>
                    <a:cs typeface="Lato Light"/>
                  </a:rPr>
                  <a:t>3.521</a:t>
                </a:r>
                <a:endParaRPr lang="id-ID" sz="3200" b="1" dirty="0">
                  <a:solidFill>
                    <a:srgbClr val="9BBB5C"/>
                  </a:solidFill>
                  <a:latin typeface="Lato Light"/>
                  <a:cs typeface="Lato Light"/>
                </a:endParaRPr>
              </a:p>
            </p:txBody>
          </p:sp>
        </p:grpSp>
        <p:grpSp>
          <p:nvGrpSpPr>
            <p:cNvPr id="85" name="Group 84">
              <a:extLst>
                <a:ext uri="{FF2B5EF4-FFF2-40B4-BE49-F238E27FC236}">
                  <a16:creationId xmlns:a16="http://schemas.microsoft.com/office/drawing/2014/main" id="{F99AEDEB-FA20-472B-970F-06261C4DEEC0}"/>
                </a:ext>
              </a:extLst>
            </p:cNvPr>
            <p:cNvGrpSpPr/>
            <p:nvPr/>
          </p:nvGrpSpPr>
          <p:grpSpPr>
            <a:xfrm>
              <a:off x="1724902" y="9013465"/>
              <a:ext cx="1746158" cy="1835086"/>
              <a:chOff x="5568817" y="4268069"/>
              <a:chExt cx="1003531" cy="1054364"/>
            </a:xfrm>
          </p:grpSpPr>
          <p:sp>
            <p:nvSpPr>
              <p:cNvPr id="86" name="Rectangle 85">
                <a:extLst>
                  <a:ext uri="{FF2B5EF4-FFF2-40B4-BE49-F238E27FC236}">
                    <a16:creationId xmlns:a16="http://schemas.microsoft.com/office/drawing/2014/main" id="{7444E61E-73F4-4F54-A706-777D8681E1CB}"/>
                  </a:ext>
                </a:extLst>
              </p:cNvPr>
              <p:cNvSpPr/>
              <p:nvPr/>
            </p:nvSpPr>
            <p:spPr>
              <a:xfrm>
                <a:off x="5568817" y="4268069"/>
                <a:ext cx="1003530" cy="1054364"/>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a:solidFill>
                    <a:prstClr val="white"/>
                  </a:solidFill>
                  <a:latin typeface="Lato Light"/>
                </a:endParaRPr>
              </a:p>
            </p:txBody>
          </p:sp>
          <p:sp>
            <p:nvSpPr>
              <p:cNvPr id="87" name="Rectangle 86">
                <a:extLst>
                  <a:ext uri="{FF2B5EF4-FFF2-40B4-BE49-F238E27FC236}">
                    <a16:creationId xmlns:a16="http://schemas.microsoft.com/office/drawing/2014/main" id="{56C9455A-5610-47E0-BB7C-B8276A1207A9}"/>
                  </a:ext>
                </a:extLst>
              </p:cNvPr>
              <p:cNvSpPr/>
              <p:nvPr/>
            </p:nvSpPr>
            <p:spPr>
              <a:xfrm>
                <a:off x="5568818" y="5235563"/>
                <a:ext cx="1003530" cy="868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grpSp>
      </p:grpSp>
      <p:sp>
        <p:nvSpPr>
          <p:cNvPr id="93" name="Freeform 407">
            <a:extLst>
              <a:ext uri="{FF2B5EF4-FFF2-40B4-BE49-F238E27FC236}">
                <a16:creationId xmlns:a16="http://schemas.microsoft.com/office/drawing/2014/main" id="{98B72548-AAAA-4E50-AE33-5B5E1DD63E17}"/>
              </a:ext>
            </a:extLst>
          </p:cNvPr>
          <p:cNvSpPr>
            <a:spLocks noChangeArrowheads="1"/>
          </p:cNvSpPr>
          <p:nvPr/>
        </p:nvSpPr>
        <p:spPr bwMode="auto">
          <a:xfrm>
            <a:off x="2531989" y="2434100"/>
            <a:ext cx="583571" cy="450571"/>
          </a:xfrm>
          <a:custGeom>
            <a:avLst/>
            <a:gdLst>
              <a:gd name="T0" fmla="*/ 1407 w 1898"/>
              <a:gd name="T1" fmla="*/ 79 h 1463"/>
              <a:gd name="T2" fmla="*/ 1407 w 1898"/>
              <a:gd name="T3" fmla="*/ 79 h 1463"/>
              <a:gd name="T4" fmla="*/ 964 w 1898"/>
              <a:gd name="T5" fmla="*/ 158 h 1463"/>
              <a:gd name="T6" fmla="*/ 925 w 1898"/>
              <a:gd name="T7" fmla="*/ 63 h 1463"/>
              <a:gd name="T8" fmla="*/ 854 w 1898"/>
              <a:gd name="T9" fmla="*/ 47 h 1463"/>
              <a:gd name="T10" fmla="*/ 830 w 1898"/>
              <a:gd name="T11" fmla="*/ 16 h 1463"/>
              <a:gd name="T12" fmla="*/ 411 w 1898"/>
              <a:gd name="T13" fmla="*/ 55 h 1463"/>
              <a:gd name="T14" fmla="*/ 181 w 1898"/>
              <a:gd name="T15" fmla="*/ 166 h 1463"/>
              <a:gd name="T16" fmla="*/ 79 w 1898"/>
              <a:gd name="T17" fmla="*/ 221 h 1463"/>
              <a:gd name="T18" fmla="*/ 79 w 1898"/>
              <a:gd name="T19" fmla="*/ 237 h 1463"/>
              <a:gd name="T20" fmla="*/ 15 w 1898"/>
              <a:gd name="T21" fmla="*/ 308 h 1463"/>
              <a:gd name="T22" fmla="*/ 23 w 1898"/>
              <a:gd name="T23" fmla="*/ 387 h 1463"/>
              <a:gd name="T24" fmla="*/ 110 w 1898"/>
              <a:gd name="T25" fmla="*/ 458 h 1463"/>
              <a:gd name="T26" fmla="*/ 174 w 1898"/>
              <a:gd name="T27" fmla="*/ 458 h 1463"/>
              <a:gd name="T28" fmla="*/ 237 w 1898"/>
              <a:gd name="T29" fmla="*/ 537 h 1463"/>
              <a:gd name="T30" fmla="*/ 371 w 1898"/>
              <a:gd name="T31" fmla="*/ 688 h 1463"/>
              <a:gd name="T32" fmla="*/ 466 w 1898"/>
              <a:gd name="T33" fmla="*/ 759 h 1463"/>
              <a:gd name="T34" fmla="*/ 553 w 1898"/>
              <a:gd name="T35" fmla="*/ 822 h 1463"/>
              <a:gd name="T36" fmla="*/ 632 w 1898"/>
              <a:gd name="T37" fmla="*/ 869 h 1463"/>
              <a:gd name="T38" fmla="*/ 703 w 1898"/>
              <a:gd name="T39" fmla="*/ 964 h 1463"/>
              <a:gd name="T40" fmla="*/ 806 w 1898"/>
              <a:gd name="T41" fmla="*/ 1043 h 1463"/>
              <a:gd name="T42" fmla="*/ 885 w 1898"/>
              <a:gd name="T43" fmla="*/ 1146 h 1463"/>
              <a:gd name="T44" fmla="*/ 901 w 1898"/>
              <a:gd name="T45" fmla="*/ 1225 h 1463"/>
              <a:gd name="T46" fmla="*/ 964 w 1898"/>
              <a:gd name="T47" fmla="*/ 1273 h 1463"/>
              <a:gd name="T48" fmla="*/ 1027 w 1898"/>
              <a:gd name="T49" fmla="*/ 1352 h 1463"/>
              <a:gd name="T50" fmla="*/ 1035 w 1898"/>
              <a:gd name="T51" fmla="*/ 1439 h 1463"/>
              <a:gd name="T52" fmla="*/ 1162 w 1898"/>
              <a:gd name="T53" fmla="*/ 1462 h 1463"/>
              <a:gd name="T54" fmla="*/ 1162 w 1898"/>
              <a:gd name="T55" fmla="*/ 1454 h 1463"/>
              <a:gd name="T56" fmla="*/ 1185 w 1898"/>
              <a:gd name="T57" fmla="*/ 1415 h 1463"/>
              <a:gd name="T58" fmla="*/ 1225 w 1898"/>
              <a:gd name="T59" fmla="*/ 1383 h 1463"/>
              <a:gd name="T60" fmla="*/ 1201 w 1898"/>
              <a:gd name="T61" fmla="*/ 1352 h 1463"/>
              <a:gd name="T62" fmla="*/ 1185 w 1898"/>
              <a:gd name="T63" fmla="*/ 1312 h 1463"/>
              <a:gd name="T64" fmla="*/ 1233 w 1898"/>
              <a:gd name="T65" fmla="*/ 1320 h 1463"/>
              <a:gd name="T66" fmla="*/ 1265 w 1898"/>
              <a:gd name="T67" fmla="*/ 1336 h 1463"/>
              <a:gd name="T68" fmla="*/ 1304 w 1898"/>
              <a:gd name="T69" fmla="*/ 1280 h 1463"/>
              <a:gd name="T70" fmla="*/ 1280 w 1898"/>
              <a:gd name="T71" fmla="*/ 1249 h 1463"/>
              <a:gd name="T72" fmla="*/ 1241 w 1898"/>
              <a:gd name="T73" fmla="*/ 1233 h 1463"/>
              <a:gd name="T74" fmla="*/ 1288 w 1898"/>
              <a:gd name="T75" fmla="*/ 1209 h 1463"/>
              <a:gd name="T76" fmla="*/ 1328 w 1898"/>
              <a:gd name="T77" fmla="*/ 1209 h 1463"/>
              <a:gd name="T78" fmla="*/ 1423 w 1898"/>
              <a:gd name="T79" fmla="*/ 1154 h 1463"/>
              <a:gd name="T80" fmla="*/ 1486 w 1898"/>
              <a:gd name="T81" fmla="*/ 1122 h 1463"/>
              <a:gd name="T82" fmla="*/ 1494 w 1898"/>
              <a:gd name="T83" fmla="*/ 1067 h 1463"/>
              <a:gd name="T84" fmla="*/ 1518 w 1898"/>
              <a:gd name="T85" fmla="*/ 1051 h 1463"/>
              <a:gd name="T86" fmla="*/ 1549 w 1898"/>
              <a:gd name="T87" fmla="*/ 1035 h 1463"/>
              <a:gd name="T88" fmla="*/ 1597 w 1898"/>
              <a:gd name="T89" fmla="*/ 972 h 1463"/>
              <a:gd name="T90" fmla="*/ 1604 w 1898"/>
              <a:gd name="T91" fmla="*/ 917 h 1463"/>
              <a:gd name="T92" fmla="*/ 1660 w 1898"/>
              <a:gd name="T93" fmla="*/ 909 h 1463"/>
              <a:gd name="T94" fmla="*/ 1691 w 1898"/>
              <a:gd name="T95" fmla="*/ 853 h 1463"/>
              <a:gd name="T96" fmla="*/ 1699 w 1898"/>
              <a:gd name="T97" fmla="*/ 790 h 1463"/>
              <a:gd name="T98" fmla="*/ 1691 w 1898"/>
              <a:gd name="T99" fmla="*/ 767 h 1463"/>
              <a:gd name="T100" fmla="*/ 1715 w 1898"/>
              <a:gd name="T101" fmla="*/ 751 h 1463"/>
              <a:gd name="T102" fmla="*/ 1850 w 1898"/>
              <a:gd name="T103" fmla="*/ 490 h 1463"/>
              <a:gd name="T104" fmla="*/ 1897 w 1898"/>
              <a:gd name="T105" fmla="*/ 451 h 1463"/>
              <a:gd name="T106" fmla="*/ 1407 w 1898"/>
              <a:gd name="T107" fmla="*/ 79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8" h="1463">
                <a:moveTo>
                  <a:pt x="1407" y="79"/>
                </a:moveTo>
                <a:lnTo>
                  <a:pt x="1407" y="79"/>
                </a:lnTo>
                <a:cubicBezTo>
                  <a:pt x="964" y="158"/>
                  <a:pt x="964" y="158"/>
                  <a:pt x="964" y="158"/>
                </a:cubicBezTo>
                <a:cubicBezTo>
                  <a:pt x="964" y="158"/>
                  <a:pt x="940" y="79"/>
                  <a:pt x="925" y="63"/>
                </a:cubicBezTo>
                <a:cubicBezTo>
                  <a:pt x="909" y="39"/>
                  <a:pt x="901" y="55"/>
                  <a:pt x="854" y="47"/>
                </a:cubicBezTo>
                <a:cubicBezTo>
                  <a:pt x="806" y="39"/>
                  <a:pt x="830" y="31"/>
                  <a:pt x="830" y="16"/>
                </a:cubicBezTo>
                <a:cubicBezTo>
                  <a:pt x="830" y="0"/>
                  <a:pt x="442" y="55"/>
                  <a:pt x="411" y="55"/>
                </a:cubicBezTo>
                <a:cubicBezTo>
                  <a:pt x="371" y="63"/>
                  <a:pt x="229" y="134"/>
                  <a:pt x="181" y="166"/>
                </a:cubicBezTo>
                <a:cubicBezTo>
                  <a:pt x="142" y="182"/>
                  <a:pt x="126" y="213"/>
                  <a:pt x="79" y="221"/>
                </a:cubicBezTo>
                <a:cubicBezTo>
                  <a:pt x="79" y="229"/>
                  <a:pt x="79" y="237"/>
                  <a:pt x="79" y="237"/>
                </a:cubicBezTo>
                <a:cubicBezTo>
                  <a:pt x="71" y="245"/>
                  <a:pt x="15" y="276"/>
                  <a:pt x="15" y="308"/>
                </a:cubicBezTo>
                <a:cubicBezTo>
                  <a:pt x="8" y="340"/>
                  <a:pt x="0" y="379"/>
                  <a:pt x="23" y="387"/>
                </a:cubicBezTo>
                <a:cubicBezTo>
                  <a:pt x="39" y="403"/>
                  <a:pt x="95" y="435"/>
                  <a:pt x="110" y="458"/>
                </a:cubicBezTo>
                <a:cubicBezTo>
                  <a:pt x="126" y="482"/>
                  <a:pt x="150" y="458"/>
                  <a:pt x="174" y="458"/>
                </a:cubicBezTo>
                <a:cubicBezTo>
                  <a:pt x="190" y="458"/>
                  <a:pt x="205" y="490"/>
                  <a:pt x="237" y="537"/>
                </a:cubicBezTo>
                <a:cubicBezTo>
                  <a:pt x="261" y="585"/>
                  <a:pt x="316" y="672"/>
                  <a:pt x="371" y="688"/>
                </a:cubicBezTo>
                <a:cubicBezTo>
                  <a:pt x="419" y="711"/>
                  <a:pt x="434" y="719"/>
                  <a:pt x="466" y="759"/>
                </a:cubicBezTo>
                <a:cubicBezTo>
                  <a:pt x="498" y="798"/>
                  <a:pt x="521" y="814"/>
                  <a:pt x="553" y="822"/>
                </a:cubicBezTo>
                <a:cubicBezTo>
                  <a:pt x="585" y="838"/>
                  <a:pt x="616" y="846"/>
                  <a:pt x="632" y="869"/>
                </a:cubicBezTo>
                <a:cubicBezTo>
                  <a:pt x="656" y="901"/>
                  <a:pt x="656" y="925"/>
                  <a:pt x="703" y="964"/>
                </a:cubicBezTo>
                <a:cubicBezTo>
                  <a:pt x="759" y="1012"/>
                  <a:pt x="774" y="1020"/>
                  <a:pt x="806" y="1043"/>
                </a:cubicBezTo>
                <a:cubicBezTo>
                  <a:pt x="838" y="1059"/>
                  <a:pt x="885" y="1122"/>
                  <a:pt x="885" y="1146"/>
                </a:cubicBezTo>
                <a:cubicBezTo>
                  <a:pt x="885" y="1170"/>
                  <a:pt x="877" y="1209"/>
                  <a:pt x="901" y="1225"/>
                </a:cubicBezTo>
                <a:cubicBezTo>
                  <a:pt x="925" y="1241"/>
                  <a:pt x="948" y="1241"/>
                  <a:pt x="964" y="1273"/>
                </a:cubicBezTo>
                <a:cubicBezTo>
                  <a:pt x="988" y="1296"/>
                  <a:pt x="1004" y="1344"/>
                  <a:pt x="1027" y="1352"/>
                </a:cubicBezTo>
                <a:cubicBezTo>
                  <a:pt x="1043" y="1359"/>
                  <a:pt x="996" y="1423"/>
                  <a:pt x="1035" y="1439"/>
                </a:cubicBezTo>
                <a:cubicBezTo>
                  <a:pt x="1059" y="1454"/>
                  <a:pt x="1138" y="1462"/>
                  <a:pt x="1162" y="1462"/>
                </a:cubicBezTo>
                <a:cubicBezTo>
                  <a:pt x="1162" y="1454"/>
                  <a:pt x="1162" y="1454"/>
                  <a:pt x="1162" y="1454"/>
                </a:cubicBezTo>
                <a:cubicBezTo>
                  <a:pt x="1162" y="1446"/>
                  <a:pt x="1162" y="1415"/>
                  <a:pt x="1185" y="1415"/>
                </a:cubicBezTo>
                <a:cubicBezTo>
                  <a:pt x="1201" y="1407"/>
                  <a:pt x="1233" y="1407"/>
                  <a:pt x="1225" y="1383"/>
                </a:cubicBezTo>
                <a:cubicBezTo>
                  <a:pt x="1217" y="1359"/>
                  <a:pt x="1217" y="1368"/>
                  <a:pt x="1201" y="1352"/>
                </a:cubicBezTo>
                <a:cubicBezTo>
                  <a:pt x="1185" y="1328"/>
                  <a:pt x="1154" y="1320"/>
                  <a:pt x="1185" y="1312"/>
                </a:cubicBezTo>
                <a:cubicBezTo>
                  <a:pt x="1217" y="1304"/>
                  <a:pt x="1217" y="1304"/>
                  <a:pt x="1233" y="1320"/>
                </a:cubicBezTo>
                <a:cubicBezTo>
                  <a:pt x="1249" y="1336"/>
                  <a:pt x="1233" y="1344"/>
                  <a:pt x="1265" y="1336"/>
                </a:cubicBezTo>
                <a:cubicBezTo>
                  <a:pt x="1288" y="1320"/>
                  <a:pt x="1304" y="1304"/>
                  <a:pt x="1304" y="1280"/>
                </a:cubicBezTo>
                <a:cubicBezTo>
                  <a:pt x="1304" y="1257"/>
                  <a:pt x="1312" y="1257"/>
                  <a:pt x="1280" y="1249"/>
                </a:cubicBezTo>
                <a:cubicBezTo>
                  <a:pt x="1257" y="1249"/>
                  <a:pt x="1241" y="1249"/>
                  <a:pt x="1241" y="1233"/>
                </a:cubicBezTo>
                <a:cubicBezTo>
                  <a:pt x="1241" y="1225"/>
                  <a:pt x="1265" y="1201"/>
                  <a:pt x="1288" y="1209"/>
                </a:cubicBezTo>
                <a:cubicBezTo>
                  <a:pt x="1312" y="1217"/>
                  <a:pt x="1312" y="1217"/>
                  <a:pt x="1328" y="1209"/>
                </a:cubicBezTo>
                <a:cubicBezTo>
                  <a:pt x="1351" y="1201"/>
                  <a:pt x="1391" y="1170"/>
                  <a:pt x="1423" y="1154"/>
                </a:cubicBezTo>
                <a:cubicBezTo>
                  <a:pt x="1454" y="1138"/>
                  <a:pt x="1478" y="1146"/>
                  <a:pt x="1486" y="1122"/>
                </a:cubicBezTo>
                <a:cubicBezTo>
                  <a:pt x="1494" y="1099"/>
                  <a:pt x="1478" y="1083"/>
                  <a:pt x="1494" y="1067"/>
                </a:cubicBezTo>
                <a:cubicBezTo>
                  <a:pt x="1502" y="1051"/>
                  <a:pt x="1494" y="1051"/>
                  <a:pt x="1518" y="1051"/>
                </a:cubicBezTo>
                <a:cubicBezTo>
                  <a:pt x="1541" y="1051"/>
                  <a:pt x="1541" y="1059"/>
                  <a:pt x="1549" y="1035"/>
                </a:cubicBezTo>
                <a:cubicBezTo>
                  <a:pt x="1549" y="1012"/>
                  <a:pt x="1597" y="996"/>
                  <a:pt x="1597" y="972"/>
                </a:cubicBezTo>
                <a:cubicBezTo>
                  <a:pt x="1597" y="948"/>
                  <a:pt x="1573" y="917"/>
                  <a:pt x="1604" y="917"/>
                </a:cubicBezTo>
                <a:cubicBezTo>
                  <a:pt x="1628" y="917"/>
                  <a:pt x="1644" y="941"/>
                  <a:pt x="1660" y="909"/>
                </a:cubicBezTo>
                <a:cubicBezTo>
                  <a:pt x="1676" y="877"/>
                  <a:pt x="1668" y="869"/>
                  <a:pt x="1691" y="853"/>
                </a:cubicBezTo>
                <a:cubicBezTo>
                  <a:pt x="1707" y="838"/>
                  <a:pt x="1715" y="806"/>
                  <a:pt x="1699" y="790"/>
                </a:cubicBezTo>
                <a:cubicBezTo>
                  <a:pt x="1691" y="775"/>
                  <a:pt x="1676" y="767"/>
                  <a:pt x="1691" y="767"/>
                </a:cubicBezTo>
                <a:cubicBezTo>
                  <a:pt x="1707" y="767"/>
                  <a:pt x="1723" y="782"/>
                  <a:pt x="1715" y="751"/>
                </a:cubicBezTo>
                <a:cubicBezTo>
                  <a:pt x="1715" y="719"/>
                  <a:pt x="1826" y="490"/>
                  <a:pt x="1850" y="490"/>
                </a:cubicBezTo>
                <a:cubicBezTo>
                  <a:pt x="1873" y="482"/>
                  <a:pt x="1873" y="466"/>
                  <a:pt x="1897" y="451"/>
                </a:cubicBezTo>
                <a:lnTo>
                  <a:pt x="1407" y="79"/>
                </a:lnTo>
              </a:path>
            </a:pathLst>
          </a:custGeom>
          <a:noFill/>
          <a:ln>
            <a:solidFill>
              <a:schemeClr val="bg1"/>
            </a:solidFill>
          </a:ln>
          <a:effectLst/>
        </p:spPr>
        <p:txBody>
          <a:bodyPr wrap="none" anchor="ctr"/>
          <a:lstStyle/>
          <a:p>
            <a:pPr defTabSz="914194"/>
            <a:endParaRPr lang="en-US">
              <a:solidFill>
                <a:srgbClr val="445469"/>
              </a:solidFill>
              <a:latin typeface="Lato Light"/>
            </a:endParaRPr>
          </a:p>
        </p:txBody>
      </p:sp>
      <p:grpSp>
        <p:nvGrpSpPr>
          <p:cNvPr id="95" name="Group 94">
            <a:extLst>
              <a:ext uri="{FF2B5EF4-FFF2-40B4-BE49-F238E27FC236}">
                <a16:creationId xmlns:a16="http://schemas.microsoft.com/office/drawing/2014/main" id="{E608EC23-5672-450A-9529-A90522A8FB5B}"/>
              </a:ext>
            </a:extLst>
          </p:cNvPr>
          <p:cNvGrpSpPr/>
          <p:nvPr/>
        </p:nvGrpSpPr>
        <p:grpSpPr>
          <a:xfrm>
            <a:off x="5936063" y="4807568"/>
            <a:ext cx="3482753" cy="927806"/>
            <a:chOff x="16466365" y="8959059"/>
            <a:chExt cx="5873152" cy="1855612"/>
          </a:xfrm>
        </p:grpSpPr>
        <p:grpSp>
          <p:nvGrpSpPr>
            <p:cNvPr id="96" name="Group 95">
              <a:extLst>
                <a:ext uri="{FF2B5EF4-FFF2-40B4-BE49-F238E27FC236}">
                  <a16:creationId xmlns:a16="http://schemas.microsoft.com/office/drawing/2014/main" id="{27A30B70-58D6-45E1-8B1C-C74365A68D37}"/>
                </a:ext>
              </a:extLst>
            </p:cNvPr>
            <p:cNvGrpSpPr/>
            <p:nvPr/>
          </p:nvGrpSpPr>
          <p:grpSpPr>
            <a:xfrm>
              <a:off x="20797515" y="8979585"/>
              <a:ext cx="1542002" cy="1835086"/>
              <a:chOff x="5568818" y="4268069"/>
              <a:chExt cx="886201" cy="1054364"/>
            </a:xfrm>
          </p:grpSpPr>
          <p:sp>
            <p:nvSpPr>
              <p:cNvPr id="100" name="Rectangle 99">
                <a:extLst>
                  <a:ext uri="{FF2B5EF4-FFF2-40B4-BE49-F238E27FC236}">
                    <a16:creationId xmlns:a16="http://schemas.microsoft.com/office/drawing/2014/main" id="{E4F181F2-68CA-4567-BAE7-74E6416DD38C}"/>
                  </a:ext>
                </a:extLst>
              </p:cNvPr>
              <p:cNvSpPr/>
              <p:nvPr/>
            </p:nvSpPr>
            <p:spPr>
              <a:xfrm>
                <a:off x="5568818" y="4268069"/>
                <a:ext cx="886201" cy="1054364"/>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sp>
            <p:nvSpPr>
              <p:cNvPr id="101" name="Rectangle 100">
                <a:extLst>
                  <a:ext uri="{FF2B5EF4-FFF2-40B4-BE49-F238E27FC236}">
                    <a16:creationId xmlns:a16="http://schemas.microsoft.com/office/drawing/2014/main" id="{852B1E13-93CF-46EF-9729-AE71E879D9BE}"/>
                  </a:ext>
                </a:extLst>
              </p:cNvPr>
              <p:cNvSpPr/>
              <p:nvPr/>
            </p:nvSpPr>
            <p:spPr>
              <a:xfrm>
                <a:off x="5568818" y="5235563"/>
                <a:ext cx="886201" cy="868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a:solidFill>
                    <a:prstClr val="white"/>
                  </a:solidFill>
                  <a:latin typeface="Lato Light"/>
                </a:endParaRPr>
              </a:p>
            </p:txBody>
          </p:sp>
        </p:grpSp>
        <p:sp>
          <p:nvSpPr>
            <p:cNvPr id="97" name="TextBox 96">
              <a:extLst>
                <a:ext uri="{FF2B5EF4-FFF2-40B4-BE49-F238E27FC236}">
                  <a16:creationId xmlns:a16="http://schemas.microsoft.com/office/drawing/2014/main" id="{A48643E5-F83A-47E3-96A3-BBDFBEAE5C82}"/>
                </a:ext>
              </a:extLst>
            </p:cNvPr>
            <p:cNvSpPr txBox="1"/>
            <p:nvPr/>
          </p:nvSpPr>
          <p:spPr>
            <a:xfrm>
              <a:off x="18484995" y="9281461"/>
              <a:ext cx="2165829" cy="677108"/>
            </a:xfrm>
            <a:prstGeom prst="rect">
              <a:avLst/>
            </a:prstGeom>
            <a:noFill/>
          </p:spPr>
          <p:txBody>
            <a:bodyPr wrap="none" rtlCol="0">
              <a:spAutoFit/>
            </a:bodyPr>
            <a:lstStyle/>
            <a:p>
              <a:pPr algn="r" defTabSz="914194"/>
              <a:r>
                <a:rPr lang="en-US" sz="1600" b="1" dirty="0">
                  <a:solidFill>
                    <a:srgbClr val="445469"/>
                  </a:solidFill>
                  <a:latin typeface="Lato Regular"/>
                  <a:cs typeface="Lato Regular"/>
                </a:rPr>
                <a:t>Indianapolis</a:t>
              </a:r>
              <a:endParaRPr lang="id-ID" sz="1600" b="1" dirty="0">
                <a:solidFill>
                  <a:srgbClr val="445469"/>
                </a:solidFill>
                <a:latin typeface="Lato Regular"/>
                <a:cs typeface="Lato Regular"/>
              </a:endParaRPr>
            </a:p>
          </p:txBody>
        </p:sp>
        <p:sp>
          <p:nvSpPr>
            <p:cNvPr id="98" name="TextBox 97">
              <a:extLst>
                <a:ext uri="{FF2B5EF4-FFF2-40B4-BE49-F238E27FC236}">
                  <a16:creationId xmlns:a16="http://schemas.microsoft.com/office/drawing/2014/main" id="{49E2E18A-C988-4258-B797-005641EA37B6}"/>
                </a:ext>
              </a:extLst>
            </p:cNvPr>
            <p:cNvSpPr txBox="1"/>
            <p:nvPr/>
          </p:nvSpPr>
          <p:spPr>
            <a:xfrm>
              <a:off x="16957557" y="9868309"/>
              <a:ext cx="3693265" cy="589008"/>
            </a:xfrm>
            <a:prstGeom prst="rect">
              <a:avLst/>
            </a:prstGeom>
            <a:noFill/>
          </p:spPr>
          <p:txBody>
            <a:bodyPr wrap="square" rtlCol="0">
              <a:spAutoFit/>
            </a:bodyPr>
            <a:lstStyle/>
            <a:p>
              <a:pPr algn="r" defTabSz="914194">
                <a:lnSpc>
                  <a:spcPct val="150000"/>
                </a:lnSpc>
              </a:pPr>
              <a:r>
                <a:rPr lang="pt-BR" sz="1000" dirty="0">
                  <a:solidFill>
                    <a:srgbClr val="445469"/>
                  </a:solidFill>
                  <a:latin typeface="Lato Light"/>
                  <a:cs typeface="Lato Light"/>
                </a:rPr>
                <a:t>Indiana</a:t>
              </a:r>
              <a:endParaRPr lang="id-ID" sz="1000" dirty="0">
                <a:solidFill>
                  <a:prstClr val="white">
                    <a:lumMod val="65000"/>
                  </a:prstClr>
                </a:solidFill>
                <a:latin typeface="Lato Light"/>
                <a:cs typeface="Lato Light"/>
              </a:endParaRPr>
            </a:p>
          </p:txBody>
        </p:sp>
        <p:sp>
          <p:nvSpPr>
            <p:cNvPr id="99" name="TextBox 98">
              <a:extLst>
                <a:ext uri="{FF2B5EF4-FFF2-40B4-BE49-F238E27FC236}">
                  <a16:creationId xmlns:a16="http://schemas.microsoft.com/office/drawing/2014/main" id="{3AF2EB8A-E2E8-42D2-A866-0DFB5BEEBDF9}"/>
                </a:ext>
              </a:extLst>
            </p:cNvPr>
            <p:cNvSpPr txBox="1"/>
            <p:nvPr/>
          </p:nvSpPr>
          <p:spPr>
            <a:xfrm>
              <a:off x="16466365" y="8959059"/>
              <a:ext cx="2279305" cy="1169514"/>
            </a:xfrm>
            <a:prstGeom prst="rect">
              <a:avLst/>
            </a:prstGeom>
            <a:noFill/>
          </p:spPr>
          <p:txBody>
            <a:bodyPr wrap="none" lIns="91423" tIns="45711" rIns="91423" bIns="45711" rtlCol="0">
              <a:spAutoFit/>
            </a:bodyPr>
            <a:lstStyle/>
            <a:p>
              <a:pPr defTabSz="914194"/>
              <a:r>
                <a:rPr lang="en-US" sz="3200" b="1" dirty="0">
                  <a:solidFill>
                    <a:srgbClr val="9BBB5C"/>
                  </a:solidFill>
                  <a:latin typeface="Lato Light"/>
                  <a:cs typeface="Lato Light"/>
                </a:rPr>
                <a:t> 1.555</a:t>
              </a:r>
              <a:endParaRPr lang="id-ID" sz="3200" b="1" dirty="0">
                <a:solidFill>
                  <a:srgbClr val="9BBB5C"/>
                </a:solidFill>
                <a:latin typeface="Lato Light"/>
                <a:cs typeface="Lato Light"/>
              </a:endParaRPr>
            </a:p>
          </p:txBody>
        </p:sp>
      </p:grpSp>
      <p:grpSp>
        <p:nvGrpSpPr>
          <p:cNvPr id="102" name="Group 101">
            <a:extLst>
              <a:ext uri="{FF2B5EF4-FFF2-40B4-BE49-F238E27FC236}">
                <a16:creationId xmlns:a16="http://schemas.microsoft.com/office/drawing/2014/main" id="{910C262C-6338-4E8E-B24A-9E578F98B61C}"/>
              </a:ext>
            </a:extLst>
          </p:cNvPr>
          <p:cNvGrpSpPr/>
          <p:nvPr/>
        </p:nvGrpSpPr>
        <p:grpSpPr>
          <a:xfrm>
            <a:off x="6055433" y="3514486"/>
            <a:ext cx="3392214" cy="919992"/>
            <a:chOff x="16509091" y="6425784"/>
            <a:chExt cx="5876176" cy="1839980"/>
          </a:xfrm>
        </p:grpSpPr>
        <p:grpSp>
          <p:nvGrpSpPr>
            <p:cNvPr id="103" name="Group 102">
              <a:extLst>
                <a:ext uri="{FF2B5EF4-FFF2-40B4-BE49-F238E27FC236}">
                  <a16:creationId xmlns:a16="http://schemas.microsoft.com/office/drawing/2014/main" id="{2B5BD65F-3388-4C3B-86CF-F5E305DF383F}"/>
                </a:ext>
              </a:extLst>
            </p:cNvPr>
            <p:cNvGrpSpPr/>
            <p:nvPr/>
          </p:nvGrpSpPr>
          <p:grpSpPr>
            <a:xfrm>
              <a:off x="20801294" y="6430678"/>
              <a:ext cx="1583973" cy="1835086"/>
              <a:chOff x="5568818" y="4268069"/>
              <a:chExt cx="910322" cy="1054364"/>
            </a:xfrm>
          </p:grpSpPr>
          <p:sp>
            <p:nvSpPr>
              <p:cNvPr id="108" name="Rectangle 107">
                <a:extLst>
                  <a:ext uri="{FF2B5EF4-FFF2-40B4-BE49-F238E27FC236}">
                    <a16:creationId xmlns:a16="http://schemas.microsoft.com/office/drawing/2014/main" id="{6CCD422A-0642-490A-B342-E401CDE231ED}"/>
                  </a:ext>
                </a:extLst>
              </p:cNvPr>
              <p:cNvSpPr/>
              <p:nvPr/>
            </p:nvSpPr>
            <p:spPr>
              <a:xfrm>
                <a:off x="5568818" y="4268069"/>
                <a:ext cx="910322" cy="1054364"/>
              </a:xfrm>
              <a:prstGeom prst="rect">
                <a:avLst/>
              </a:prstGeom>
              <a:solidFill>
                <a:schemeClr val="tx1">
                  <a:lumMod val="40000"/>
                  <a:lumOff val="6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sp>
            <p:nvSpPr>
              <p:cNvPr id="109" name="Rectangle 108">
                <a:extLst>
                  <a:ext uri="{FF2B5EF4-FFF2-40B4-BE49-F238E27FC236}">
                    <a16:creationId xmlns:a16="http://schemas.microsoft.com/office/drawing/2014/main" id="{241A9BE2-6F71-41F5-85CB-CC30326282A9}"/>
                  </a:ext>
                </a:extLst>
              </p:cNvPr>
              <p:cNvSpPr/>
              <p:nvPr/>
            </p:nvSpPr>
            <p:spPr>
              <a:xfrm>
                <a:off x="5568818" y="5235563"/>
                <a:ext cx="910322" cy="868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a:solidFill>
                    <a:prstClr val="white"/>
                  </a:solidFill>
                  <a:latin typeface="Lato Light"/>
                </a:endParaRPr>
              </a:p>
            </p:txBody>
          </p:sp>
        </p:grpSp>
        <p:grpSp>
          <p:nvGrpSpPr>
            <p:cNvPr id="104" name="Group 103">
              <a:extLst>
                <a:ext uri="{FF2B5EF4-FFF2-40B4-BE49-F238E27FC236}">
                  <a16:creationId xmlns:a16="http://schemas.microsoft.com/office/drawing/2014/main" id="{6D8BFE96-B059-4DC3-A05C-E306693A7976}"/>
                </a:ext>
              </a:extLst>
            </p:cNvPr>
            <p:cNvGrpSpPr/>
            <p:nvPr/>
          </p:nvGrpSpPr>
          <p:grpSpPr>
            <a:xfrm>
              <a:off x="16509091" y="6425784"/>
              <a:ext cx="4204311" cy="1513781"/>
              <a:chOff x="16509091" y="6425784"/>
              <a:chExt cx="4204311" cy="1513781"/>
            </a:xfrm>
          </p:grpSpPr>
          <p:sp>
            <p:nvSpPr>
              <p:cNvPr id="105" name="TextBox 104">
                <a:extLst>
                  <a:ext uri="{FF2B5EF4-FFF2-40B4-BE49-F238E27FC236}">
                    <a16:creationId xmlns:a16="http://schemas.microsoft.com/office/drawing/2014/main" id="{35D26DB6-C213-4CC9-B99A-4159D0912366}"/>
                  </a:ext>
                </a:extLst>
              </p:cNvPr>
              <p:cNvSpPr txBox="1"/>
              <p:nvPr/>
            </p:nvSpPr>
            <p:spPr>
              <a:xfrm>
                <a:off x="19224476" y="6763713"/>
                <a:ext cx="1488926" cy="677107"/>
              </a:xfrm>
              <a:prstGeom prst="rect">
                <a:avLst/>
              </a:prstGeom>
              <a:noFill/>
            </p:spPr>
            <p:txBody>
              <a:bodyPr wrap="none" rtlCol="0">
                <a:spAutoFit/>
              </a:bodyPr>
              <a:lstStyle/>
              <a:p>
                <a:pPr algn="r" defTabSz="914194"/>
                <a:r>
                  <a:rPr lang="en-US" sz="1600" b="1" dirty="0">
                    <a:solidFill>
                      <a:srgbClr val="445469"/>
                    </a:solidFill>
                    <a:latin typeface="Lato Regular"/>
                    <a:cs typeface="Lato Regular"/>
                  </a:rPr>
                  <a:t>Denver</a:t>
                </a:r>
                <a:endParaRPr lang="id-ID" sz="1600" b="1" dirty="0">
                  <a:solidFill>
                    <a:srgbClr val="445469"/>
                  </a:solidFill>
                  <a:latin typeface="Lato Regular"/>
                  <a:cs typeface="Lato Regular"/>
                </a:endParaRPr>
              </a:p>
            </p:txBody>
          </p:sp>
          <p:sp>
            <p:nvSpPr>
              <p:cNvPr id="106" name="TextBox 105">
                <a:extLst>
                  <a:ext uri="{FF2B5EF4-FFF2-40B4-BE49-F238E27FC236}">
                    <a16:creationId xmlns:a16="http://schemas.microsoft.com/office/drawing/2014/main" id="{EBE5B770-9CF4-49B0-88CB-02FA111D28FC}"/>
                  </a:ext>
                </a:extLst>
              </p:cNvPr>
              <p:cNvSpPr txBox="1"/>
              <p:nvPr/>
            </p:nvSpPr>
            <p:spPr>
              <a:xfrm>
                <a:off x="17020139" y="7350558"/>
                <a:ext cx="3693261" cy="589007"/>
              </a:xfrm>
              <a:prstGeom prst="rect">
                <a:avLst/>
              </a:prstGeom>
              <a:noFill/>
            </p:spPr>
            <p:txBody>
              <a:bodyPr wrap="square" rtlCol="0">
                <a:spAutoFit/>
              </a:bodyPr>
              <a:lstStyle/>
              <a:p>
                <a:pPr algn="r" defTabSz="914194">
                  <a:lnSpc>
                    <a:spcPct val="150000"/>
                  </a:lnSpc>
                </a:pPr>
                <a:r>
                  <a:rPr lang="en-US" sz="1000" dirty="0">
                    <a:solidFill>
                      <a:srgbClr val="445469"/>
                    </a:solidFill>
                    <a:latin typeface="Lato Light"/>
                    <a:cs typeface="Lato Light"/>
                  </a:rPr>
                  <a:t>Colorado</a:t>
                </a:r>
                <a:endParaRPr lang="id-ID" sz="1000" dirty="0">
                  <a:solidFill>
                    <a:srgbClr val="445469"/>
                  </a:solidFill>
                  <a:latin typeface="Lato Light"/>
                  <a:cs typeface="Lato Light"/>
                </a:endParaRPr>
              </a:p>
            </p:txBody>
          </p:sp>
          <p:sp>
            <p:nvSpPr>
              <p:cNvPr id="107" name="TextBox 106">
                <a:extLst>
                  <a:ext uri="{FF2B5EF4-FFF2-40B4-BE49-F238E27FC236}">
                    <a16:creationId xmlns:a16="http://schemas.microsoft.com/office/drawing/2014/main" id="{B587DE58-7425-4EC1-AB7C-A6E4DD29F927}"/>
                  </a:ext>
                </a:extLst>
              </p:cNvPr>
              <p:cNvSpPr txBox="1"/>
              <p:nvPr/>
            </p:nvSpPr>
            <p:spPr>
              <a:xfrm>
                <a:off x="16509091" y="6425784"/>
                <a:ext cx="2144193" cy="1169512"/>
              </a:xfrm>
              <a:prstGeom prst="rect">
                <a:avLst/>
              </a:prstGeom>
              <a:noFill/>
            </p:spPr>
            <p:txBody>
              <a:bodyPr wrap="none" lIns="91423" tIns="45711" rIns="91423" bIns="45711" rtlCol="0">
                <a:spAutoFit/>
              </a:bodyPr>
              <a:lstStyle/>
              <a:p>
                <a:pPr defTabSz="914194"/>
                <a:r>
                  <a:rPr lang="en-US" sz="3200" b="1" dirty="0">
                    <a:solidFill>
                      <a:srgbClr val="9BBB5C"/>
                    </a:solidFill>
                    <a:latin typeface="Lato Light"/>
                    <a:cs typeface="Lato Light"/>
                  </a:rPr>
                  <a:t>2.832</a:t>
                </a:r>
                <a:endParaRPr lang="id-ID" sz="3200" b="1" dirty="0">
                  <a:solidFill>
                    <a:srgbClr val="9BBB5C"/>
                  </a:solidFill>
                  <a:latin typeface="Lato Light"/>
                  <a:cs typeface="Lato Light"/>
                </a:endParaRPr>
              </a:p>
            </p:txBody>
          </p:sp>
        </p:grpSp>
      </p:grpSp>
      <p:grpSp>
        <p:nvGrpSpPr>
          <p:cNvPr id="110" name="Group 109">
            <a:extLst>
              <a:ext uri="{FF2B5EF4-FFF2-40B4-BE49-F238E27FC236}">
                <a16:creationId xmlns:a16="http://schemas.microsoft.com/office/drawing/2014/main" id="{AAE4D0B6-9299-439A-AB17-0B1F0E248630}"/>
              </a:ext>
            </a:extLst>
          </p:cNvPr>
          <p:cNvGrpSpPr/>
          <p:nvPr/>
        </p:nvGrpSpPr>
        <p:grpSpPr>
          <a:xfrm>
            <a:off x="6050944" y="2200613"/>
            <a:ext cx="3400196" cy="917544"/>
            <a:chOff x="16500311" y="3837391"/>
            <a:chExt cx="5909516" cy="1835086"/>
          </a:xfrm>
        </p:grpSpPr>
        <p:grpSp>
          <p:nvGrpSpPr>
            <p:cNvPr id="111" name="Group 110">
              <a:extLst>
                <a:ext uri="{FF2B5EF4-FFF2-40B4-BE49-F238E27FC236}">
                  <a16:creationId xmlns:a16="http://schemas.microsoft.com/office/drawing/2014/main" id="{E4E9FCB7-E35A-4162-AEF5-DC09385122ED}"/>
                </a:ext>
              </a:extLst>
            </p:cNvPr>
            <p:cNvGrpSpPr/>
            <p:nvPr/>
          </p:nvGrpSpPr>
          <p:grpSpPr>
            <a:xfrm>
              <a:off x="16500311" y="3912277"/>
              <a:ext cx="4182966" cy="1426992"/>
              <a:chOff x="16500311" y="3912277"/>
              <a:chExt cx="4182966" cy="1426992"/>
            </a:xfrm>
          </p:grpSpPr>
          <p:sp>
            <p:nvSpPr>
              <p:cNvPr id="115" name="TextBox 114">
                <a:extLst>
                  <a:ext uri="{FF2B5EF4-FFF2-40B4-BE49-F238E27FC236}">
                    <a16:creationId xmlns:a16="http://schemas.microsoft.com/office/drawing/2014/main" id="{66E6DF01-D015-4123-9A8B-DC5F776DFB5D}"/>
                  </a:ext>
                </a:extLst>
              </p:cNvPr>
              <p:cNvSpPr txBox="1"/>
              <p:nvPr/>
            </p:nvSpPr>
            <p:spPr>
              <a:xfrm>
                <a:off x="19395584" y="4163417"/>
                <a:ext cx="1287693" cy="677107"/>
              </a:xfrm>
              <a:prstGeom prst="rect">
                <a:avLst/>
              </a:prstGeom>
              <a:noFill/>
            </p:spPr>
            <p:txBody>
              <a:bodyPr wrap="none" rtlCol="0">
                <a:spAutoFit/>
              </a:bodyPr>
              <a:lstStyle/>
              <a:p>
                <a:pPr algn="r" defTabSz="914194"/>
                <a:r>
                  <a:rPr lang="en-US" sz="1600" b="1" dirty="0">
                    <a:solidFill>
                      <a:srgbClr val="445469"/>
                    </a:solidFill>
                    <a:latin typeface="Lato Regular"/>
                    <a:cs typeface="Lato Regular"/>
                  </a:rPr>
                  <a:t>Dallas</a:t>
                </a:r>
                <a:endParaRPr lang="id-ID" sz="1600" b="1" dirty="0">
                  <a:solidFill>
                    <a:srgbClr val="445469"/>
                  </a:solidFill>
                  <a:latin typeface="Lato Regular"/>
                  <a:cs typeface="Lato Regular"/>
                </a:endParaRPr>
              </a:p>
            </p:txBody>
          </p:sp>
          <p:sp>
            <p:nvSpPr>
              <p:cNvPr id="116" name="TextBox 115">
                <a:extLst>
                  <a:ext uri="{FF2B5EF4-FFF2-40B4-BE49-F238E27FC236}">
                    <a16:creationId xmlns:a16="http://schemas.microsoft.com/office/drawing/2014/main" id="{04E0787D-9081-48EF-81EF-F0078759170A}"/>
                  </a:ext>
                </a:extLst>
              </p:cNvPr>
              <p:cNvSpPr txBox="1"/>
              <p:nvPr/>
            </p:nvSpPr>
            <p:spPr>
              <a:xfrm>
                <a:off x="16990012" y="4750262"/>
                <a:ext cx="3693265" cy="589007"/>
              </a:xfrm>
              <a:prstGeom prst="rect">
                <a:avLst/>
              </a:prstGeom>
              <a:noFill/>
            </p:spPr>
            <p:txBody>
              <a:bodyPr wrap="square" rtlCol="0">
                <a:spAutoFit/>
              </a:bodyPr>
              <a:lstStyle/>
              <a:p>
                <a:pPr algn="r" defTabSz="914194">
                  <a:lnSpc>
                    <a:spcPct val="150000"/>
                  </a:lnSpc>
                </a:pPr>
                <a:r>
                  <a:rPr lang="pt-BR" sz="1000" dirty="0">
                    <a:solidFill>
                      <a:srgbClr val="445469"/>
                    </a:solidFill>
                    <a:latin typeface="Lato Light"/>
                    <a:cs typeface="Lato Light"/>
                  </a:rPr>
                  <a:t>Texas</a:t>
                </a:r>
                <a:endParaRPr lang="id-ID" sz="1000" dirty="0">
                  <a:solidFill>
                    <a:prstClr val="white">
                      <a:lumMod val="65000"/>
                    </a:prstClr>
                  </a:solidFill>
                  <a:latin typeface="Lato Light"/>
                  <a:cs typeface="Lato Light"/>
                </a:endParaRPr>
              </a:p>
            </p:txBody>
          </p:sp>
          <p:sp>
            <p:nvSpPr>
              <p:cNvPr id="117" name="TextBox 116">
                <a:extLst>
                  <a:ext uri="{FF2B5EF4-FFF2-40B4-BE49-F238E27FC236}">
                    <a16:creationId xmlns:a16="http://schemas.microsoft.com/office/drawing/2014/main" id="{67881B30-5707-4EB9-9CD3-E938A1520768}"/>
                  </a:ext>
                </a:extLst>
              </p:cNvPr>
              <p:cNvSpPr txBox="1"/>
              <p:nvPr/>
            </p:nvSpPr>
            <p:spPr>
              <a:xfrm>
                <a:off x="16500311" y="3912277"/>
                <a:ext cx="2151296" cy="1169512"/>
              </a:xfrm>
              <a:prstGeom prst="rect">
                <a:avLst/>
              </a:prstGeom>
              <a:noFill/>
            </p:spPr>
            <p:txBody>
              <a:bodyPr wrap="none" lIns="91423" tIns="45711" rIns="91423" bIns="45711" rtlCol="0">
                <a:spAutoFit/>
              </a:bodyPr>
              <a:lstStyle/>
              <a:p>
                <a:pPr defTabSz="914194"/>
                <a:r>
                  <a:rPr lang="en-US" sz="3200" b="1" dirty="0">
                    <a:solidFill>
                      <a:srgbClr val="9BBB5C"/>
                    </a:solidFill>
                    <a:latin typeface="Lato Light"/>
                    <a:cs typeface="Lato Light"/>
                  </a:rPr>
                  <a:t>3.668</a:t>
                </a:r>
                <a:endParaRPr lang="id-ID" sz="3200" b="1" dirty="0">
                  <a:solidFill>
                    <a:srgbClr val="9BBB5C"/>
                  </a:solidFill>
                  <a:latin typeface="Lato Light"/>
                  <a:cs typeface="Lato Light"/>
                </a:endParaRPr>
              </a:p>
            </p:txBody>
          </p:sp>
        </p:grpSp>
        <p:grpSp>
          <p:nvGrpSpPr>
            <p:cNvPr id="112" name="Group 111">
              <a:extLst>
                <a:ext uri="{FF2B5EF4-FFF2-40B4-BE49-F238E27FC236}">
                  <a16:creationId xmlns:a16="http://schemas.microsoft.com/office/drawing/2014/main" id="{75765010-CBC5-4621-8ACC-484D26E74F76}"/>
                </a:ext>
              </a:extLst>
            </p:cNvPr>
            <p:cNvGrpSpPr/>
            <p:nvPr/>
          </p:nvGrpSpPr>
          <p:grpSpPr>
            <a:xfrm>
              <a:off x="20820606" y="3837391"/>
              <a:ext cx="1589221" cy="1835086"/>
              <a:chOff x="5568818" y="4268069"/>
              <a:chExt cx="913338" cy="1054364"/>
            </a:xfrm>
          </p:grpSpPr>
          <p:sp>
            <p:nvSpPr>
              <p:cNvPr id="113" name="Rectangle 112">
                <a:extLst>
                  <a:ext uri="{FF2B5EF4-FFF2-40B4-BE49-F238E27FC236}">
                    <a16:creationId xmlns:a16="http://schemas.microsoft.com/office/drawing/2014/main" id="{04834292-BA41-45A0-85F6-DCECCB17D68B}"/>
                  </a:ext>
                </a:extLst>
              </p:cNvPr>
              <p:cNvSpPr/>
              <p:nvPr/>
            </p:nvSpPr>
            <p:spPr>
              <a:xfrm>
                <a:off x="5568818" y="4268069"/>
                <a:ext cx="913338" cy="1054364"/>
              </a:xfrm>
              <a:prstGeom prst="rect">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dirty="0">
                  <a:solidFill>
                    <a:prstClr val="white"/>
                  </a:solidFill>
                  <a:latin typeface="Lato Light"/>
                </a:endParaRPr>
              </a:p>
            </p:txBody>
          </p:sp>
          <p:sp>
            <p:nvSpPr>
              <p:cNvPr id="114" name="Rectangle 113">
                <a:extLst>
                  <a:ext uri="{FF2B5EF4-FFF2-40B4-BE49-F238E27FC236}">
                    <a16:creationId xmlns:a16="http://schemas.microsoft.com/office/drawing/2014/main" id="{2723BCF7-93FD-4E76-B2A0-493DCC57932B}"/>
                  </a:ext>
                </a:extLst>
              </p:cNvPr>
              <p:cNvSpPr/>
              <p:nvPr/>
            </p:nvSpPr>
            <p:spPr>
              <a:xfrm>
                <a:off x="5568818" y="5235563"/>
                <a:ext cx="913338" cy="8687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id-ID">
                  <a:solidFill>
                    <a:prstClr val="white"/>
                  </a:solidFill>
                  <a:latin typeface="Lato Light"/>
                </a:endParaRPr>
              </a:p>
            </p:txBody>
          </p:sp>
        </p:grpSp>
      </p:grpSp>
      <p:cxnSp>
        <p:nvCxnSpPr>
          <p:cNvPr id="6" name="Straight Connector 5">
            <a:extLst>
              <a:ext uri="{FF2B5EF4-FFF2-40B4-BE49-F238E27FC236}">
                <a16:creationId xmlns:a16="http://schemas.microsoft.com/office/drawing/2014/main" id="{C70C34E2-96EC-4069-8B1C-58F2D827C315}"/>
              </a:ext>
            </a:extLst>
          </p:cNvPr>
          <p:cNvCxnSpPr>
            <a:cxnSpLocks/>
            <a:stCxn id="62" idx="4"/>
            <a:endCxn id="72" idx="1"/>
          </p:cNvCxnSpPr>
          <p:nvPr/>
        </p:nvCxnSpPr>
        <p:spPr>
          <a:xfrm flipV="1">
            <a:off x="940892" y="2693084"/>
            <a:ext cx="1428476" cy="150693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C32A21E-BF5F-4143-A5D9-3E38A88C5812}"/>
              </a:ext>
            </a:extLst>
          </p:cNvPr>
          <p:cNvCxnSpPr>
            <a:cxnSpLocks/>
            <a:stCxn id="62" idx="4"/>
            <a:endCxn id="86" idx="1"/>
          </p:cNvCxnSpPr>
          <p:nvPr/>
        </p:nvCxnSpPr>
        <p:spPr>
          <a:xfrm>
            <a:off x="940892" y="4200019"/>
            <a:ext cx="1430920" cy="10470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622362-DA5D-484F-A039-6ADB08AC33EC}"/>
              </a:ext>
            </a:extLst>
          </p:cNvPr>
          <p:cNvCxnSpPr>
            <a:cxnSpLocks/>
            <a:stCxn id="62" idx="4"/>
            <a:endCxn id="81" idx="1"/>
          </p:cNvCxnSpPr>
          <p:nvPr/>
        </p:nvCxnSpPr>
        <p:spPr>
          <a:xfrm flipV="1">
            <a:off x="940892" y="3959868"/>
            <a:ext cx="1440733" cy="24015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13A9CA-FD27-4E1B-9643-838497C34095}"/>
              </a:ext>
            </a:extLst>
          </p:cNvPr>
          <p:cNvCxnSpPr>
            <a:stCxn id="65" idx="1"/>
            <a:endCxn id="113" idx="3"/>
          </p:cNvCxnSpPr>
          <p:nvPr/>
        </p:nvCxnSpPr>
        <p:spPr>
          <a:xfrm flipH="1" flipV="1">
            <a:off x="9451140" y="2659385"/>
            <a:ext cx="985921" cy="80290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8C7E20E-88D0-47DF-ADB9-08C1464EC94B}"/>
              </a:ext>
            </a:extLst>
          </p:cNvPr>
          <p:cNvCxnSpPr>
            <a:stCxn id="65" idx="1"/>
            <a:endCxn id="108" idx="3"/>
          </p:cNvCxnSpPr>
          <p:nvPr/>
        </p:nvCxnSpPr>
        <p:spPr>
          <a:xfrm flipH="1">
            <a:off x="9447647" y="3462290"/>
            <a:ext cx="989414" cy="5134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7ADD246-7635-4219-A25D-CF0B94B2949A}"/>
              </a:ext>
            </a:extLst>
          </p:cNvPr>
          <p:cNvCxnSpPr>
            <a:cxnSpLocks/>
            <a:stCxn id="65" idx="1"/>
            <a:endCxn id="100" idx="3"/>
          </p:cNvCxnSpPr>
          <p:nvPr/>
        </p:nvCxnSpPr>
        <p:spPr>
          <a:xfrm flipH="1">
            <a:off x="9418816" y="3462290"/>
            <a:ext cx="1018245" cy="181431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C98DCC2-B2F0-4385-983D-2620C7B49000}"/>
              </a:ext>
            </a:extLst>
          </p:cNvPr>
          <p:cNvSpPr txBox="1"/>
          <p:nvPr/>
        </p:nvSpPr>
        <p:spPr>
          <a:xfrm>
            <a:off x="709438" y="1628008"/>
            <a:ext cx="2223777" cy="338554"/>
          </a:xfrm>
          <a:prstGeom prst="rect">
            <a:avLst/>
          </a:prstGeom>
          <a:noFill/>
        </p:spPr>
        <p:txBody>
          <a:bodyPr wrap="square" rtlCol="0">
            <a:spAutoFit/>
          </a:bodyPr>
          <a:lstStyle/>
          <a:p>
            <a:r>
              <a:rPr lang="en-US" sz="1600" b="1" dirty="0"/>
              <a:t>Camden Distribution</a:t>
            </a:r>
          </a:p>
        </p:txBody>
      </p:sp>
      <p:sp>
        <p:nvSpPr>
          <p:cNvPr id="137" name="TextBox 136">
            <a:extLst>
              <a:ext uri="{FF2B5EF4-FFF2-40B4-BE49-F238E27FC236}">
                <a16:creationId xmlns:a16="http://schemas.microsoft.com/office/drawing/2014/main" id="{B6EA1612-9FF7-4EDC-B795-3A479F88E0D3}"/>
              </a:ext>
            </a:extLst>
          </p:cNvPr>
          <p:cNvSpPr txBox="1"/>
          <p:nvPr/>
        </p:nvSpPr>
        <p:spPr>
          <a:xfrm>
            <a:off x="8785020" y="1627080"/>
            <a:ext cx="2282282" cy="338554"/>
          </a:xfrm>
          <a:prstGeom prst="rect">
            <a:avLst/>
          </a:prstGeom>
          <a:noFill/>
        </p:spPr>
        <p:txBody>
          <a:bodyPr wrap="square" rtlCol="0">
            <a:spAutoFit/>
          </a:bodyPr>
          <a:lstStyle/>
          <a:p>
            <a:r>
              <a:rPr lang="en-US" sz="1600" b="1" dirty="0"/>
              <a:t>Modesto Distribution</a:t>
            </a:r>
          </a:p>
        </p:txBody>
      </p:sp>
      <p:sp>
        <p:nvSpPr>
          <p:cNvPr id="138" name="Freeform 11">
            <a:extLst>
              <a:ext uri="{FF2B5EF4-FFF2-40B4-BE49-F238E27FC236}">
                <a16:creationId xmlns:a16="http://schemas.microsoft.com/office/drawing/2014/main" id="{172237B6-7F22-4260-999E-98769389FDD4}"/>
              </a:ext>
            </a:extLst>
          </p:cNvPr>
          <p:cNvSpPr>
            <a:spLocks noChangeArrowheads="1"/>
          </p:cNvSpPr>
          <p:nvPr/>
        </p:nvSpPr>
        <p:spPr bwMode="auto">
          <a:xfrm>
            <a:off x="8678154" y="2361405"/>
            <a:ext cx="566928" cy="566928"/>
          </a:xfrm>
          <a:custGeom>
            <a:avLst/>
            <a:gdLst>
              <a:gd name="T0" fmla="*/ 5193 w 5297"/>
              <a:gd name="T1" fmla="*/ 3170 h 5116"/>
              <a:gd name="T2" fmla="*/ 5217 w 5297"/>
              <a:gd name="T3" fmla="*/ 2965 h 5116"/>
              <a:gd name="T4" fmla="*/ 5272 w 5297"/>
              <a:gd name="T5" fmla="*/ 2799 h 5116"/>
              <a:gd name="T6" fmla="*/ 5232 w 5297"/>
              <a:gd name="T7" fmla="*/ 2498 h 5116"/>
              <a:gd name="T8" fmla="*/ 5114 w 5297"/>
              <a:gd name="T9" fmla="*/ 2237 h 5116"/>
              <a:gd name="T10" fmla="*/ 4956 w 5297"/>
              <a:gd name="T11" fmla="*/ 1431 h 5116"/>
              <a:gd name="T12" fmla="*/ 4766 w 5297"/>
              <a:gd name="T13" fmla="*/ 1376 h 5116"/>
              <a:gd name="T14" fmla="*/ 4497 w 5297"/>
              <a:gd name="T15" fmla="*/ 1320 h 5116"/>
              <a:gd name="T16" fmla="*/ 4292 w 5297"/>
              <a:gd name="T17" fmla="*/ 1312 h 5116"/>
              <a:gd name="T18" fmla="*/ 4008 w 5297"/>
              <a:gd name="T19" fmla="*/ 1305 h 5116"/>
              <a:gd name="T20" fmla="*/ 3881 w 5297"/>
              <a:gd name="T21" fmla="*/ 1336 h 5116"/>
              <a:gd name="T22" fmla="*/ 3739 w 5297"/>
              <a:gd name="T23" fmla="*/ 1312 h 5116"/>
              <a:gd name="T24" fmla="*/ 3518 w 5297"/>
              <a:gd name="T25" fmla="*/ 1320 h 5116"/>
              <a:gd name="T26" fmla="*/ 3399 w 5297"/>
              <a:gd name="T27" fmla="*/ 1194 h 5116"/>
              <a:gd name="T28" fmla="*/ 3202 w 5297"/>
              <a:gd name="T29" fmla="*/ 1194 h 5116"/>
              <a:gd name="T30" fmla="*/ 2980 w 5297"/>
              <a:gd name="T31" fmla="*/ 1028 h 5116"/>
              <a:gd name="T32" fmla="*/ 2759 w 5297"/>
              <a:gd name="T33" fmla="*/ 55 h 5116"/>
              <a:gd name="T34" fmla="*/ 39 w 5297"/>
              <a:gd name="T35" fmla="*/ 2024 h 5116"/>
              <a:gd name="T36" fmla="*/ 253 w 5297"/>
              <a:gd name="T37" fmla="*/ 2316 h 5116"/>
              <a:gd name="T38" fmla="*/ 672 w 5297"/>
              <a:gd name="T39" fmla="*/ 2719 h 5116"/>
              <a:gd name="T40" fmla="*/ 798 w 5297"/>
              <a:gd name="T41" fmla="*/ 3178 h 5116"/>
              <a:gd name="T42" fmla="*/ 1154 w 5297"/>
              <a:gd name="T43" fmla="*/ 3431 h 5116"/>
              <a:gd name="T44" fmla="*/ 1541 w 5297"/>
              <a:gd name="T45" fmla="*/ 3265 h 5116"/>
              <a:gd name="T46" fmla="*/ 1889 w 5297"/>
              <a:gd name="T47" fmla="*/ 3178 h 5116"/>
              <a:gd name="T48" fmla="*/ 2324 w 5297"/>
              <a:gd name="T49" fmla="*/ 3463 h 5116"/>
              <a:gd name="T50" fmla="*/ 2704 w 5297"/>
              <a:gd name="T51" fmla="*/ 4134 h 5116"/>
              <a:gd name="T52" fmla="*/ 2870 w 5297"/>
              <a:gd name="T53" fmla="*/ 4411 h 5116"/>
              <a:gd name="T54" fmla="*/ 3012 w 5297"/>
              <a:gd name="T55" fmla="*/ 4806 h 5116"/>
              <a:gd name="T56" fmla="*/ 3423 w 5297"/>
              <a:gd name="T57" fmla="*/ 4988 h 5116"/>
              <a:gd name="T58" fmla="*/ 3747 w 5297"/>
              <a:gd name="T59" fmla="*/ 5107 h 5116"/>
              <a:gd name="T60" fmla="*/ 3826 w 5297"/>
              <a:gd name="T61" fmla="*/ 5036 h 5116"/>
              <a:gd name="T62" fmla="*/ 3747 w 5297"/>
              <a:gd name="T63" fmla="*/ 4901 h 5116"/>
              <a:gd name="T64" fmla="*/ 3660 w 5297"/>
              <a:gd name="T65" fmla="*/ 4593 h 5116"/>
              <a:gd name="T66" fmla="*/ 3755 w 5297"/>
              <a:gd name="T67" fmla="*/ 4743 h 5116"/>
              <a:gd name="T68" fmla="*/ 3779 w 5297"/>
              <a:gd name="T69" fmla="*/ 4712 h 5116"/>
              <a:gd name="T70" fmla="*/ 3668 w 5297"/>
              <a:gd name="T71" fmla="*/ 4435 h 5116"/>
              <a:gd name="T72" fmla="*/ 3715 w 5297"/>
              <a:gd name="T73" fmla="*/ 4403 h 5116"/>
              <a:gd name="T74" fmla="*/ 3834 w 5297"/>
              <a:gd name="T75" fmla="*/ 4222 h 5116"/>
              <a:gd name="T76" fmla="*/ 3771 w 5297"/>
              <a:gd name="T77" fmla="*/ 4253 h 5116"/>
              <a:gd name="T78" fmla="*/ 3771 w 5297"/>
              <a:gd name="T79" fmla="*/ 4142 h 5116"/>
              <a:gd name="T80" fmla="*/ 3826 w 5297"/>
              <a:gd name="T81" fmla="*/ 4056 h 5116"/>
              <a:gd name="T82" fmla="*/ 3992 w 5297"/>
              <a:gd name="T83" fmla="*/ 3937 h 5116"/>
              <a:gd name="T84" fmla="*/ 4094 w 5297"/>
              <a:gd name="T85" fmla="*/ 3921 h 5116"/>
              <a:gd name="T86" fmla="*/ 4110 w 5297"/>
              <a:gd name="T87" fmla="*/ 3858 h 5116"/>
              <a:gd name="T88" fmla="*/ 4157 w 5297"/>
              <a:gd name="T89" fmla="*/ 3803 h 5116"/>
              <a:gd name="T90" fmla="*/ 4220 w 5297"/>
              <a:gd name="T91" fmla="*/ 3874 h 5116"/>
              <a:gd name="T92" fmla="*/ 4473 w 5297"/>
              <a:gd name="T93" fmla="*/ 3723 h 5116"/>
              <a:gd name="T94" fmla="*/ 4750 w 5297"/>
              <a:gd name="T95" fmla="*/ 3407 h 5116"/>
              <a:gd name="T96" fmla="*/ 4766 w 5297"/>
              <a:gd name="T97" fmla="*/ 3305 h 5116"/>
              <a:gd name="T98" fmla="*/ 4813 w 5297"/>
              <a:gd name="T99" fmla="*/ 3328 h 5116"/>
              <a:gd name="T100" fmla="*/ 4790 w 5297"/>
              <a:gd name="T101" fmla="*/ 3447 h 5116"/>
              <a:gd name="T102" fmla="*/ 4797 w 5297"/>
              <a:gd name="T103" fmla="*/ 3478 h 5116"/>
              <a:gd name="T104" fmla="*/ 5185 w 5297"/>
              <a:gd name="T105" fmla="*/ 3265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97" h="5116">
                <a:moveTo>
                  <a:pt x="5169" y="3249"/>
                </a:moveTo>
                <a:lnTo>
                  <a:pt x="5169" y="3249"/>
                </a:lnTo>
                <a:cubicBezTo>
                  <a:pt x="5161" y="3241"/>
                  <a:pt x="5145" y="3233"/>
                  <a:pt x="5153" y="3217"/>
                </a:cubicBezTo>
                <a:cubicBezTo>
                  <a:pt x="5161" y="3202"/>
                  <a:pt x="5177" y="3186"/>
                  <a:pt x="5193" y="3170"/>
                </a:cubicBezTo>
                <a:cubicBezTo>
                  <a:pt x="5217" y="3146"/>
                  <a:pt x="5209" y="3123"/>
                  <a:pt x="5217" y="3107"/>
                </a:cubicBezTo>
                <a:cubicBezTo>
                  <a:pt x="5232" y="3091"/>
                  <a:pt x="5240" y="3099"/>
                  <a:pt x="5240" y="3083"/>
                </a:cubicBezTo>
                <a:cubicBezTo>
                  <a:pt x="5240" y="3059"/>
                  <a:pt x="5248" y="3043"/>
                  <a:pt x="5232" y="3020"/>
                </a:cubicBezTo>
                <a:cubicBezTo>
                  <a:pt x="5224" y="2996"/>
                  <a:pt x="5209" y="2980"/>
                  <a:pt x="5217" y="2965"/>
                </a:cubicBezTo>
                <a:cubicBezTo>
                  <a:pt x="5217" y="2957"/>
                  <a:pt x="5224" y="2925"/>
                  <a:pt x="5232" y="2925"/>
                </a:cubicBezTo>
                <a:cubicBezTo>
                  <a:pt x="5248" y="2925"/>
                  <a:pt x="5248" y="2901"/>
                  <a:pt x="5240" y="2886"/>
                </a:cubicBezTo>
                <a:cubicBezTo>
                  <a:pt x="5232" y="2870"/>
                  <a:pt x="5193" y="2878"/>
                  <a:pt x="5217" y="2854"/>
                </a:cubicBezTo>
                <a:cubicBezTo>
                  <a:pt x="5248" y="2822"/>
                  <a:pt x="5248" y="2838"/>
                  <a:pt x="5272" y="2799"/>
                </a:cubicBezTo>
                <a:cubicBezTo>
                  <a:pt x="5288" y="2759"/>
                  <a:pt x="5288" y="2727"/>
                  <a:pt x="5288" y="2712"/>
                </a:cubicBezTo>
                <a:cubicBezTo>
                  <a:pt x="5288" y="2688"/>
                  <a:pt x="5280" y="2672"/>
                  <a:pt x="5288" y="2648"/>
                </a:cubicBezTo>
                <a:cubicBezTo>
                  <a:pt x="5296" y="2617"/>
                  <a:pt x="5288" y="2585"/>
                  <a:pt x="5272" y="2553"/>
                </a:cubicBezTo>
                <a:cubicBezTo>
                  <a:pt x="5256" y="2522"/>
                  <a:pt x="5232" y="2546"/>
                  <a:pt x="5232" y="2498"/>
                </a:cubicBezTo>
                <a:cubicBezTo>
                  <a:pt x="5232" y="2459"/>
                  <a:pt x="5217" y="2435"/>
                  <a:pt x="5201" y="2419"/>
                </a:cubicBezTo>
                <a:cubicBezTo>
                  <a:pt x="5185" y="2403"/>
                  <a:pt x="5161" y="2403"/>
                  <a:pt x="5169" y="2380"/>
                </a:cubicBezTo>
                <a:cubicBezTo>
                  <a:pt x="5177" y="2356"/>
                  <a:pt x="5185" y="2348"/>
                  <a:pt x="5177" y="2316"/>
                </a:cubicBezTo>
                <a:cubicBezTo>
                  <a:pt x="5161" y="2277"/>
                  <a:pt x="5130" y="2261"/>
                  <a:pt x="5114" y="2237"/>
                </a:cubicBezTo>
                <a:cubicBezTo>
                  <a:pt x="5098" y="2213"/>
                  <a:pt x="5066" y="2198"/>
                  <a:pt x="5066" y="2198"/>
                </a:cubicBezTo>
                <a:cubicBezTo>
                  <a:pt x="5059" y="1455"/>
                  <a:pt x="5059" y="1455"/>
                  <a:pt x="5059" y="1455"/>
                </a:cubicBezTo>
                <a:cubicBezTo>
                  <a:pt x="5059" y="1455"/>
                  <a:pt x="5043" y="1431"/>
                  <a:pt x="5019" y="1431"/>
                </a:cubicBezTo>
                <a:cubicBezTo>
                  <a:pt x="4987" y="1431"/>
                  <a:pt x="4964" y="1423"/>
                  <a:pt x="4956" y="1431"/>
                </a:cubicBezTo>
                <a:cubicBezTo>
                  <a:pt x="4940" y="1431"/>
                  <a:pt x="4948" y="1478"/>
                  <a:pt x="4924" y="1463"/>
                </a:cubicBezTo>
                <a:cubicBezTo>
                  <a:pt x="4900" y="1439"/>
                  <a:pt x="4916" y="1399"/>
                  <a:pt x="4884" y="1399"/>
                </a:cubicBezTo>
                <a:cubicBezTo>
                  <a:pt x="4853" y="1391"/>
                  <a:pt x="4869" y="1407"/>
                  <a:pt x="4829" y="1407"/>
                </a:cubicBezTo>
                <a:cubicBezTo>
                  <a:pt x="4797" y="1407"/>
                  <a:pt x="4774" y="1391"/>
                  <a:pt x="4766" y="1376"/>
                </a:cubicBezTo>
                <a:cubicBezTo>
                  <a:pt x="4758" y="1368"/>
                  <a:pt x="4726" y="1376"/>
                  <a:pt x="4687" y="1328"/>
                </a:cubicBezTo>
                <a:cubicBezTo>
                  <a:pt x="4647" y="1281"/>
                  <a:pt x="4624" y="1265"/>
                  <a:pt x="4600" y="1265"/>
                </a:cubicBezTo>
                <a:cubicBezTo>
                  <a:pt x="4576" y="1265"/>
                  <a:pt x="4568" y="1289"/>
                  <a:pt x="4553" y="1305"/>
                </a:cubicBezTo>
                <a:cubicBezTo>
                  <a:pt x="4544" y="1320"/>
                  <a:pt x="4529" y="1344"/>
                  <a:pt x="4497" y="1320"/>
                </a:cubicBezTo>
                <a:cubicBezTo>
                  <a:pt x="4466" y="1296"/>
                  <a:pt x="4473" y="1281"/>
                  <a:pt x="4450" y="1281"/>
                </a:cubicBezTo>
                <a:cubicBezTo>
                  <a:pt x="4434" y="1281"/>
                  <a:pt x="4386" y="1281"/>
                  <a:pt x="4386" y="1305"/>
                </a:cubicBezTo>
                <a:cubicBezTo>
                  <a:pt x="4379" y="1336"/>
                  <a:pt x="4363" y="1360"/>
                  <a:pt x="4331" y="1344"/>
                </a:cubicBezTo>
                <a:cubicBezTo>
                  <a:pt x="4307" y="1320"/>
                  <a:pt x="4323" y="1305"/>
                  <a:pt x="4292" y="1312"/>
                </a:cubicBezTo>
                <a:cubicBezTo>
                  <a:pt x="4252" y="1320"/>
                  <a:pt x="4220" y="1344"/>
                  <a:pt x="4204" y="1368"/>
                </a:cubicBezTo>
                <a:cubicBezTo>
                  <a:pt x="4181" y="1391"/>
                  <a:pt x="4165" y="1423"/>
                  <a:pt x="4141" y="1399"/>
                </a:cubicBezTo>
                <a:cubicBezTo>
                  <a:pt x="4110" y="1383"/>
                  <a:pt x="4094" y="1368"/>
                  <a:pt x="4062" y="1336"/>
                </a:cubicBezTo>
                <a:cubicBezTo>
                  <a:pt x="4039" y="1312"/>
                  <a:pt x="4016" y="1281"/>
                  <a:pt x="4008" y="1305"/>
                </a:cubicBezTo>
                <a:cubicBezTo>
                  <a:pt x="4000" y="1328"/>
                  <a:pt x="3992" y="1352"/>
                  <a:pt x="3976" y="1336"/>
                </a:cubicBezTo>
                <a:cubicBezTo>
                  <a:pt x="3953" y="1312"/>
                  <a:pt x="3945" y="1296"/>
                  <a:pt x="3929" y="1281"/>
                </a:cubicBezTo>
                <a:cubicBezTo>
                  <a:pt x="3913" y="1273"/>
                  <a:pt x="3913" y="1241"/>
                  <a:pt x="3897" y="1273"/>
                </a:cubicBezTo>
                <a:cubicBezTo>
                  <a:pt x="3881" y="1312"/>
                  <a:pt x="3881" y="1305"/>
                  <a:pt x="3881" y="1336"/>
                </a:cubicBezTo>
                <a:cubicBezTo>
                  <a:pt x="3881" y="1360"/>
                  <a:pt x="3874" y="1399"/>
                  <a:pt x="3858" y="1391"/>
                </a:cubicBezTo>
                <a:cubicBezTo>
                  <a:pt x="3842" y="1383"/>
                  <a:pt x="3818" y="1383"/>
                  <a:pt x="3826" y="1352"/>
                </a:cubicBezTo>
                <a:cubicBezTo>
                  <a:pt x="3834" y="1320"/>
                  <a:pt x="3842" y="1305"/>
                  <a:pt x="3826" y="1305"/>
                </a:cubicBezTo>
                <a:cubicBezTo>
                  <a:pt x="3810" y="1305"/>
                  <a:pt x="3739" y="1296"/>
                  <a:pt x="3739" y="1312"/>
                </a:cubicBezTo>
                <a:cubicBezTo>
                  <a:pt x="3739" y="1336"/>
                  <a:pt x="3708" y="1336"/>
                  <a:pt x="3692" y="1320"/>
                </a:cubicBezTo>
                <a:cubicBezTo>
                  <a:pt x="3684" y="1305"/>
                  <a:pt x="3676" y="1289"/>
                  <a:pt x="3644" y="1281"/>
                </a:cubicBezTo>
                <a:cubicBezTo>
                  <a:pt x="3613" y="1273"/>
                  <a:pt x="3589" y="1273"/>
                  <a:pt x="3581" y="1296"/>
                </a:cubicBezTo>
                <a:cubicBezTo>
                  <a:pt x="3565" y="1312"/>
                  <a:pt x="3534" y="1352"/>
                  <a:pt x="3518" y="1320"/>
                </a:cubicBezTo>
                <a:cubicBezTo>
                  <a:pt x="3510" y="1296"/>
                  <a:pt x="3526" y="1265"/>
                  <a:pt x="3510" y="1249"/>
                </a:cubicBezTo>
                <a:cubicBezTo>
                  <a:pt x="3486" y="1241"/>
                  <a:pt x="3478" y="1249"/>
                  <a:pt x="3478" y="1225"/>
                </a:cubicBezTo>
                <a:cubicBezTo>
                  <a:pt x="3478" y="1202"/>
                  <a:pt x="3486" y="1186"/>
                  <a:pt x="3462" y="1186"/>
                </a:cubicBezTo>
                <a:cubicBezTo>
                  <a:pt x="3431" y="1186"/>
                  <a:pt x="3407" y="1178"/>
                  <a:pt x="3399" y="1194"/>
                </a:cubicBezTo>
                <a:cubicBezTo>
                  <a:pt x="3399" y="1202"/>
                  <a:pt x="3375" y="1178"/>
                  <a:pt x="3368" y="1210"/>
                </a:cubicBezTo>
                <a:cubicBezTo>
                  <a:pt x="3360" y="1241"/>
                  <a:pt x="3328" y="1249"/>
                  <a:pt x="3320" y="1225"/>
                </a:cubicBezTo>
                <a:cubicBezTo>
                  <a:pt x="3320" y="1202"/>
                  <a:pt x="3320" y="1194"/>
                  <a:pt x="3289" y="1186"/>
                </a:cubicBezTo>
                <a:cubicBezTo>
                  <a:pt x="3257" y="1186"/>
                  <a:pt x="3225" y="1210"/>
                  <a:pt x="3202" y="1194"/>
                </a:cubicBezTo>
                <a:cubicBezTo>
                  <a:pt x="3202" y="1194"/>
                  <a:pt x="3186" y="1162"/>
                  <a:pt x="3146" y="1162"/>
                </a:cubicBezTo>
                <a:cubicBezTo>
                  <a:pt x="3099" y="1170"/>
                  <a:pt x="3091" y="1154"/>
                  <a:pt x="3059" y="1146"/>
                </a:cubicBezTo>
                <a:cubicBezTo>
                  <a:pt x="3028" y="1138"/>
                  <a:pt x="3036" y="1099"/>
                  <a:pt x="3028" y="1075"/>
                </a:cubicBezTo>
                <a:cubicBezTo>
                  <a:pt x="3012" y="1052"/>
                  <a:pt x="2996" y="1020"/>
                  <a:pt x="2980" y="1028"/>
                </a:cubicBezTo>
                <a:cubicBezTo>
                  <a:pt x="2957" y="1036"/>
                  <a:pt x="2972" y="1075"/>
                  <a:pt x="2933" y="1059"/>
                </a:cubicBezTo>
                <a:cubicBezTo>
                  <a:pt x="2885" y="1052"/>
                  <a:pt x="2885" y="1083"/>
                  <a:pt x="2854" y="1052"/>
                </a:cubicBezTo>
                <a:cubicBezTo>
                  <a:pt x="2814" y="1020"/>
                  <a:pt x="2806" y="988"/>
                  <a:pt x="2775" y="965"/>
                </a:cubicBezTo>
                <a:cubicBezTo>
                  <a:pt x="2743" y="941"/>
                  <a:pt x="2759" y="55"/>
                  <a:pt x="2759" y="55"/>
                </a:cubicBezTo>
                <a:cubicBezTo>
                  <a:pt x="1613" y="0"/>
                  <a:pt x="1613" y="0"/>
                  <a:pt x="1613" y="0"/>
                </a:cubicBezTo>
                <a:cubicBezTo>
                  <a:pt x="1470" y="2095"/>
                  <a:pt x="1470" y="2095"/>
                  <a:pt x="1470" y="2095"/>
                </a:cubicBezTo>
                <a:cubicBezTo>
                  <a:pt x="1470" y="2095"/>
                  <a:pt x="1470" y="2142"/>
                  <a:pt x="1439" y="2142"/>
                </a:cubicBezTo>
                <a:cubicBezTo>
                  <a:pt x="1415" y="2142"/>
                  <a:pt x="39" y="2024"/>
                  <a:pt x="39" y="2024"/>
                </a:cubicBezTo>
                <a:cubicBezTo>
                  <a:pt x="39" y="2024"/>
                  <a:pt x="0" y="1984"/>
                  <a:pt x="71" y="2127"/>
                </a:cubicBezTo>
                <a:cubicBezTo>
                  <a:pt x="87" y="2127"/>
                  <a:pt x="103" y="2135"/>
                  <a:pt x="103" y="2135"/>
                </a:cubicBezTo>
                <a:cubicBezTo>
                  <a:pt x="111" y="2135"/>
                  <a:pt x="182" y="2182"/>
                  <a:pt x="182" y="2253"/>
                </a:cubicBezTo>
                <a:cubicBezTo>
                  <a:pt x="182" y="2316"/>
                  <a:pt x="190" y="2277"/>
                  <a:pt x="253" y="2316"/>
                </a:cubicBezTo>
                <a:cubicBezTo>
                  <a:pt x="308" y="2348"/>
                  <a:pt x="332" y="2372"/>
                  <a:pt x="371" y="2419"/>
                </a:cubicBezTo>
                <a:cubicBezTo>
                  <a:pt x="411" y="2459"/>
                  <a:pt x="427" y="2466"/>
                  <a:pt x="443" y="2530"/>
                </a:cubicBezTo>
                <a:cubicBezTo>
                  <a:pt x="458" y="2593"/>
                  <a:pt x="506" y="2569"/>
                  <a:pt x="545" y="2609"/>
                </a:cubicBezTo>
                <a:cubicBezTo>
                  <a:pt x="593" y="2648"/>
                  <a:pt x="609" y="2672"/>
                  <a:pt x="672" y="2719"/>
                </a:cubicBezTo>
                <a:cubicBezTo>
                  <a:pt x="735" y="2767"/>
                  <a:pt x="719" y="2767"/>
                  <a:pt x="719" y="2806"/>
                </a:cubicBezTo>
                <a:cubicBezTo>
                  <a:pt x="719" y="2846"/>
                  <a:pt x="696" y="2830"/>
                  <a:pt x="767" y="2909"/>
                </a:cubicBezTo>
                <a:cubicBezTo>
                  <a:pt x="830" y="2988"/>
                  <a:pt x="759" y="2957"/>
                  <a:pt x="743" y="3012"/>
                </a:cubicBezTo>
                <a:cubicBezTo>
                  <a:pt x="719" y="3059"/>
                  <a:pt x="782" y="3123"/>
                  <a:pt x="798" y="3178"/>
                </a:cubicBezTo>
                <a:cubicBezTo>
                  <a:pt x="814" y="3225"/>
                  <a:pt x="838" y="3225"/>
                  <a:pt x="885" y="3241"/>
                </a:cubicBezTo>
                <a:cubicBezTo>
                  <a:pt x="925" y="3257"/>
                  <a:pt x="909" y="3265"/>
                  <a:pt x="925" y="3296"/>
                </a:cubicBezTo>
                <a:cubicBezTo>
                  <a:pt x="949" y="3336"/>
                  <a:pt x="1012" y="3360"/>
                  <a:pt x="1044" y="3360"/>
                </a:cubicBezTo>
                <a:cubicBezTo>
                  <a:pt x="1083" y="3360"/>
                  <a:pt x="1138" y="3439"/>
                  <a:pt x="1154" y="3431"/>
                </a:cubicBezTo>
                <a:cubicBezTo>
                  <a:pt x="1178" y="3423"/>
                  <a:pt x="1288" y="3502"/>
                  <a:pt x="1344" y="3542"/>
                </a:cubicBezTo>
                <a:cubicBezTo>
                  <a:pt x="1407" y="3581"/>
                  <a:pt x="1383" y="3510"/>
                  <a:pt x="1431" y="3486"/>
                </a:cubicBezTo>
                <a:cubicBezTo>
                  <a:pt x="1478" y="3463"/>
                  <a:pt x="1478" y="3399"/>
                  <a:pt x="1486" y="3360"/>
                </a:cubicBezTo>
                <a:cubicBezTo>
                  <a:pt x="1502" y="3320"/>
                  <a:pt x="1526" y="3289"/>
                  <a:pt x="1541" y="3265"/>
                </a:cubicBezTo>
                <a:cubicBezTo>
                  <a:pt x="1549" y="3241"/>
                  <a:pt x="1534" y="3194"/>
                  <a:pt x="1613" y="3186"/>
                </a:cubicBezTo>
                <a:cubicBezTo>
                  <a:pt x="1692" y="3178"/>
                  <a:pt x="1692" y="3139"/>
                  <a:pt x="1739" y="3139"/>
                </a:cubicBezTo>
                <a:cubicBezTo>
                  <a:pt x="1794" y="3146"/>
                  <a:pt x="1794" y="3186"/>
                  <a:pt x="1826" y="3186"/>
                </a:cubicBezTo>
                <a:cubicBezTo>
                  <a:pt x="1850" y="3194"/>
                  <a:pt x="1850" y="3186"/>
                  <a:pt x="1889" y="3178"/>
                </a:cubicBezTo>
                <a:cubicBezTo>
                  <a:pt x="1929" y="3162"/>
                  <a:pt x="1929" y="3178"/>
                  <a:pt x="1952" y="3202"/>
                </a:cubicBezTo>
                <a:cubicBezTo>
                  <a:pt x="1968" y="3217"/>
                  <a:pt x="2008" y="3210"/>
                  <a:pt x="2024" y="3194"/>
                </a:cubicBezTo>
                <a:cubicBezTo>
                  <a:pt x="2047" y="3178"/>
                  <a:pt x="2127" y="3296"/>
                  <a:pt x="2166" y="3328"/>
                </a:cubicBezTo>
                <a:cubicBezTo>
                  <a:pt x="2205" y="3368"/>
                  <a:pt x="2277" y="3431"/>
                  <a:pt x="2324" y="3463"/>
                </a:cubicBezTo>
                <a:cubicBezTo>
                  <a:pt x="2372" y="3494"/>
                  <a:pt x="2316" y="3510"/>
                  <a:pt x="2419" y="3660"/>
                </a:cubicBezTo>
                <a:cubicBezTo>
                  <a:pt x="2522" y="3810"/>
                  <a:pt x="2482" y="3834"/>
                  <a:pt x="2514" y="3874"/>
                </a:cubicBezTo>
                <a:cubicBezTo>
                  <a:pt x="2545" y="3905"/>
                  <a:pt x="2498" y="3921"/>
                  <a:pt x="2538" y="3945"/>
                </a:cubicBezTo>
                <a:cubicBezTo>
                  <a:pt x="2585" y="3969"/>
                  <a:pt x="2688" y="4095"/>
                  <a:pt x="2704" y="4134"/>
                </a:cubicBezTo>
                <a:cubicBezTo>
                  <a:pt x="2727" y="4174"/>
                  <a:pt x="2727" y="4206"/>
                  <a:pt x="2767" y="4214"/>
                </a:cubicBezTo>
                <a:cubicBezTo>
                  <a:pt x="2806" y="4222"/>
                  <a:pt x="2814" y="4253"/>
                  <a:pt x="2838" y="4269"/>
                </a:cubicBezTo>
                <a:cubicBezTo>
                  <a:pt x="2862" y="4293"/>
                  <a:pt x="2838" y="4293"/>
                  <a:pt x="2838" y="4324"/>
                </a:cubicBezTo>
                <a:cubicBezTo>
                  <a:pt x="2830" y="4356"/>
                  <a:pt x="2814" y="4380"/>
                  <a:pt x="2870" y="4411"/>
                </a:cubicBezTo>
                <a:cubicBezTo>
                  <a:pt x="2917" y="4443"/>
                  <a:pt x="2830" y="4474"/>
                  <a:pt x="2862" y="4514"/>
                </a:cubicBezTo>
                <a:cubicBezTo>
                  <a:pt x="2893" y="4553"/>
                  <a:pt x="2941" y="4648"/>
                  <a:pt x="2964" y="4672"/>
                </a:cubicBezTo>
                <a:cubicBezTo>
                  <a:pt x="2988" y="4696"/>
                  <a:pt x="2949" y="4743"/>
                  <a:pt x="2972" y="4759"/>
                </a:cubicBezTo>
                <a:cubicBezTo>
                  <a:pt x="3004" y="4775"/>
                  <a:pt x="2988" y="4806"/>
                  <a:pt x="3012" y="4806"/>
                </a:cubicBezTo>
                <a:cubicBezTo>
                  <a:pt x="3028" y="4814"/>
                  <a:pt x="3067" y="4822"/>
                  <a:pt x="3115" y="4854"/>
                </a:cubicBezTo>
                <a:cubicBezTo>
                  <a:pt x="3170" y="4878"/>
                  <a:pt x="3154" y="4893"/>
                  <a:pt x="3202" y="4886"/>
                </a:cubicBezTo>
                <a:cubicBezTo>
                  <a:pt x="3241" y="4886"/>
                  <a:pt x="3257" y="4901"/>
                  <a:pt x="3312" y="4941"/>
                </a:cubicBezTo>
                <a:cubicBezTo>
                  <a:pt x="3360" y="4973"/>
                  <a:pt x="3375" y="4988"/>
                  <a:pt x="3423" y="4988"/>
                </a:cubicBezTo>
                <a:cubicBezTo>
                  <a:pt x="3470" y="4996"/>
                  <a:pt x="3478" y="4996"/>
                  <a:pt x="3510" y="4973"/>
                </a:cubicBezTo>
                <a:cubicBezTo>
                  <a:pt x="3542" y="4949"/>
                  <a:pt x="3597" y="5004"/>
                  <a:pt x="3637" y="5020"/>
                </a:cubicBezTo>
                <a:cubicBezTo>
                  <a:pt x="3668" y="5036"/>
                  <a:pt x="3684" y="5067"/>
                  <a:pt x="3708" y="5083"/>
                </a:cubicBezTo>
                <a:cubicBezTo>
                  <a:pt x="3723" y="5107"/>
                  <a:pt x="3715" y="5115"/>
                  <a:pt x="3747" y="5107"/>
                </a:cubicBezTo>
                <a:cubicBezTo>
                  <a:pt x="3779" y="5099"/>
                  <a:pt x="3763" y="5075"/>
                  <a:pt x="3763" y="5075"/>
                </a:cubicBezTo>
                <a:cubicBezTo>
                  <a:pt x="3763" y="5075"/>
                  <a:pt x="3794" y="5052"/>
                  <a:pt x="3802" y="5044"/>
                </a:cubicBezTo>
                <a:cubicBezTo>
                  <a:pt x="3810" y="5028"/>
                  <a:pt x="3826" y="5044"/>
                  <a:pt x="3834" y="5044"/>
                </a:cubicBezTo>
                <a:cubicBezTo>
                  <a:pt x="3834" y="5036"/>
                  <a:pt x="3826" y="5036"/>
                  <a:pt x="3826" y="5036"/>
                </a:cubicBezTo>
                <a:cubicBezTo>
                  <a:pt x="3818" y="4980"/>
                  <a:pt x="3810" y="4996"/>
                  <a:pt x="3802" y="5012"/>
                </a:cubicBezTo>
                <a:cubicBezTo>
                  <a:pt x="3794" y="5020"/>
                  <a:pt x="3794" y="5044"/>
                  <a:pt x="3779" y="5028"/>
                </a:cubicBezTo>
                <a:cubicBezTo>
                  <a:pt x="3771" y="5012"/>
                  <a:pt x="3802" y="5012"/>
                  <a:pt x="3779" y="4973"/>
                </a:cubicBezTo>
                <a:cubicBezTo>
                  <a:pt x="3763" y="4941"/>
                  <a:pt x="3755" y="4949"/>
                  <a:pt x="3747" y="4901"/>
                </a:cubicBezTo>
                <a:cubicBezTo>
                  <a:pt x="3739" y="4854"/>
                  <a:pt x="3708" y="4870"/>
                  <a:pt x="3708" y="4814"/>
                </a:cubicBezTo>
                <a:cubicBezTo>
                  <a:pt x="3708" y="4759"/>
                  <a:pt x="3731" y="4727"/>
                  <a:pt x="3708" y="4696"/>
                </a:cubicBezTo>
                <a:cubicBezTo>
                  <a:pt x="3684" y="4664"/>
                  <a:pt x="3668" y="4656"/>
                  <a:pt x="3676" y="4633"/>
                </a:cubicBezTo>
                <a:cubicBezTo>
                  <a:pt x="3684" y="4609"/>
                  <a:pt x="3660" y="4617"/>
                  <a:pt x="3660" y="4593"/>
                </a:cubicBezTo>
                <a:cubicBezTo>
                  <a:pt x="3652" y="4569"/>
                  <a:pt x="3652" y="4562"/>
                  <a:pt x="3676" y="4553"/>
                </a:cubicBezTo>
                <a:cubicBezTo>
                  <a:pt x="3700" y="4538"/>
                  <a:pt x="3708" y="4522"/>
                  <a:pt x="3708" y="4506"/>
                </a:cubicBezTo>
                <a:cubicBezTo>
                  <a:pt x="3700" y="4490"/>
                  <a:pt x="3723" y="4514"/>
                  <a:pt x="3723" y="4553"/>
                </a:cubicBezTo>
                <a:cubicBezTo>
                  <a:pt x="3723" y="4593"/>
                  <a:pt x="3739" y="4727"/>
                  <a:pt x="3755" y="4743"/>
                </a:cubicBezTo>
                <a:cubicBezTo>
                  <a:pt x="3771" y="4767"/>
                  <a:pt x="3802" y="4862"/>
                  <a:pt x="3802" y="4878"/>
                </a:cubicBezTo>
                <a:cubicBezTo>
                  <a:pt x="3794" y="4901"/>
                  <a:pt x="3802" y="4957"/>
                  <a:pt x="3818" y="4941"/>
                </a:cubicBezTo>
                <a:cubicBezTo>
                  <a:pt x="3826" y="4925"/>
                  <a:pt x="3826" y="4925"/>
                  <a:pt x="3818" y="4886"/>
                </a:cubicBezTo>
                <a:cubicBezTo>
                  <a:pt x="3802" y="4838"/>
                  <a:pt x="3794" y="4775"/>
                  <a:pt x="3779" y="4712"/>
                </a:cubicBezTo>
                <a:cubicBezTo>
                  <a:pt x="3755" y="4640"/>
                  <a:pt x="3747" y="4617"/>
                  <a:pt x="3747" y="4577"/>
                </a:cubicBezTo>
                <a:cubicBezTo>
                  <a:pt x="3747" y="4546"/>
                  <a:pt x="3739" y="4522"/>
                  <a:pt x="3731" y="4498"/>
                </a:cubicBezTo>
                <a:cubicBezTo>
                  <a:pt x="3723" y="4474"/>
                  <a:pt x="3723" y="4467"/>
                  <a:pt x="3715" y="4451"/>
                </a:cubicBezTo>
                <a:cubicBezTo>
                  <a:pt x="3700" y="4435"/>
                  <a:pt x="3692" y="4435"/>
                  <a:pt x="3668" y="4435"/>
                </a:cubicBezTo>
                <a:cubicBezTo>
                  <a:pt x="3652" y="4435"/>
                  <a:pt x="3637" y="4451"/>
                  <a:pt x="3621" y="4435"/>
                </a:cubicBezTo>
                <a:cubicBezTo>
                  <a:pt x="3597" y="4411"/>
                  <a:pt x="3581" y="4411"/>
                  <a:pt x="3597" y="4395"/>
                </a:cubicBezTo>
                <a:cubicBezTo>
                  <a:pt x="3613" y="4387"/>
                  <a:pt x="3652" y="4395"/>
                  <a:pt x="3676" y="4403"/>
                </a:cubicBezTo>
                <a:cubicBezTo>
                  <a:pt x="3692" y="4411"/>
                  <a:pt x="3700" y="4419"/>
                  <a:pt x="3715" y="4403"/>
                </a:cubicBezTo>
                <a:cubicBezTo>
                  <a:pt x="3731" y="4395"/>
                  <a:pt x="3731" y="4364"/>
                  <a:pt x="3739" y="4380"/>
                </a:cubicBezTo>
                <a:cubicBezTo>
                  <a:pt x="3739" y="4403"/>
                  <a:pt x="3723" y="4427"/>
                  <a:pt x="3739" y="4427"/>
                </a:cubicBezTo>
                <a:cubicBezTo>
                  <a:pt x="3763" y="4427"/>
                  <a:pt x="3755" y="4411"/>
                  <a:pt x="3763" y="4387"/>
                </a:cubicBezTo>
                <a:cubicBezTo>
                  <a:pt x="3763" y="4364"/>
                  <a:pt x="3826" y="4245"/>
                  <a:pt x="3834" y="4222"/>
                </a:cubicBezTo>
                <a:cubicBezTo>
                  <a:pt x="3850" y="4190"/>
                  <a:pt x="3850" y="4166"/>
                  <a:pt x="3834" y="4182"/>
                </a:cubicBezTo>
                <a:cubicBezTo>
                  <a:pt x="3818" y="4198"/>
                  <a:pt x="3802" y="4206"/>
                  <a:pt x="3802" y="4229"/>
                </a:cubicBezTo>
                <a:cubicBezTo>
                  <a:pt x="3802" y="4253"/>
                  <a:pt x="3794" y="4277"/>
                  <a:pt x="3779" y="4285"/>
                </a:cubicBezTo>
                <a:cubicBezTo>
                  <a:pt x="3771" y="4285"/>
                  <a:pt x="3771" y="4293"/>
                  <a:pt x="3771" y="4253"/>
                </a:cubicBezTo>
                <a:cubicBezTo>
                  <a:pt x="3771" y="4222"/>
                  <a:pt x="3771" y="4229"/>
                  <a:pt x="3747" y="4206"/>
                </a:cubicBezTo>
                <a:cubicBezTo>
                  <a:pt x="3723" y="4190"/>
                  <a:pt x="3700" y="4198"/>
                  <a:pt x="3700" y="4174"/>
                </a:cubicBezTo>
                <a:cubicBezTo>
                  <a:pt x="3700" y="4150"/>
                  <a:pt x="3684" y="4142"/>
                  <a:pt x="3708" y="4142"/>
                </a:cubicBezTo>
                <a:cubicBezTo>
                  <a:pt x="3731" y="4142"/>
                  <a:pt x="3755" y="4134"/>
                  <a:pt x="3771" y="4142"/>
                </a:cubicBezTo>
                <a:cubicBezTo>
                  <a:pt x="3779" y="4150"/>
                  <a:pt x="3779" y="4174"/>
                  <a:pt x="3794" y="4174"/>
                </a:cubicBezTo>
                <a:cubicBezTo>
                  <a:pt x="3810" y="4174"/>
                  <a:pt x="3802" y="4174"/>
                  <a:pt x="3826" y="4142"/>
                </a:cubicBezTo>
                <a:cubicBezTo>
                  <a:pt x="3842" y="4119"/>
                  <a:pt x="3897" y="4040"/>
                  <a:pt x="3874" y="4047"/>
                </a:cubicBezTo>
                <a:cubicBezTo>
                  <a:pt x="3850" y="4047"/>
                  <a:pt x="3826" y="4079"/>
                  <a:pt x="3826" y="4056"/>
                </a:cubicBezTo>
                <a:cubicBezTo>
                  <a:pt x="3818" y="4040"/>
                  <a:pt x="3818" y="4016"/>
                  <a:pt x="3842" y="4016"/>
                </a:cubicBezTo>
                <a:cubicBezTo>
                  <a:pt x="3858" y="4016"/>
                  <a:pt x="3881" y="3992"/>
                  <a:pt x="3905" y="4008"/>
                </a:cubicBezTo>
                <a:cubicBezTo>
                  <a:pt x="3929" y="4024"/>
                  <a:pt x="3929" y="4032"/>
                  <a:pt x="3937" y="4016"/>
                </a:cubicBezTo>
                <a:cubicBezTo>
                  <a:pt x="3953" y="4008"/>
                  <a:pt x="4016" y="3945"/>
                  <a:pt x="3992" y="3937"/>
                </a:cubicBezTo>
                <a:cubicBezTo>
                  <a:pt x="3961" y="3937"/>
                  <a:pt x="3961" y="3929"/>
                  <a:pt x="3961" y="3913"/>
                </a:cubicBezTo>
                <a:cubicBezTo>
                  <a:pt x="3961" y="3897"/>
                  <a:pt x="3961" y="3866"/>
                  <a:pt x="3992" y="3897"/>
                </a:cubicBezTo>
                <a:cubicBezTo>
                  <a:pt x="4023" y="3929"/>
                  <a:pt x="4000" y="3937"/>
                  <a:pt x="4039" y="3937"/>
                </a:cubicBezTo>
                <a:cubicBezTo>
                  <a:pt x="4070" y="3937"/>
                  <a:pt x="4094" y="3897"/>
                  <a:pt x="4094" y="3921"/>
                </a:cubicBezTo>
                <a:cubicBezTo>
                  <a:pt x="4086" y="3937"/>
                  <a:pt x="3984" y="4000"/>
                  <a:pt x="3992" y="4016"/>
                </a:cubicBezTo>
                <a:cubicBezTo>
                  <a:pt x="4000" y="4032"/>
                  <a:pt x="4016" y="4016"/>
                  <a:pt x="4039" y="4000"/>
                </a:cubicBezTo>
                <a:cubicBezTo>
                  <a:pt x="4054" y="3984"/>
                  <a:pt x="4165" y="3921"/>
                  <a:pt x="4141" y="3905"/>
                </a:cubicBezTo>
                <a:cubicBezTo>
                  <a:pt x="4118" y="3897"/>
                  <a:pt x="4149" y="3874"/>
                  <a:pt x="4110" y="3858"/>
                </a:cubicBezTo>
                <a:cubicBezTo>
                  <a:pt x="4070" y="3842"/>
                  <a:pt x="4094" y="3834"/>
                  <a:pt x="4070" y="3818"/>
                </a:cubicBezTo>
                <a:cubicBezTo>
                  <a:pt x="4054" y="3795"/>
                  <a:pt x="4039" y="3771"/>
                  <a:pt x="4054" y="3763"/>
                </a:cubicBezTo>
                <a:cubicBezTo>
                  <a:pt x="4078" y="3755"/>
                  <a:pt x="4062" y="3787"/>
                  <a:pt x="4094" y="3795"/>
                </a:cubicBezTo>
                <a:cubicBezTo>
                  <a:pt x="4126" y="3810"/>
                  <a:pt x="4141" y="3826"/>
                  <a:pt x="4157" y="3803"/>
                </a:cubicBezTo>
                <a:cubicBezTo>
                  <a:pt x="4173" y="3779"/>
                  <a:pt x="4181" y="3779"/>
                  <a:pt x="4204" y="3787"/>
                </a:cubicBezTo>
                <a:cubicBezTo>
                  <a:pt x="4220" y="3795"/>
                  <a:pt x="4244" y="3818"/>
                  <a:pt x="4268" y="3810"/>
                </a:cubicBezTo>
                <a:cubicBezTo>
                  <a:pt x="4292" y="3810"/>
                  <a:pt x="4276" y="3826"/>
                  <a:pt x="4252" y="3834"/>
                </a:cubicBezTo>
                <a:cubicBezTo>
                  <a:pt x="4228" y="3842"/>
                  <a:pt x="4213" y="3874"/>
                  <a:pt x="4220" y="3874"/>
                </a:cubicBezTo>
                <a:cubicBezTo>
                  <a:pt x="4236" y="3874"/>
                  <a:pt x="4276" y="3842"/>
                  <a:pt x="4323" y="3818"/>
                </a:cubicBezTo>
                <a:cubicBezTo>
                  <a:pt x="4371" y="3795"/>
                  <a:pt x="4402" y="3779"/>
                  <a:pt x="4386" y="3771"/>
                </a:cubicBezTo>
                <a:cubicBezTo>
                  <a:pt x="4371" y="3755"/>
                  <a:pt x="4379" y="3755"/>
                  <a:pt x="4402" y="3747"/>
                </a:cubicBezTo>
                <a:cubicBezTo>
                  <a:pt x="4426" y="3747"/>
                  <a:pt x="4450" y="3739"/>
                  <a:pt x="4473" y="3723"/>
                </a:cubicBezTo>
                <a:cubicBezTo>
                  <a:pt x="4489" y="3708"/>
                  <a:pt x="4616" y="3644"/>
                  <a:pt x="4639" y="3597"/>
                </a:cubicBezTo>
                <a:cubicBezTo>
                  <a:pt x="4663" y="3549"/>
                  <a:pt x="4647" y="3534"/>
                  <a:pt x="4679" y="3518"/>
                </a:cubicBezTo>
                <a:cubicBezTo>
                  <a:pt x="4703" y="3502"/>
                  <a:pt x="4734" y="3478"/>
                  <a:pt x="4742" y="3470"/>
                </a:cubicBezTo>
                <a:cubicBezTo>
                  <a:pt x="4758" y="3463"/>
                  <a:pt x="4766" y="3423"/>
                  <a:pt x="4750" y="3407"/>
                </a:cubicBezTo>
                <a:cubicBezTo>
                  <a:pt x="4734" y="3383"/>
                  <a:pt x="4734" y="3383"/>
                  <a:pt x="4726" y="3360"/>
                </a:cubicBezTo>
                <a:cubicBezTo>
                  <a:pt x="4711" y="3336"/>
                  <a:pt x="4703" y="3344"/>
                  <a:pt x="4703" y="3320"/>
                </a:cubicBezTo>
                <a:cubicBezTo>
                  <a:pt x="4703" y="3296"/>
                  <a:pt x="4695" y="3281"/>
                  <a:pt x="4711" y="3289"/>
                </a:cubicBezTo>
                <a:cubicBezTo>
                  <a:pt x="4726" y="3296"/>
                  <a:pt x="4750" y="3320"/>
                  <a:pt x="4766" y="3305"/>
                </a:cubicBezTo>
                <a:cubicBezTo>
                  <a:pt x="4774" y="3281"/>
                  <a:pt x="4774" y="3281"/>
                  <a:pt x="4790" y="3265"/>
                </a:cubicBezTo>
                <a:cubicBezTo>
                  <a:pt x="4797" y="3249"/>
                  <a:pt x="4813" y="3241"/>
                  <a:pt x="4821" y="3257"/>
                </a:cubicBezTo>
                <a:cubicBezTo>
                  <a:pt x="4821" y="3265"/>
                  <a:pt x="4853" y="3281"/>
                  <a:pt x="4829" y="3289"/>
                </a:cubicBezTo>
                <a:cubicBezTo>
                  <a:pt x="4813" y="3305"/>
                  <a:pt x="4813" y="3320"/>
                  <a:pt x="4813" y="3328"/>
                </a:cubicBezTo>
                <a:cubicBezTo>
                  <a:pt x="4821" y="3336"/>
                  <a:pt x="4790" y="3336"/>
                  <a:pt x="4806" y="3352"/>
                </a:cubicBezTo>
                <a:cubicBezTo>
                  <a:pt x="4813" y="3368"/>
                  <a:pt x="4797" y="3376"/>
                  <a:pt x="4829" y="3368"/>
                </a:cubicBezTo>
                <a:cubicBezTo>
                  <a:pt x="4853" y="3368"/>
                  <a:pt x="4869" y="3368"/>
                  <a:pt x="4853" y="3376"/>
                </a:cubicBezTo>
                <a:cubicBezTo>
                  <a:pt x="4837" y="3383"/>
                  <a:pt x="4797" y="3431"/>
                  <a:pt x="4790" y="3447"/>
                </a:cubicBezTo>
                <a:cubicBezTo>
                  <a:pt x="4782" y="3463"/>
                  <a:pt x="4766" y="3478"/>
                  <a:pt x="4750" y="3486"/>
                </a:cubicBezTo>
                <a:cubicBezTo>
                  <a:pt x="4734" y="3502"/>
                  <a:pt x="4703" y="3518"/>
                  <a:pt x="4703" y="3526"/>
                </a:cubicBezTo>
                <a:cubicBezTo>
                  <a:pt x="4695" y="3542"/>
                  <a:pt x="4679" y="3557"/>
                  <a:pt x="4719" y="3542"/>
                </a:cubicBezTo>
                <a:cubicBezTo>
                  <a:pt x="4758" y="3518"/>
                  <a:pt x="4790" y="3494"/>
                  <a:pt x="4797" y="3478"/>
                </a:cubicBezTo>
                <a:cubicBezTo>
                  <a:pt x="4806" y="3455"/>
                  <a:pt x="4829" y="3415"/>
                  <a:pt x="4877" y="3392"/>
                </a:cubicBezTo>
                <a:cubicBezTo>
                  <a:pt x="4932" y="3368"/>
                  <a:pt x="4964" y="3336"/>
                  <a:pt x="4995" y="3336"/>
                </a:cubicBezTo>
                <a:cubicBezTo>
                  <a:pt x="5035" y="3328"/>
                  <a:pt x="5145" y="3273"/>
                  <a:pt x="5177" y="3273"/>
                </a:cubicBezTo>
                <a:lnTo>
                  <a:pt x="5185" y="3265"/>
                </a:lnTo>
                <a:lnTo>
                  <a:pt x="5185" y="3265"/>
                </a:lnTo>
                <a:cubicBezTo>
                  <a:pt x="5185" y="3265"/>
                  <a:pt x="5185" y="3257"/>
                  <a:pt x="5169" y="3249"/>
                </a:cubicBezTo>
              </a:path>
            </a:pathLst>
          </a:custGeom>
          <a:noFill/>
          <a:ln>
            <a:solidFill>
              <a:schemeClr val="bg1"/>
            </a:solidFill>
          </a:ln>
          <a:effectLst/>
        </p:spPr>
        <p:txBody>
          <a:bodyPr wrap="none" anchor="ctr"/>
          <a:lstStyle/>
          <a:p>
            <a:pPr defTabSz="914194"/>
            <a:endParaRPr lang="en-US">
              <a:solidFill>
                <a:srgbClr val="445469"/>
              </a:solidFill>
              <a:latin typeface="Lato Light"/>
            </a:endParaRPr>
          </a:p>
        </p:txBody>
      </p:sp>
      <p:sp>
        <p:nvSpPr>
          <p:cNvPr id="139" name="Freeform 773">
            <a:extLst>
              <a:ext uri="{FF2B5EF4-FFF2-40B4-BE49-F238E27FC236}">
                <a16:creationId xmlns:a16="http://schemas.microsoft.com/office/drawing/2014/main" id="{94CA7556-332F-4A5B-AC3E-9D6D2E35151C}"/>
              </a:ext>
            </a:extLst>
          </p:cNvPr>
          <p:cNvSpPr>
            <a:spLocks noChangeArrowheads="1"/>
          </p:cNvSpPr>
          <p:nvPr/>
        </p:nvSpPr>
        <p:spPr bwMode="auto">
          <a:xfrm rot="682471">
            <a:off x="2544187" y="3725938"/>
            <a:ext cx="616307" cy="404647"/>
          </a:xfrm>
          <a:custGeom>
            <a:avLst/>
            <a:gdLst>
              <a:gd name="T0" fmla="*/ 1881 w 2183"/>
              <a:gd name="T1" fmla="*/ 1114 h 1432"/>
              <a:gd name="T2" fmla="*/ 1881 w 2183"/>
              <a:gd name="T3" fmla="*/ 1114 h 1432"/>
              <a:gd name="T4" fmla="*/ 1881 w 2183"/>
              <a:gd name="T5" fmla="*/ 1099 h 1432"/>
              <a:gd name="T6" fmla="*/ 1905 w 2183"/>
              <a:gd name="T7" fmla="*/ 1051 h 1432"/>
              <a:gd name="T8" fmla="*/ 1976 w 2183"/>
              <a:gd name="T9" fmla="*/ 1020 h 1432"/>
              <a:gd name="T10" fmla="*/ 2008 w 2183"/>
              <a:gd name="T11" fmla="*/ 1043 h 1432"/>
              <a:gd name="T12" fmla="*/ 2047 w 2183"/>
              <a:gd name="T13" fmla="*/ 1012 h 1432"/>
              <a:gd name="T14" fmla="*/ 2095 w 2183"/>
              <a:gd name="T15" fmla="*/ 964 h 1432"/>
              <a:gd name="T16" fmla="*/ 2127 w 2183"/>
              <a:gd name="T17" fmla="*/ 877 h 1432"/>
              <a:gd name="T18" fmla="*/ 2182 w 2183"/>
              <a:gd name="T19" fmla="*/ 806 h 1432"/>
              <a:gd name="T20" fmla="*/ 1976 w 2183"/>
              <a:gd name="T21" fmla="*/ 632 h 1432"/>
              <a:gd name="T22" fmla="*/ 1992 w 2183"/>
              <a:gd name="T23" fmla="*/ 577 h 1432"/>
              <a:gd name="T24" fmla="*/ 2016 w 2183"/>
              <a:gd name="T25" fmla="*/ 530 h 1432"/>
              <a:gd name="T26" fmla="*/ 1976 w 2183"/>
              <a:gd name="T27" fmla="*/ 506 h 1432"/>
              <a:gd name="T28" fmla="*/ 2024 w 2183"/>
              <a:gd name="T29" fmla="*/ 395 h 1432"/>
              <a:gd name="T30" fmla="*/ 2032 w 2183"/>
              <a:gd name="T31" fmla="*/ 324 h 1432"/>
              <a:gd name="T32" fmla="*/ 2087 w 2183"/>
              <a:gd name="T33" fmla="*/ 261 h 1432"/>
              <a:gd name="T34" fmla="*/ 2032 w 2183"/>
              <a:gd name="T35" fmla="*/ 237 h 1432"/>
              <a:gd name="T36" fmla="*/ 1961 w 2183"/>
              <a:gd name="T37" fmla="*/ 221 h 1432"/>
              <a:gd name="T38" fmla="*/ 1889 w 2183"/>
              <a:gd name="T39" fmla="*/ 79 h 1432"/>
              <a:gd name="T40" fmla="*/ 1787 w 2183"/>
              <a:gd name="T41" fmla="*/ 39 h 1432"/>
              <a:gd name="T42" fmla="*/ 1684 w 2183"/>
              <a:gd name="T43" fmla="*/ 39 h 1432"/>
              <a:gd name="T44" fmla="*/ 269 w 2183"/>
              <a:gd name="T45" fmla="*/ 316 h 1432"/>
              <a:gd name="T46" fmla="*/ 245 w 2183"/>
              <a:gd name="T47" fmla="*/ 205 h 1432"/>
              <a:gd name="T48" fmla="*/ 55 w 2183"/>
              <a:gd name="T49" fmla="*/ 356 h 1432"/>
              <a:gd name="T50" fmla="*/ 0 w 2183"/>
              <a:gd name="T51" fmla="*/ 379 h 1432"/>
              <a:gd name="T52" fmla="*/ 198 w 2183"/>
              <a:gd name="T53" fmla="*/ 1431 h 1432"/>
              <a:gd name="T54" fmla="*/ 1881 w 2183"/>
              <a:gd name="T55" fmla="*/ 1114 h 1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83" h="1432">
                <a:moveTo>
                  <a:pt x="1881" y="1114"/>
                </a:moveTo>
                <a:lnTo>
                  <a:pt x="1881" y="1114"/>
                </a:lnTo>
                <a:cubicBezTo>
                  <a:pt x="1881" y="1107"/>
                  <a:pt x="1881" y="1099"/>
                  <a:pt x="1881" y="1099"/>
                </a:cubicBezTo>
                <a:cubicBezTo>
                  <a:pt x="1881" y="1091"/>
                  <a:pt x="1897" y="1067"/>
                  <a:pt x="1905" y="1051"/>
                </a:cubicBezTo>
                <a:cubicBezTo>
                  <a:pt x="1913" y="1043"/>
                  <a:pt x="1945" y="1020"/>
                  <a:pt x="1976" y="1020"/>
                </a:cubicBezTo>
                <a:cubicBezTo>
                  <a:pt x="1992" y="1020"/>
                  <a:pt x="2000" y="1036"/>
                  <a:pt x="2008" y="1043"/>
                </a:cubicBezTo>
                <a:cubicBezTo>
                  <a:pt x="2016" y="1027"/>
                  <a:pt x="2032" y="1012"/>
                  <a:pt x="2047" y="1012"/>
                </a:cubicBezTo>
                <a:cubicBezTo>
                  <a:pt x="2071" y="1004"/>
                  <a:pt x="2087" y="996"/>
                  <a:pt x="2095" y="964"/>
                </a:cubicBezTo>
                <a:cubicBezTo>
                  <a:pt x="2111" y="941"/>
                  <a:pt x="2111" y="901"/>
                  <a:pt x="2127" y="877"/>
                </a:cubicBezTo>
                <a:cubicBezTo>
                  <a:pt x="2142" y="861"/>
                  <a:pt x="2182" y="806"/>
                  <a:pt x="2182" y="806"/>
                </a:cubicBezTo>
                <a:cubicBezTo>
                  <a:pt x="2174" y="798"/>
                  <a:pt x="1992" y="648"/>
                  <a:pt x="1976" y="632"/>
                </a:cubicBezTo>
                <a:cubicBezTo>
                  <a:pt x="1969" y="624"/>
                  <a:pt x="1976" y="585"/>
                  <a:pt x="1992" y="577"/>
                </a:cubicBezTo>
                <a:cubicBezTo>
                  <a:pt x="2008" y="561"/>
                  <a:pt x="2016" y="545"/>
                  <a:pt x="2016" y="530"/>
                </a:cubicBezTo>
                <a:cubicBezTo>
                  <a:pt x="2016" y="506"/>
                  <a:pt x="2008" y="521"/>
                  <a:pt x="1976" y="506"/>
                </a:cubicBezTo>
                <a:cubicBezTo>
                  <a:pt x="1937" y="490"/>
                  <a:pt x="2000" y="411"/>
                  <a:pt x="2024" y="395"/>
                </a:cubicBezTo>
                <a:cubicBezTo>
                  <a:pt x="2040" y="387"/>
                  <a:pt x="2032" y="340"/>
                  <a:pt x="2032" y="324"/>
                </a:cubicBezTo>
                <a:cubicBezTo>
                  <a:pt x="2032" y="316"/>
                  <a:pt x="2071" y="269"/>
                  <a:pt x="2087" y="261"/>
                </a:cubicBezTo>
                <a:cubicBezTo>
                  <a:pt x="2071" y="245"/>
                  <a:pt x="2056" y="245"/>
                  <a:pt x="2032" y="237"/>
                </a:cubicBezTo>
                <a:cubicBezTo>
                  <a:pt x="1984" y="229"/>
                  <a:pt x="1984" y="253"/>
                  <a:pt x="1961" y="221"/>
                </a:cubicBezTo>
                <a:cubicBezTo>
                  <a:pt x="1945" y="190"/>
                  <a:pt x="1921" y="79"/>
                  <a:pt x="1889" y="79"/>
                </a:cubicBezTo>
                <a:cubicBezTo>
                  <a:pt x="1858" y="71"/>
                  <a:pt x="1834" y="71"/>
                  <a:pt x="1787" y="39"/>
                </a:cubicBezTo>
                <a:cubicBezTo>
                  <a:pt x="1739" y="0"/>
                  <a:pt x="1716" y="31"/>
                  <a:pt x="1684" y="39"/>
                </a:cubicBezTo>
                <a:cubicBezTo>
                  <a:pt x="1660" y="55"/>
                  <a:pt x="269" y="316"/>
                  <a:pt x="269" y="316"/>
                </a:cubicBezTo>
                <a:cubicBezTo>
                  <a:pt x="245" y="205"/>
                  <a:pt x="245" y="205"/>
                  <a:pt x="245" y="205"/>
                </a:cubicBezTo>
                <a:cubicBezTo>
                  <a:pt x="182" y="261"/>
                  <a:pt x="103" y="332"/>
                  <a:pt x="55" y="356"/>
                </a:cubicBezTo>
                <a:cubicBezTo>
                  <a:pt x="40" y="363"/>
                  <a:pt x="24" y="371"/>
                  <a:pt x="0" y="379"/>
                </a:cubicBezTo>
                <a:cubicBezTo>
                  <a:pt x="198" y="1431"/>
                  <a:pt x="198" y="1431"/>
                  <a:pt x="198" y="1431"/>
                </a:cubicBezTo>
                <a:lnTo>
                  <a:pt x="1881" y="1114"/>
                </a:lnTo>
              </a:path>
            </a:pathLst>
          </a:custGeom>
          <a:noFill/>
          <a:ln>
            <a:solidFill>
              <a:schemeClr val="bg1"/>
            </a:solidFill>
          </a:ln>
          <a:effectLst/>
        </p:spPr>
        <p:txBody>
          <a:bodyPr wrap="none" anchor="ctr"/>
          <a:lstStyle/>
          <a:p>
            <a:pPr defTabSz="914194"/>
            <a:endParaRPr lang="en-US">
              <a:solidFill>
                <a:srgbClr val="445469"/>
              </a:solidFill>
              <a:latin typeface="Lato Light"/>
            </a:endParaRPr>
          </a:p>
        </p:txBody>
      </p:sp>
      <p:sp>
        <p:nvSpPr>
          <p:cNvPr id="140" name="Freeform 52">
            <a:extLst>
              <a:ext uri="{FF2B5EF4-FFF2-40B4-BE49-F238E27FC236}">
                <a16:creationId xmlns:a16="http://schemas.microsoft.com/office/drawing/2014/main" id="{482EB8E5-DF8B-4965-8D5B-D35AAD85428A}"/>
              </a:ext>
            </a:extLst>
          </p:cNvPr>
          <p:cNvSpPr>
            <a:spLocks noChangeArrowheads="1"/>
          </p:cNvSpPr>
          <p:nvPr/>
        </p:nvSpPr>
        <p:spPr bwMode="auto">
          <a:xfrm rot="21342533">
            <a:off x="8674890" y="3683987"/>
            <a:ext cx="606179" cy="472016"/>
          </a:xfrm>
          <a:custGeom>
            <a:avLst/>
            <a:gdLst>
              <a:gd name="T0" fmla="*/ 2720 w 2729"/>
              <a:gd name="T1" fmla="*/ 269 h 2127"/>
              <a:gd name="T2" fmla="*/ 2720 w 2729"/>
              <a:gd name="T3" fmla="*/ 269 h 2127"/>
              <a:gd name="T4" fmla="*/ 2649 w 2729"/>
              <a:gd name="T5" fmla="*/ 222 h 2127"/>
              <a:gd name="T6" fmla="*/ 245 w 2729"/>
              <a:gd name="T7" fmla="*/ 0 h 2127"/>
              <a:gd name="T8" fmla="*/ 0 w 2729"/>
              <a:gd name="T9" fmla="*/ 1896 h 2127"/>
              <a:gd name="T10" fmla="*/ 1890 w 2729"/>
              <a:gd name="T11" fmla="*/ 2078 h 2127"/>
              <a:gd name="T12" fmla="*/ 1898 w 2729"/>
              <a:gd name="T13" fmla="*/ 2078 h 2127"/>
              <a:gd name="T14" fmla="*/ 2253 w 2729"/>
              <a:gd name="T15" fmla="*/ 2102 h 2127"/>
              <a:gd name="T16" fmla="*/ 2625 w 2729"/>
              <a:gd name="T17" fmla="*/ 2126 h 2127"/>
              <a:gd name="T18" fmla="*/ 2720 w 2729"/>
              <a:gd name="T19" fmla="*/ 269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9" h="2127">
                <a:moveTo>
                  <a:pt x="2720" y="269"/>
                </a:moveTo>
                <a:lnTo>
                  <a:pt x="2720" y="269"/>
                </a:lnTo>
                <a:cubicBezTo>
                  <a:pt x="2712" y="206"/>
                  <a:pt x="2649" y="222"/>
                  <a:pt x="2649" y="222"/>
                </a:cubicBezTo>
                <a:cubicBezTo>
                  <a:pt x="2269" y="269"/>
                  <a:pt x="245" y="0"/>
                  <a:pt x="245" y="0"/>
                </a:cubicBezTo>
                <a:cubicBezTo>
                  <a:pt x="0" y="1896"/>
                  <a:pt x="0" y="1896"/>
                  <a:pt x="0" y="1896"/>
                </a:cubicBezTo>
                <a:cubicBezTo>
                  <a:pt x="522" y="1968"/>
                  <a:pt x="1155" y="2031"/>
                  <a:pt x="1890" y="2078"/>
                </a:cubicBezTo>
                <a:lnTo>
                  <a:pt x="1898" y="2078"/>
                </a:lnTo>
                <a:cubicBezTo>
                  <a:pt x="2016" y="2086"/>
                  <a:pt x="2135" y="2094"/>
                  <a:pt x="2253" y="2102"/>
                </a:cubicBezTo>
                <a:cubicBezTo>
                  <a:pt x="2380" y="2110"/>
                  <a:pt x="2498" y="2118"/>
                  <a:pt x="2625" y="2126"/>
                </a:cubicBezTo>
                <a:cubicBezTo>
                  <a:pt x="2664" y="1493"/>
                  <a:pt x="2728" y="324"/>
                  <a:pt x="2720" y="269"/>
                </a:cubicBezTo>
              </a:path>
            </a:pathLst>
          </a:custGeom>
          <a:noFill/>
          <a:ln>
            <a:solidFill>
              <a:schemeClr val="bg1"/>
            </a:solidFill>
          </a:ln>
          <a:effectLst/>
        </p:spPr>
        <p:txBody>
          <a:bodyPr wrap="none" anchor="ctr"/>
          <a:lstStyle/>
          <a:p>
            <a:pPr defTabSz="914194"/>
            <a:endParaRPr lang="en-US" dirty="0">
              <a:solidFill>
                <a:srgbClr val="445469"/>
              </a:solidFill>
              <a:latin typeface="Lato Light"/>
            </a:endParaRPr>
          </a:p>
        </p:txBody>
      </p:sp>
      <p:sp>
        <p:nvSpPr>
          <p:cNvPr id="141" name="Freeform 783">
            <a:extLst>
              <a:ext uri="{FF2B5EF4-FFF2-40B4-BE49-F238E27FC236}">
                <a16:creationId xmlns:a16="http://schemas.microsoft.com/office/drawing/2014/main" id="{5ABA9C7F-D857-421B-8E2B-B7F29DCB77E7}"/>
              </a:ext>
            </a:extLst>
          </p:cNvPr>
          <p:cNvSpPr>
            <a:spLocks noChangeArrowheads="1"/>
          </p:cNvSpPr>
          <p:nvPr/>
        </p:nvSpPr>
        <p:spPr bwMode="auto">
          <a:xfrm rot="255512">
            <a:off x="2637797" y="4950330"/>
            <a:ext cx="326465" cy="575741"/>
          </a:xfrm>
          <a:custGeom>
            <a:avLst/>
            <a:gdLst>
              <a:gd name="T0" fmla="*/ 933 w 1139"/>
              <a:gd name="T1" fmla="*/ 8 h 2008"/>
              <a:gd name="T2" fmla="*/ 933 w 1139"/>
              <a:gd name="T3" fmla="*/ 8 h 2008"/>
              <a:gd name="T4" fmla="*/ 261 w 1139"/>
              <a:gd name="T5" fmla="*/ 87 h 2008"/>
              <a:gd name="T6" fmla="*/ 111 w 1139"/>
              <a:gd name="T7" fmla="*/ 158 h 2008"/>
              <a:gd name="T8" fmla="*/ 32 w 1139"/>
              <a:gd name="T9" fmla="*/ 135 h 2008"/>
              <a:gd name="T10" fmla="*/ 126 w 1139"/>
              <a:gd name="T11" fmla="*/ 1178 h 2008"/>
              <a:gd name="T12" fmla="*/ 111 w 1139"/>
              <a:gd name="T13" fmla="*/ 1281 h 2008"/>
              <a:gd name="T14" fmla="*/ 95 w 1139"/>
              <a:gd name="T15" fmla="*/ 1360 h 2008"/>
              <a:gd name="T16" fmla="*/ 134 w 1139"/>
              <a:gd name="T17" fmla="*/ 1423 h 2008"/>
              <a:gd name="T18" fmla="*/ 150 w 1139"/>
              <a:gd name="T19" fmla="*/ 1502 h 2008"/>
              <a:gd name="T20" fmla="*/ 158 w 1139"/>
              <a:gd name="T21" fmla="*/ 1581 h 2008"/>
              <a:gd name="T22" fmla="*/ 119 w 1139"/>
              <a:gd name="T23" fmla="*/ 1637 h 2008"/>
              <a:gd name="T24" fmla="*/ 39 w 1139"/>
              <a:gd name="T25" fmla="*/ 1771 h 2008"/>
              <a:gd name="T26" fmla="*/ 24 w 1139"/>
              <a:gd name="T27" fmla="*/ 1833 h 2008"/>
              <a:gd name="T28" fmla="*/ 16 w 1139"/>
              <a:gd name="T29" fmla="*/ 1889 h 2008"/>
              <a:gd name="T30" fmla="*/ 0 w 1139"/>
              <a:gd name="T31" fmla="*/ 1960 h 2008"/>
              <a:gd name="T32" fmla="*/ 16 w 1139"/>
              <a:gd name="T33" fmla="*/ 2007 h 2008"/>
              <a:gd name="T34" fmla="*/ 47 w 1139"/>
              <a:gd name="T35" fmla="*/ 2007 h 2008"/>
              <a:gd name="T36" fmla="*/ 79 w 1139"/>
              <a:gd name="T37" fmla="*/ 1984 h 2008"/>
              <a:gd name="T38" fmla="*/ 111 w 1139"/>
              <a:gd name="T39" fmla="*/ 1960 h 2008"/>
              <a:gd name="T40" fmla="*/ 174 w 1139"/>
              <a:gd name="T41" fmla="*/ 1968 h 2008"/>
              <a:gd name="T42" fmla="*/ 190 w 1139"/>
              <a:gd name="T43" fmla="*/ 1936 h 2008"/>
              <a:gd name="T44" fmla="*/ 245 w 1139"/>
              <a:gd name="T45" fmla="*/ 1913 h 2008"/>
              <a:gd name="T46" fmla="*/ 284 w 1139"/>
              <a:gd name="T47" fmla="*/ 1936 h 2008"/>
              <a:gd name="T48" fmla="*/ 316 w 1139"/>
              <a:gd name="T49" fmla="*/ 1952 h 2008"/>
              <a:gd name="T50" fmla="*/ 348 w 1139"/>
              <a:gd name="T51" fmla="*/ 1968 h 2008"/>
              <a:gd name="T52" fmla="*/ 356 w 1139"/>
              <a:gd name="T53" fmla="*/ 1936 h 2008"/>
              <a:gd name="T54" fmla="*/ 372 w 1139"/>
              <a:gd name="T55" fmla="*/ 1913 h 2008"/>
              <a:gd name="T56" fmla="*/ 395 w 1139"/>
              <a:gd name="T57" fmla="*/ 1897 h 2008"/>
              <a:gd name="T58" fmla="*/ 427 w 1139"/>
              <a:gd name="T59" fmla="*/ 1881 h 2008"/>
              <a:gd name="T60" fmla="*/ 450 w 1139"/>
              <a:gd name="T61" fmla="*/ 1857 h 2008"/>
              <a:gd name="T62" fmla="*/ 466 w 1139"/>
              <a:gd name="T63" fmla="*/ 1873 h 2008"/>
              <a:gd name="T64" fmla="*/ 498 w 1139"/>
              <a:gd name="T65" fmla="*/ 1897 h 2008"/>
              <a:gd name="T66" fmla="*/ 506 w 1139"/>
              <a:gd name="T67" fmla="*/ 1920 h 2008"/>
              <a:gd name="T68" fmla="*/ 530 w 1139"/>
              <a:gd name="T69" fmla="*/ 1920 h 2008"/>
              <a:gd name="T70" fmla="*/ 530 w 1139"/>
              <a:gd name="T71" fmla="*/ 1881 h 2008"/>
              <a:gd name="T72" fmla="*/ 545 w 1139"/>
              <a:gd name="T73" fmla="*/ 1857 h 2008"/>
              <a:gd name="T74" fmla="*/ 561 w 1139"/>
              <a:gd name="T75" fmla="*/ 1833 h 2008"/>
              <a:gd name="T76" fmla="*/ 593 w 1139"/>
              <a:gd name="T77" fmla="*/ 1802 h 2008"/>
              <a:gd name="T78" fmla="*/ 624 w 1139"/>
              <a:gd name="T79" fmla="*/ 1763 h 2008"/>
              <a:gd name="T80" fmla="*/ 656 w 1139"/>
              <a:gd name="T81" fmla="*/ 1794 h 2008"/>
              <a:gd name="T82" fmla="*/ 703 w 1139"/>
              <a:gd name="T83" fmla="*/ 1818 h 2008"/>
              <a:gd name="T84" fmla="*/ 735 w 1139"/>
              <a:gd name="T85" fmla="*/ 1826 h 2008"/>
              <a:gd name="T86" fmla="*/ 775 w 1139"/>
              <a:gd name="T87" fmla="*/ 1802 h 2008"/>
              <a:gd name="T88" fmla="*/ 822 w 1139"/>
              <a:gd name="T89" fmla="*/ 1676 h 2008"/>
              <a:gd name="T90" fmla="*/ 862 w 1139"/>
              <a:gd name="T91" fmla="*/ 1637 h 2008"/>
              <a:gd name="T92" fmla="*/ 877 w 1139"/>
              <a:gd name="T93" fmla="*/ 1589 h 2008"/>
              <a:gd name="T94" fmla="*/ 909 w 1139"/>
              <a:gd name="T95" fmla="*/ 1574 h 2008"/>
              <a:gd name="T96" fmla="*/ 941 w 1139"/>
              <a:gd name="T97" fmla="*/ 1534 h 2008"/>
              <a:gd name="T98" fmla="*/ 925 w 1139"/>
              <a:gd name="T99" fmla="*/ 1479 h 2008"/>
              <a:gd name="T100" fmla="*/ 964 w 1139"/>
              <a:gd name="T101" fmla="*/ 1439 h 2008"/>
              <a:gd name="T102" fmla="*/ 1020 w 1139"/>
              <a:gd name="T103" fmla="*/ 1471 h 2008"/>
              <a:gd name="T104" fmla="*/ 1051 w 1139"/>
              <a:gd name="T105" fmla="*/ 1415 h 2008"/>
              <a:gd name="T106" fmla="*/ 1130 w 1139"/>
              <a:gd name="T107" fmla="*/ 1400 h 2008"/>
              <a:gd name="T108" fmla="*/ 1123 w 1139"/>
              <a:gd name="T109" fmla="*/ 1344 h 2008"/>
              <a:gd name="T110" fmla="*/ 1107 w 1139"/>
              <a:gd name="T111" fmla="*/ 1297 h 2008"/>
              <a:gd name="T112" fmla="*/ 1123 w 1139"/>
              <a:gd name="T113" fmla="*/ 1250 h 2008"/>
              <a:gd name="T114" fmla="*/ 972 w 1139"/>
              <a:gd name="T115" fmla="*/ 32 h 2008"/>
              <a:gd name="T116" fmla="*/ 933 w 1139"/>
              <a:gd name="T117" fmla="*/ 8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9" h="2008">
                <a:moveTo>
                  <a:pt x="933" y="8"/>
                </a:moveTo>
                <a:lnTo>
                  <a:pt x="933" y="8"/>
                </a:lnTo>
                <a:cubicBezTo>
                  <a:pt x="261" y="87"/>
                  <a:pt x="261" y="87"/>
                  <a:pt x="261" y="87"/>
                </a:cubicBezTo>
                <a:cubicBezTo>
                  <a:pt x="221" y="119"/>
                  <a:pt x="166" y="158"/>
                  <a:pt x="111" y="158"/>
                </a:cubicBezTo>
                <a:cubicBezTo>
                  <a:pt x="79" y="158"/>
                  <a:pt x="47" y="151"/>
                  <a:pt x="32" y="135"/>
                </a:cubicBezTo>
                <a:cubicBezTo>
                  <a:pt x="126" y="1178"/>
                  <a:pt x="126" y="1178"/>
                  <a:pt x="126" y="1178"/>
                </a:cubicBezTo>
                <a:cubicBezTo>
                  <a:pt x="126" y="1178"/>
                  <a:pt x="126" y="1257"/>
                  <a:pt x="111" y="1281"/>
                </a:cubicBezTo>
                <a:cubicBezTo>
                  <a:pt x="103" y="1297"/>
                  <a:pt x="79" y="1336"/>
                  <a:pt x="95" y="1360"/>
                </a:cubicBezTo>
                <a:cubicBezTo>
                  <a:pt x="119" y="1392"/>
                  <a:pt x="134" y="1368"/>
                  <a:pt x="134" y="1423"/>
                </a:cubicBezTo>
                <a:cubicBezTo>
                  <a:pt x="134" y="1471"/>
                  <a:pt x="134" y="1494"/>
                  <a:pt x="150" y="1502"/>
                </a:cubicBezTo>
                <a:cubicBezTo>
                  <a:pt x="166" y="1510"/>
                  <a:pt x="182" y="1566"/>
                  <a:pt x="158" y="1581"/>
                </a:cubicBezTo>
                <a:cubicBezTo>
                  <a:pt x="134" y="1597"/>
                  <a:pt x="119" y="1613"/>
                  <a:pt x="119" y="1637"/>
                </a:cubicBezTo>
                <a:cubicBezTo>
                  <a:pt x="119" y="1653"/>
                  <a:pt x="63" y="1763"/>
                  <a:pt x="39" y="1771"/>
                </a:cubicBezTo>
                <a:cubicBezTo>
                  <a:pt x="16" y="1779"/>
                  <a:pt x="24" y="1818"/>
                  <a:pt x="24" y="1833"/>
                </a:cubicBezTo>
                <a:cubicBezTo>
                  <a:pt x="32" y="1841"/>
                  <a:pt x="24" y="1873"/>
                  <a:pt x="16" y="1889"/>
                </a:cubicBezTo>
                <a:cubicBezTo>
                  <a:pt x="0" y="1913"/>
                  <a:pt x="0" y="1928"/>
                  <a:pt x="0" y="1960"/>
                </a:cubicBezTo>
                <a:cubicBezTo>
                  <a:pt x="0" y="1984"/>
                  <a:pt x="8" y="1999"/>
                  <a:pt x="16" y="2007"/>
                </a:cubicBezTo>
                <a:cubicBezTo>
                  <a:pt x="24" y="2007"/>
                  <a:pt x="39" y="2007"/>
                  <a:pt x="47" y="2007"/>
                </a:cubicBezTo>
                <a:cubicBezTo>
                  <a:pt x="71" y="2007"/>
                  <a:pt x="79" y="1999"/>
                  <a:pt x="79" y="1984"/>
                </a:cubicBezTo>
                <a:cubicBezTo>
                  <a:pt x="79" y="1976"/>
                  <a:pt x="95" y="1960"/>
                  <a:pt x="111" y="1960"/>
                </a:cubicBezTo>
                <a:cubicBezTo>
                  <a:pt x="126" y="1960"/>
                  <a:pt x="174" y="1984"/>
                  <a:pt x="174" y="1968"/>
                </a:cubicBezTo>
                <a:cubicBezTo>
                  <a:pt x="166" y="1952"/>
                  <a:pt x="174" y="1944"/>
                  <a:pt x="190" y="1936"/>
                </a:cubicBezTo>
                <a:cubicBezTo>
                  <a:pt x="206" y="1920"/>
                  <a:pt x="229" y="1913"/>
                  <a:pt x="245" y="1913"/>
                </a:cubicBezTo>
                <a:cubicBezTo>
                  <a:pt x="261" y="1920"/>
                  <a:pt x="261" y="1936"/>
                  <a:pt x="284" y="1936"/>
                </a:cubicBezTo>
                <a:cubicBezTo>
                  <a:pt x="300" y="1944"/>
                  <a:pt x="300" y="1936"/>
                  <a:pt x="316" y="1952"/>
                </a:cubicBezTo>
                <a:cubicBezTo>
                  <a:pt x="332" y="1968"/>
                  <a:pt x="340" y="1976"/>
                  <a:pt x="348" y="1968"/>
                </a:cubicBezTo>
                <a:cubicBezTo>
                  <a:pt x="356" y="1968"/>
                  <a:pt x="364" y="1952"/>
                  <a:pt x="356" y="1936"/>
                </a:cubicBezTo>
                <a:cubicBezTo>
                  <a:pt x="356" y="1920"/>
                  <a:pt x="364" y="1904"/>
                  <a:pt x="372" y="1913"/>
                </a:cubicBezTo>
                <a:cubicBezTo>
                  <a:pt x="387" y="1913"/>
                  <a:pt x="395" y="1904"/>
                  <a:pt x="395" y="1897"/>
                </a:cubicBezTo>
                <a:cubicBezTo>
                  <a:pt x="403" y="1889"/>
                  <a:pt x="419" y="1881"/>
                  <a:pt x="427" y="1881"/>
                </a:cubicBezTo>
                <a:cubicBezTo>
                  <a:pt x="435" y="1881"/>
                  <a:pt x="443" y="1865"/>
                  <a:pt x="450" y="1857"/>
                </a:cubicBezTo>
                <a:cubicBezTo>
                  <a:pt x="459" y="1857"/>
                  <a:pt x="459" y="1865"/>
                  <a:pt x="466" y="1873"/>
                </a:cubicBezTo>
                <a:cubicBezTo>
                  <a:pt x="466" y="1881"/>
                  <a:pt x="498" y="1897"/>
                  <a:pt x="498" y="1897"/>
                </a:cubicBezTo>
                <a:cubicBezTo>
                  <a:pt x="506" y="1920"/>
                  <a:pt x="506" y="1920"/>
                  <a:pt x="506" y="1920"/>
                </a:cubicBezTo>
                <a:cubicBezTo>
                  <a:pt x="506" y="1920"/>
                  <a:pt x="530" y="1928"/>
                  <a:pt x="530" y="1920"/>
                </a:cubicBezTo>
                <a:cubicBezTo>
                  <a:pt x="537" y="1913"/>
                  <a:pt x="530" y="1889"/>
                  <a:pt x="530" y="1881"/>
                </a:cubicBezTo>
                <a:cubicBezTo>
                  <a:pt x="530" y="1873"/>
                  <a:pt x="530" y="1865"/>
                  <a:pt x="545" y="1857"/>
                </a:cubicBezTo>
                <a:cubicBezTo>
                  <a:pt x="561" y="1849"/>
                  <a:pt x="561" y="1849"/>
                  <a:pt x="561" y="1833"/>
                </a:cubicBezTo>
                <a:cubicBezTo>
                  <a:pt x="569" y="1810"/>
                  <a:pt x="585" y="1810"/>
                  <a:pt x="593" y="1802"/>
                </a:cubicBezTo>
                <a:cubicBezTo>
                  <a:pt x="609" y="1787"/>
                  <a:pt x="617" y="1763"/>
                  <a:pt x="624" y="1763"/>
                </a:cubicBezTo>
                <a:cubicBezTo>
                  <a:pt x="632" y="1763"/>
                  <a:pt x="640" y="1787"/>
                  <a:pt x="656" y="1794"/>
                </a:cubicBezTo>
                <a:cubicBezTo>
                  <a:pt x="672" y="1810"/>
                  <a:pt x="688" y="1810"/>
                  <a:pt x="703" y="1818"/>
                </a:cubicBezTo>
                <a:cubicBezTo>
                  <a:pt x="712" y="1818"/>
                  <a:pt x="712" y="1833"/>
                  <a:pt x="735" y="1826"/>
                </a:cubicBezTo>
                <a:cubicBezTo>
                  <a:pt x="759" y="1818"/>
                  <a:pt x="775" y="1826"/>
                  <a:pt x="775" y="1802"/>
                </a:cubicBezTo>
                <a:cubicBezTo>
                  <a:pt x="767" y="1779"/>
                  <a:pt x="806" y="1676"/>
                  <a:pt x="822" y="1676"/>
                </a:cubicBezTo>
                <a:cubicBezTo>
                  <a:pt x="838" y="1684"/>
                  <a:pt x="862" y="1653"/>
                  <a:pt x="862" y="1637"/>
                </a:cubicBezTo>
                <a:cubicBezTo>
                  <a:pt x="862" y="1613"/>
                  <a:pt x="862" y="1597"/>
                  <a:pt x="877" y="1589"/>
                </a:cubicBezTo>
                <a:cubicBezTo>
                  <a:pt x="893" y="1589"/>
                  <a:pt x="893" y="1597"/>
                  <a:pt x="909" y="1574"/>
                </a:cubicBezTo>
                <a:cubicBezTo>
                  <a:pt x="917" y="1558"/>
                  <a:pt x="949" y="1566"/>
                  <a:pt x="941" y="1534"/>
                </a:cubicBezTo>
                <a:cubicBezTo>
                  <a:pt x="925" y="1502"/>
                  <a:pt x="917" y="1510"/>
                  <a:pt x="925" y="1479"/>
                </a:cubicBezTo>
                <a:cubicBezTo>
                  <a:pt x="925" y="1439"/>
                  <a:pt x="956" y="1423"/>
                  <a:pt x="964" y="1439"/>
                </a:cubicBezTo>
                <a:cubicBezTo>
                  <a:pt x="980" y="1447"/>
                  <a:pt x="1004" y="1487"/>
                  <a:pt x="1020" y="1471"/>
                </a:cubicBezTo>
                <a:cubicBezTo>
                  <a:pt x="1043" y="1447"/>
                  <a:pt x="1012" y="1423"/>
                  <a:pt x="1051" y="1415"/>
                </a:cubicBezTo>
                <a:cubicBezTo>
                  <a:pt x="1099" y="1408"/>
                  <a:pt x="1130" y="1415"/>
                  <a:pt x="1130" y="1400"/>
                </a:cubicBezTo>
                <a:cubicBezTo>
                  <a:pt x="1130" y="1392"/>
                  <a:pt x="1138" y="1368"/>
                  <a:pt x="1123" y="1344"/>
                </a:cubicBezTo>
                <a:cubicBezTo>
                  <a:pt x="1107" y="1328"/>
                  <a:pt x="1099" y="1321"/>
                  <a:pt x="1107" y="1297"/>
                </a:cubicBezTo>
                <a:cubicBezTo>
                  <a:pt x="1107" y="1281"/>
                  <a:pt x="1115" y="1257"/>
                  <a:pt x="1123" y="1250"/>
                </a:cubicBezTo>
                <a:cubicBezTo>
                  <a:pt x="972" y="32"/>
                  <a:pt x="972" y="32"/>
                  <a:pt x="972" y="32"/>
                </a:cubicBezTo>
                <a:cubicBezTo>
                  <a:pt x="949" y="0"/>
                  <a:pt x="933" y="8"/>
                  <a:pt x="933" y="8"/>
                </a:cubicBezTo>
              </a:path>
            </a:pathLst>
          </a:custGeom>
          <a:noFill/>
          <a:ln>
            <a:solidFill>
              <a:schemeClr val="bg1"/>
            </a:solidFill>
          </a:ln>
          <a:effectLst/>
        </p:spPr>
        <p:txBody>
          <a:bodyPr wrap="none" anchor="ctr"/>
          <a:lstStyle/>
          <a:p>
            <a:pPr defTabSz="914194"/>
            <a:endParaRPr lang="en-US" dirty="0">
              <a:solidFill>
                <a:srgbClr val="445469"/>
              </a:solidFill>
              <a:latin typeface="Lato Light"/>
            </a:endParaRPr>
          </a:p>
        </p:txBody>
      </p:sp>
      <p:sp>
        <p:nvSpPr>
          <p:cNvPr id="142" name="Freeform 783">
            <a:extLst>
              <a:ext uri="{FF2B5EF4-FFF2-40B4-BE49-F238E27FC236}">
                <a16:creationId xmlns:a16="http://schemas.microsoft.com/office/drawing/2014/main" id="{C01497BF-89BE-4006-90B2-69E541D4F32A}"/>
              </a:ext>
            </a:extLst>
          </p:cNvPr>
          <p:cNvSpPr>
            <a:spLocks noChangeArrowheads="1"/>
          </p:cNvSpPr>
          <p:nvPr/>
        </p:nvSpPr>
        <p:spPr bwMode="auto">
          <a:xfrm rot="255512">
            <a:off x="8825228" y="4969832"/>
            <a:ext cx="326465" cy="575741"/>
          </a:xfrm>
          <a:custGeom>
            <a:avLst/>
            <a:gdLst>
              <a:gd name="T0" fmla="*/ 933 w 1139"/>
              <a:gd name="T1" fmla="*/ 8 h 2008"/>
              <a:gd name="T2" fmla="*/ 933 w 1139"/>
              <a:gd name="T3" fmla="*/ 8 h 2008"/>
              <a:gd name="T4" fmla="*/ 261 w 1139"/>
              <a:gd name="T5" fmla="*/ 87 h 2008"/>
              <a:gd name="T6" fmla="*/ 111 w 1139"/>
              <a:gd name="T7" fmla="*/ 158 h 2008"/>
              <a:gd name="T8" fmla="*/ 32 w 1139"/>
              <a:gd name="T9" fmla="*/ 135 h 2008"/>
              <a:gd name="T10" fmla="*/ 126 w 1139"/>
              <a:gd name="T11" fmla="*/ 1178 h 2008"/>
              <a:gd name="T12" fmla="*/ 111 w 1139"/>
              <a:gd name="T13" fmla="*/ 1281 h 2008"/>
              <a:gd name="T14" fmla="*/ 95 w 1139"/>
              <a:gd name="T15" fmla="*/ 1360 h 2008"/>
              <a:gd name="T16" fmla="*/ 134 w 1139"/>
              <a:gd name="T17" fmla="*/ 1423 h 2008"/>
              <a:gd name="T18" fmla="*/ 150 w 1139"/>
              <a:gd name="T19" fmla="*/ 1502 h 2008"/>
              <a:gd name="T20" fmla="*/ 158 w 1139"/>
              <a:gd name="T21" fmla="*/ 1581 h 2008"/>
              <a:gd name="T22" fmla="*/ 119 w 1139"/>
              <a:gd name="T23" fmla="*/ 1637 h 2008"/>
              <a:gd name="T24" fmla="*/ 39 w 1139"/>
              <a:gd name="T25" fmla="*/ 1771 h 2008"/>
              <a:gd name="T26" fmla="*/ 24 w 1139"/>
              <a:gd name="T27" fmla="*/ 1833 h 2008"/>
              <a:gd name="T28" fmla="*/ 16 w 1139"/>
              <a:gd name="T29" fmla="*/ 1889 h 2008"/>
              <a:gd name="T30" fmla="*/ 0 w 1139"/>
              <a:gd name="T31" fmla="*/ 1960 h 2008"/>
              <a:gd name="T32" fmla="*/ 16 w 1139"/>
              <a:gd name="T33" fmla="*/ 2007 h 2008"/>
              <a:gd name="T34" fmla="*/ 47 w 1139"/>
              <a:gd name="T35" fmla="*/ 2007 h 2008"/>
              <a:gd name="T36" fmla="*/ 79 w 1139"/>
              <a:gd name="T37" fmla="*/ 1984 h 2008"/>
              <a:gd name="T38" fmla="*/ 111 w 1139"/>
              <a:gd name="T39" fmla="*/ 1960 h 2008"/>
              <a:gd name="T40" fmla="*/ 174 w 1139"/>
              <a:gd name="T41" fmla="*/ 1968 h 2008"/>
              <a:gd name="T42" fmla="*/ 190 w 1139"/>
              <a:gd name="T43" fmla="*/ 1936 h 2008"/>
              <a:gd name="T44" fmla="*/ 245 w 1139"/>
              <a:gd name="T45" fmla="*/ 1913 h 2008"/>
              <a:gd name="T46" fmla="*/ 284 w 1139"/>
              <a:gd name="T47" fmla="*/ 1936 h 2008"/>
              <a:gd name="T48" fmla="*/ 316 w 1139"/>
              <a:gd name="T49" fmla="*/ 1952 h 2008"/>
              <a:gd name="T50" fmla="*/ 348 w 1139"/>
              <a:gd name="T51" fmla="*/ 1968 h 2008"/>
              <a:gd name="T52" fmla="*/ 356 w 1139"/>
              <a:gd name="T53" fmla="*/ 1936 h 2008"/>
              <a:gd name="T54" fmla="*/ 372 w 1139"/>
              <a:gd name="T55" fmla="*/ 1913 h 2008"/>
              <a:gd name="T56" fmla="*/ 395 w 1139"/>
              <a:gd name="T57" fmla="*/ 1897 h 2008"/>
              <a:gd name="T58" fmla="*/ 427 w 1139"/>
              <a:gd name="T59" fmla="*/ 1881 h 2008"/>
              <a:gd name="T60" fmla="*/ 450 w 1139"/>
              <a:gd name="T61" fmla="*/ 1857 h 2008"/>
              <a:gd name="T62" fmla="*/ 466 w 1139"/>
              <a:gd name="T63" fmla="*/ 1873 h 2008"/>
              <a:gd name="T64" fmla="*/ 498 w 1139"/>
              <a:gd name="T65" fmla="*/ 1897 h 2008"/>
              <a:gd name="T66" fmla="*/ 506 w 1139"/>
              <a:gd name="T67" fmla="*/ 1920 h 2008"/>
              <a:gd name="T68" fmla="*/ 530 w 1139"/>
              <a:gd name="T69" fmla="*/ 1920 h 2008"/>
              <a:gd name="T70" fmla="*/ 530 w 1139"/>
              <a:gd name="T71" fmla="*/ 1881 h 2008"/>
              <a:gd name="T72" fmla="*/ 545 w 1139"/>
              <a:gd name="T73" fmla="*/ 1857 h 2008"/>
              <a:gd name="T74" fmla="*/ 561 w 1139"/>
              <a:gd name="T75" fmla="*/ 1833 h 2008"/>
              <a:gd name="T76" fmla="*/ 593 w 1139"/>
              <a:gd name="T77" fmla="*/ 1802 h 2008"/>
              <a:gd name="T78" fmla="*/ 624 w 1139"/>
              <a:gd name="T79" fmla="*/ 1763 h 2008"/>
              <a:gd name="T80" fmla="*/ 656 w 1139"/>
              <a:gd name="T81" fmla="*/ 1794 h 2008"/>
              <a:gd name="T82" fmla="*/ 703 w 1139"/>
              <a:gd name="T83" fmla="*/ 1818 h 2008"/>
              <a:gd name="T84" fmla="*/ 735 w 1139"/>
              <a:gd name="T85" fmla="*/ 1826 h 2008"/>
              <a:gd name="T86" fmla="*/ 775 w 1139"/>
              <a:gd name="T87" fmla="*/ 1802 h 2008"/>
              <a:gd name="T88" fmla="*/ 822 w 1139"/>
              <a:gd name="T89" fmla="*/ 1676 h 2008"/>
              <a:gd name="T90" fmla="*/ 862 w 1139"/>
              <a:gd name="T91" fmla="*/ 1637 h 2008"/>
              <a:gd name="T92" fmla="*/ 877 w 1139"/>
              <a:gd name="T93" fmla="*/ 1589 h 2008"/>
              <a:gd name="T94" fmla="*/ 909 w 1139"/>
              <a:gd name="T95" fmla="*/ 1574 h 2008"/>
              <a:gd name="T96" fmla="*/ 941 w 1139"/>
              <a:gd name="T97" fmla="*/ 1534 h 2008"/>
              <a:gd name="T98" fmla="*/ 925 w 1139"/>
              <a:gd name="T99" fmla="*/ 1479 h 2008"/>
              <a:gd name="T100" fmla="*/ 964 w 1139"/>
              <a:gd name="T101" fmla="*/ 1439 h 2008"/>
              <a:gd name="T102" fmla="*/ 1020 w 1139"/>
              <a:gd name="T103" fmla="*/ 1471 h 2008"/>
              <a:gd name="T104" fmla="*/ 1051 w 1139"/>
              <a:gd name="T105" fmla="*/ 1415 h 2008"/>
              <a:gd name="T106" fmla="*/ 1130 w 1139"/>
              <a:gd name="T107" fmla="*/ 1400 h 2008"/>
              <a:gd name="T108" fmla="*/ 1123 w 1139"/>
              <a:gd name="T109" fmla="*/ 1344 h 2008"/>
              <a:gd name="T110" fmla="*/ 1107 w 1139"/>
              <a:gd name="T111" fmla="*/ 1297 h 2008"/>
              <a:gd name="T112" fmla="*/ 1123 w 1139"/>
              <a:gd name="T113" fmla="*/ 1250 h 2008"/>
              <a:gd name="T114" fmla="*/ 972 w 1139"/>
              <a:gd name="T115" fmla="*/ 32 h 2008"/>
              <a:gd name="T116" fmla="*/ 933 w 1139"/>
              <a:gd name="T117" fmla="*/ 8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9" h="2008">
                <a:moveTo>
                  <a:pt x="933" y="8"/>
                </a:moveTo>
                <a:lnTo>
                  <a:pt x="933" y="8"/>
                </a:lnTo>
                <a:cubicBezTo>
                  <a:pt x="261" y="87"/>
                  <a:pt x="261" y="87"/>
                  <a:pt x="261" y="87"/>
                </a:cubicBezTo>
                <a:cubicBezTo>
                  <a:pt x="221" y="119"/>
                  <a:pt x="166" y="158"/>
                  <a:pt x="111" y="158"/>
                </a:cubicBezTo>
                <a:cubicBezTo>
                  <a:pt x="79" y="158"/>
                  <a:pt x="47" y="151"/>
                  <a:pt x="32" y="135"/>
                </a:cubicBezTo>
                <a:cubicBezTo>
                  <a:pt x="126" y="1178"/>
                  <a:pt x="126" y="1178"/>
                  <a:pt x="126" y="1178"/>
                </a:cubicBezTo>
                <a:cubicBezTo>
                  <a:pt x="126" y="1178"/>
                  <a:pt x="126" y="1257"/>
                  <a:pt x="111" y="1281"/>
                </a:cubicBezTo>
                <a:cubicBezTo>
                  <a:pt x="103" y="1297"/>
                  <a:pt x="79" y="1336"/>
                  <a:pt x="95" y="1360"/>
                </a:cubicBezTo>
                <a:cubicBezTo>
                  <a:pt x="119" y="1392"/>
                  <a:pt x="134" y="1368"/>
                  <a:pt x="134" y="1423"/>
                </a:cubicBezTo>
                <a:cubicBezTo>
                  <a:pt x="134" y="1471"/>
                  <a:pt x="134" y="1494"/>
                  <a:pt x="150" y="1502"/>
                </a:cubicBezTo>
                <a:cubicBezTo>
                  <a:pt x="166" y="1510"/>
                  <a:pt x="182" y="1566"/>
                  <a:pt x="158" y="1581"/>
                </a:cubicBezTo>
                <a:cubicBezTo>
                  <a:pt x="134" y="1597"/>
                  <a:pt x="119" y="1613"/>
                  <a:pt x="119" y="1637"/>
                </a:cubicBezTo>
                <a:cubicBezTo>
                  <a:pt x="119" y="1653"/>
                  <a:pt x="63" y="1763"/>
                  <a:pt x="39" y="1771"/>
                </a:cubicBezTo>
                <a:cubicBezTo>
                  <a:pt x="16" y="1779"/>
                  <a:pt x="24" y="1818"/>
                  <a:pt x="24" y="1833"/>
                </a:cubicBezTo>
                <a:cubicBezTo>
                  <a:pt x="32" y="1841"/>
                  <a:pt x="24" y="1873"/>
                  <a:pt x="16" y="1889"/>
                </a:cubicBezTo>
                <a:cubicBezTo>
                  <a:pt x="0" y="1913"/>
                  <a:pt x="0" y="1928"/>
                  <a:pt x="0" y="1960"/>
                </a:cubicBezTo>
                <a:cubicBezTo>
                  <a:pt x="0" y="1984"/>
                  <a:pt x="8" y="1999"/>
                  <a:pt x="16" y="2007"/>
                </a:cubicBezTo>
                <a:cubicBezTo>
                  <a:pt x="24" y="2007"/>
                  <a:pt x="39" y="2007"/>
                  <a:pt x="47" y="2007"/>
                </a:cubicBezTo>
                <a:cubicBezTo>
                  <a:pt x="71" y="2007"/>
                  <a:pt x="79" y="1999"/>
                  <a:pt x="79" y="1984"/>
                </a:cubicBezTo>
                <a:cubicBezTo>
                  <a:pt x="79" y="1976"/>
                  <a:pt x="95" y="1960"/>
                  <a:pt x="111" y="1960"/>
                </a:cubicBezTo>
                <a:cubicBezTo>
                  <a:pt x="126" y="1960"/>
                  <a:pt x="174" y="1984"/>
                  <a:pt x="174" y="1968"/>
                </a:cubicBezTo>
                <a:cubicBezTo>
                  <a:pt x="166" y="1952"/>
                  <a:pt x="174" y="1944"/>
                  <a:pt x="190" y="1936"/>
                </a:cubicBezTo>
                <a:cubicBezTo>
                  <a:pt x="206" y="1920"/>
                  <a:pt x="229" y="1913"/>
                  <a:pt x="245" y="1913"/>
                </a:cubicBezTo>
                <a:cubicBezTo>
                  <a:pt x="261" y="1920"/>
                  <a:pt x="261" y="1936"/>
                  <a:pt x="284" y="1936"/>
                </a:cubicBezTo>
                <a:cubicBezTo>
                  <a:pt x="300" y="1944"/>
                  <a:pt x="300" y="1936"/>
                  <a:pt x="316" y="1952"/>
                </a:cubicBezTo>
                <a:cubicBezTo>
                  <a:pt x="332" y="1968"/>
                  <a:pt x="340" y="1976"/>
                  <a:pt x="348" y="1968"/>
                </a:cubicBezTo>
                <a:cubicBezTo>
                  <a:pt x="356" y="1968"/>
                  <a:pt x="364" y="1952"/>
                  <a:pt x="356" y="1936"/>
                </a:cubicBezTo>
                <a:cubicBezTo>
                  <a:pt x="356" y="1920"/>
                  <a:pt x="364" y="1904"/>
                  <a:pt x="372" y="1913"/>
                </a:cubicBezTo>
                <a:cubicBezTo>
                  <a:pt x="387" y="1913"/>
                  <a:pt x="395" y="1904"/>
                  <a:pt x="395" y="1897"/>
                </a:cubicBezTo>
                <a:cubicBezTo>
                  <a:pt x="403" y="1889"/>
                  <a:pt x="419" y="1881"/>
                  <a:pt x="427" y="1881"/>
                </a:cubicBezTo>
                <a:cubicBezTo>
                  <a:pt x="435" y="1881"/>
                  <a:pt x="443" y="1865"/>
                  <a:pt x="450" y="1857"/>
                </a:cubicBezTo>
                <a:cubicBezTo>
                  <a:pt x="459" y="1857"/>
                  <a:pt x="459" y="1865"/>
                  <a:pt x="466" y="1873"/>
                </a:cubicBezTo>
                <a:cubicBezTo>
                  <a:pt x="466" y="1881"/>
                  <a:pt x="498" y="1897"/>
                  <a:pt x="498" y="1897"/>
                </a:cubicBezTo>
                <a:cubicBezTo>
                  <a:pt x="506" y="1920"/>
                  <a:pt x="506" y="1920"/>
                  <a:pt x="506" y="1920"/>
                </a:cubicBezTo>
                <a:cubicBezTo>
                  <a:pt x="506" y="1920"/>
                  <a:pt x="530" y="1928"/>
                  <a:pt x="530" y="1920"/>
                </a:cubicBezTo>
                <a:cubicBezTo>
                  <a:pt x="537" y="1913"/>
                  <a:pt x="530" y="1889"/>
                  <a:pt x="530" y="1881"/>
                </a:cubicBezTo>
                <a:cubicBezTo>
                  <a:pt x="530" y="1873"/>
                  <a:pt x="530" y="1865"/>
                  <a:pt x="545" y="1857"/>
                </a:cubicBezTo>
                <a:cubicBezTo>
                  <a:pt x="561" y="1849"/>
                  <a:pt x="561" y="1849"/>
                  <a:pt x="561" y="1833"/>
                </a:cubicBezTo>
                <a:cubicBezTo>
                  <a:pt x="569" y="1810"/>
                  <a:pt x="585" y="1810"/>
                  <a:pt x="593" y="1802"/>
                </a:cubicBezTo>
                <a:cubicBezTo>
                  <a:pt x="609" y="1787"/>
                  <a:pt x="617" y="1763"/>
                  <a:pt x="624" y="1763"/>
                </a:cubicBezTo>
                <a:cubicBezTo>
                  <a:pt x="632" y="1763"/>
                  <a:pt x="640" y="1787"/>
                  <a:pt x="656" y="1794"/>
                </a:cubicBezTo>
                <a:cubicBezTo>
                  <a:pt x="672" y="1810"/>
                  <a:pt x="688" y="1810"/>
                  <a:pt x="703" y="1818"/>
                </a:cubicBezTo>
                <a:cubicBezTo>
                  <a:pt x="712" y="1818"/>
                  <a:pt x="712" y="1833"/>
                  <a:pt x="735" y="1826"/>
                </a:cubicBezTo>
                <a:cubicBezTo>
                  <a:pt x="759" y="1818"/>
                  <a:pt x="775" y="1826"/>
                  <a:pt x="775" y="1802"/>
                </a:cubicBezTo>
                <a:cubicBezTo>
                  <a:pt x="767" y="1779"/>
                  <a:pt x="806" y="1676"/>
                  <a:pt x="822" y="1676"/>
                </a:cubicBezTo>
                <a:cubicBezTo>
                  <a:pt x="838" y="1684"/>
                  <a:pt x="862" y="1653"/>
                  <a:pt x="862" y="1637"/>
                </a:cubicBezTo>
                <a:cubicBezTo>
                  <a:pt x="862" y="1613"/>
                  <a:pt x="862" y="1597"/>
                  <a:pt x="877" y="1589"/>
                </a:cubicBezTo>
                <a:cubicBezTo>
                  <a:pt x="893" y="1589"/>
                  <a:pt x="893" y="1597"/>
                  <a:pt x="909" y="1574"/>
                </a:cubicBezTo>
                <a:cubicBezTo>
                  <a:pt x="917" y="1558"/>
                  <a:pt x="949" y="1566"/>
                  <a:pt x="941" y="1534"/>
                </a:cubicBezTo>
                <a:cubicBezTo>
                  <a:pt x="925" y="1502"/>
                  <a:pt x="917" y="1510"/>
                  <a:pt x="925" y="1479"/>
                </a:cubicBezTo>
                <a:cubicBezTo>
                  <a:pt x="925" y="1439"/>
                  <a:pt x="956" y="1423"/>
                  <a:pt x="964" y="1439"/>
                </a:cubicBezTo>
                <a:cubicBezTo>
                  <a:pt x="980" y="1447"/>
                  <a:pt x="1004" y="1487"/>
                  <a:pt x="1020" y="1471"/>
                </a:cubicBezTo>
                <a:cubicBezTo>
                  <a:pt x="1043" y="1447"/>
                  <a:pt x="1012" y="1423"/>
                  <a:pt x="1051" y="1415"/>
                </a:cubicBezTo>
                <a:cubicBezTo>
                  <a:pt x="1099" y="1408"/>
                  <a:pt x="1130" y="1415"/>
                  <a:pt x="1130" y="1400"/>
                </a:cubicBezTo>
                <a:cubicBezTo>
                  <a:pt x="1130" y="1392"/>
                  <a:pt x="1138" y="1368"/>
                  <a:pt x="1123" y="1344"/>
                </a:cubicBezTo>
                <a:cubicBezTo>
                  <a:pt x="1107" y="1328"/>
                  <a:pt x="1099" y="1321"/>
                  <a:pt x="1107" y="1297"/>
                </a:cubicBezTo>
                <a:cubicBezTo>
                  <a:pt x="1107" y="1281"/>
                  <a:pt x="1115" y="1257"/>
                  <a:pt x="1123" y="1250"/>
                </a:cubicBezTo>
                <a:cubicBezTo>
                  <a:pt x="972" y="32"/>
                  <a:pt x="972" y="32"/>
                  <a:pt x="972" y="32"/>
                </a:cubicBezTo>
                <a:cubicBezTo>
                  <a:pt x="949" y="0"/>
                  <a:pt x="933" y="8"/>
                  <a:pt x="933" y="8"/>
                </a:cubicBezTo>
              </a:path>
            </a:pathLst>
          </a:custGeom>
          <a:noFill/>
          <a:ln>
            <a:solidFill>
              <a:schemeClr val="bg1"/>
            </a:solidFill>
          </a:ln>
          <a:effectLst/>
        </p:spPr>
        <p:txBody>
          <a:bodyPr wrap="none" anchor="ctr"/>
          <a:lstStyle/>
          <a:p>
            <a:pPr defTabSz="914194"/>
            <a:endParaRPr lang="en-US" dirty="0">
              <a:solidFill>
                <a:srgbClr val="445469"/>
              </a:solidFill>
              <a:latin typeface="Lato Light"/>
            </a:endParaRPr>
          </a:p>
        </p:txBody>
      </p:sp>
      <p:sp>
        <p:nvSpPr>
          <p:cNvPr id="145" name="Rectangle 144">
            <a:extLst>
              <a:ext uri="{FF2B5EF4-FFF2-40B4-BE49-F238E27FC236}">
                <a16:creationId xmlns:a16="http://schemas.microsoft.com/office/drawing/2014/main" id="{445EF103-12C0-459E-8386-92D391174E79}"/>
              </a:ext>
            </a:extLst>
          </p:cNvPr>
          <p:cNvSpPr/>
          <p:nvPr/>
        </p:nvSpPr>
        <p:spPr>
          <a:xfrm>
            <a:off x="400239" y="5950150"/>
            <a:ext cx="2842174"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rgbClr val="445469"/>
                </a:solidFill>
              </a:rPr>
              <a:t>Total:</a:t>
            </a:r>
            <a:r>
              <a:rPr lang="en-US" dirty="0">
                <a:solidFill>
                  <a:srgbClr val="445469"/>
                </a:solidFill>
              </a:rPr>
              <a:t> </a:t>
            </a:r>
            <a:r>
              <a:rPr lang="en-US" sz="2400" b="1" dirty="0">
                <a:solidFill>
                  <a:schemeClr val="accent2"/>
                </a:solidFill>
              </a:rPr>
              <a:t>9,000,000</a:t>
            </a:r>
            <a:r>
              <a:rPr lang="en-US" dirty="0">
                <a:solidFill>
                  <a:srgbClr val="445469"/>
                </a:solidFill>
              </a:rPr>
              <a:t> lbs.  </a:t>
            </a:r>
          </a:p>
        </p:txBody>
      </p:sp>
      <p:grpSp>
        <p:nvGrpSpPr>
          <p:cNvPr id="150" name="Group 149">
            <a:extLst>
              <a:ext uri="{FF2B5EF4-FFF2-40B4-BE49-F238E27FC236}">
                <a16:creationId xmlns:a16="http://schemas.microsoft.com/office/drawing/2014/main" id="{A2E76F66-54C1-4F03-AA60-CFB70A5C99D4}"/>
              </a:ext>
            </a:extLst>
          </p:cNvPr>
          <p:cNvGrpSpPr/>
          <p:nvPr/>
        </p:nvGrpSpPr>
        <p:grpSpPr>
          <a:xfrm>
            <a:off x="3192503" y="241509"/>
            <a:ext cx="5827594" cy="1039544"/>
            <a:chOff x="6361236" y="483017"/>
            <a:chExt cx="11655185" cy="2079087"/>
          </a:xfrm>
        </p:grpSpPr>
        <p:sp>
          <p:nvSpPr>
            <p:cNvPr id="151" name="TextBox 150">
              <a:extLst>
                <a:ext uri="{FF2B5EF4-FFF2-40B4-BE49-F238E27FC236}">
                  <a16:creationId xmlns:a16="http://schemas.microsoft.com/office/drawing/2014/main" id="{F0FB5B4B-E5E3-49CA-8CD6-512FBAA2035C}"/>
                </a:ext>
              </a:extLst>
            </p:cNvPr>
            <p:cNvSpPr txBox="1"/>
            <p:nvPr/>
          </p:nvSpPr>
          <p:spPr>
            <a:xfrm>
              <a:off x="7389999" y="483017"/>
              <a:ext cx="9517312" cy="1446533"/>
            </a:xfrm>
            <a:prstGeom prst="rect">
              <a:avLst/>
            </a:prstGeom>
            <a:noFill/>
          </p:spPr>
          <p:txBody>
            <a:bodyPr wrap="none" lIns="45711" tIns="22856" rIns="45711" bIns="22856" rtlCol="0">
              <a:spAutoFit/>
            </a:bodyPr>
            <a:lstStyle/>
            <a:p>
              <a:pPr algn="ctr" defTabSz="914194"/>
              <a:r>
                <a:rPr lang="en-US" sz="4400" b="1" dirty="0">
                  <a:solidFill>
                    <a:srgbClr val="445469"/>
                  </a:solidFill>
                  <a:latin typeface="Lato Regular"/>
                  <a:cs typeface="Lato Regular"/>
                </a:rPr>
                <a:t>Optimal 5 DC Plan</a:t>
              </a:r>
              <a:endParaRPr lang="id-ID" sz="4400" b="1" dirty="0">
                <a:solidFill>
                  <a:srgbClr val="445469"/>
                </a:solidFill>
                <a:latin typeface="Lato Regular"/>
                <a:cs typeface="Lato Regular"/>
              </a:endParaRPr>
            </a:p>
          </p:txBody>
        </p:sp>
        <p:sp>
          <p:nvSpPr>
            <p:cNvPr id="152" name="Rectangle 151">
              <a:extLst>
                <a:ext uri="{FF2B5EF4-FFF2-40B4-BE49-F238E27FC236}">
                  <a16:creationId xmlns:a16="http://schemas.microsoft.com/office/drawing/2014/main" id="{713F50EB-FC60-4622-8258-245A690737DC}"/>
                </a:ext>
              </a:extLst>
            </p:cNvPr>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1" tIns="22836" rIns="45671" bIns="22836" rtlCol="0" anchor="ctr"/>
            <a:lstStyle/>
            <a:p>
              <a:pPr algn="ctr" defTabSz="914194"/>
              <a:endParaRPr lang="en-US" dirty="0">
                <a:solidFill>
                  <a:srgbClr val="9BBB5C"/>
                </a:solidFill>
                <a:latin typeface="Open Sans Light"/>
              </a:endParaRPr>
            </a:p>
          </p:txBody>
        </p:sp>
        <p:sp>
          <p:nvSpPr>
            <p:cNvPr id="153" name="Subtitle 2">
              <a:extLst>
                <a:ext uri="{FF2B5EF4-FFF2-40B4-BE49-F238E27FC236}">
                  <a16:creationId xmlns:a16="http://schemas.microsoft.com/office/drawing/2014/main" id="{B9D1E257-7CC5-468E-A4CE-22843A433FFC}"/>
                </a:ext>
              </a:extLst>
            </p:cNvPr>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05"/>
              <a:r>
                <a:rPr lang="en-US" sz="1551" dirty="0">
                  <a:solidFill>
                    <a:srgbClr val="1EA185"/>
                  </a:solidFill>
                  <a:latin typeface="Lato Light"/>
                  <a:cs typeface="Lato Light"/>
                </a:rPr>
                <a:t>Optimal shipment to each DC </a:t>
              </a:r>
              <a:r>
                <a:rPr lang="en-US" sz="1551" dirty="0">
                  <a:solidFill>
                    <a:srgbClr val="445469"/>
                  </a:solidFill>
                  <a:latin typeface="Lato Light"/>
                  <a:cs typeface="Lato Light"/>
                </a:rPr>
                <a:t>(in millions of pounds)</a:t>
              </a:r>
              <a:endParaRPr lang="en-US" sz="1551" dirty="0">
                <a:solidFill>
                  <a:srgbClr val="1EA185"/>
                </a:solidFill>
                <a:latin typeface="Lato Light"/>
                <a:cs typeface="Lato Light"/>
              </a:endParaRPr>
            </a:p>
          </p:txBody>
        </p:sp>
      </p:grpSp>
      <p:sp>
        <p:nvSpPr>
          <p:cNvPr id="154" name="Rectangle 153">
            <a:extLst>
              <a:ext uri="{FF2B5EF4-FFF2-40B4-BE49-F238E27FC236}">
                <a16:creationId xmlns:a16="http://schemas.microsoft.com/office/drawing/2014/main" id="{4F41E0C5-D15A-4168-AEDC-26F0E90733C8}"/>
              </a:ext>
            </a:extLst>
          </p:cNvPr>
          <p:cNvSpPr/>
          <p:nvPr/>
        </p:nvSpPr>
        <p:spPr>
          <a:xfrm>
            <a:off x="9110671" y="5940074"/>
            <a:ext cx="2842174"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rgbClr val="445469"/>
                </a:solidFill>
              </a:rPr>
              <a:t>Total:</a:t>
            </a:r>
            <a:r>
              <a:rPr lang="en-US" dirty="0">
                <a:solidFill>
                  <a:srgbClr val="445469"/>
                </a:solidFill>
              </a:rPr>
              <a:t> </a:t>
            </a:r>
            <a:r>
              <a:rPr lang="en-US" sz="2400" b="1" dirty="0">
                <a:solidFill>
                  <a:schemeClr val="accent2"/>
                </a:solidFill>
              </a:rPr>
              <a:t>8,054,689</a:t>
            </a:r>
            <a:r>
              <a:rPr lang="en-US" dirty="0">
                <a:solidFill>
                  <a:srgbClr val="445469"/>
                </a:solidFill>
              </a:rPr>
              <a:t> lbs.  </a:t>
            </a:r>
          </a:p>
        </p:txBody>
      </p:sp>
    </p:spTree>
    <p:extLst>
      <p:ext uri="{BB962C8B-B14F-4D97-AF65-F5344CB8AC3E}">
        <p14:creationId xmlns:p14="http://schemas.microsoft.com/office/powerpoint/2010/main" val="6676346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par>
                                <p:cTn id="11" presetID="10" presetClass="entr" presetSubtype="0" fill="hold"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500"/>
                                        <p:tgtEl>
                                          <p:spTgt spid="83"/>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par>
                                <p:cTn id="17" presetID="10" presetClass="entr" presetSubtype="0" fill="hold"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fade">
                                      <p:cBhvr>
                                        <p:cTn id="19" dur="500"/>
                                        <p:tgtEl>
                                          <p:spTgt spid="102"/>
                                        </p:tgtEl>
                                      </p:cBhvr>
                                    </p:animEffect>
                                  </p:childTnLst>
                                </p:cTn>
                              </p:par>
                              <p:par>
                                <p:cTn id="20" presetID="10" presetClass="entr" presetSubtype="0" fill="hold" nodeType="with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5"/>
                                        </p:tgtEl>
                                        <p:attrNameLst>
                                          <p:attrName>style.visibility</p:attrName>
                                        </p:attrNameLst>
                                      </p:cBhvr>
                                      <p:to>
                                        <p:strVal val="visible"/>
                                      </p:to>
                                    </p:set>
                                    <p:animEffect transition="in" filter="fade">
                                      <p:cBhvr>
                                        <p:cTn id="25" dur="500"/>
                                        <p:tgtEl>
                                          <p:spTgt spid="1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4"/>
                                        </p:tgtEl>
                                        <p:attrNameLst>
                                          <p:attrName>style.visibility</p:attrName>
                                        </p:attrNameLst>
                                      </p:cBhvr>
                                      <p:to>
                                        <p:strVal val="visible"/>
                                      </p:to>
                                    </p:set>
                                    <p:animEffect transition="in" filter="fade">
                                      <p:cBhvr>
                                        <p:cTn id="28"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54" grpId="0"/>
    </p:bldLst>
  </p:timing>
</p:sld>
</file>

<file path=ppt/theme/theme1.xml><?xml version="1.0" encoding="utf-8"?>
<a:theme xmlns:a="http://schemas.openxmlformats.org/drawingml/2006/main" name="Default Theme">
  <a:themeElements>
    <a:clrScheme name="motagua light prueb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Theme">
  <a:themeElements>
    <a:clrScheme name="motagua light prueb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efault Theme">
  <a:themeElements>
    <a:clrScheme name="motagua light prueb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2830</Words>
  <Application>Microsoft Macintosh PowerPoint</Application>
  <PresentationFormat>Widescreen</PresentationFormat>
  <Paragraphs>357</Paragraphs>
  <Slides>23</Slides>
  <Notes>23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23</vt:i4>
      </vt:variant>
    </vt:vector>
  </HeadingPairs>
  <TitlesOfParts>
    <vt:vector size="36" baseType="lpstr">
      <vt:lpstr>Arial</vt:lpstr>
      <vt:lpstr>Calibri</vt:lpstr>
      <vt:lpstr>Gill Sans</vt:lpstr>
      <vt:lpstr>Lato</vt:lpstr>
      <vt:lpstr>Lato Bold</vt:lpstr>
      <vt:lpstr>Lato Light</vt:lpstr>
      <vt:lpstr>Lato Regular</vt:lpstr>
      <vt:lpstr>Open Sans Light</vt:lpstr>
      <vt:lpstr>Raleway Light</vt:lpstr>
      <vt:lpstr>Wingdings</vt:lpstr>
      <vt:lpstr>Default Theme</vt:lpstr>
      <vt:lpstr>1_Default Theme</vt:lpstr>
      <vt:lpstr>2_Default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 Lieberman</dc:creator>
  <cp:lastModifiedBy>Avi Lieberman</cp:lastModifiedBy>
  <cp:revision>6</cp:revision>
  <dcterms:created xsi:type="dcterms:W3CDTF">2019-03-11T15:09:54Z</dcterms:created>
  <dcterms:modified xsi:type="dcterms:W3CDTF">2019-03-11T16:58:17Z</dcterms:modified>
</cp:coreProperties>
</file>